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DD059D-8017-45C9-B682-19B325AF400D}" type="datetimeFigureOut">
              <a:rPr lang="id-ID" smtClean="0"/>
              <a:pPr/>
              <a:t>28/05/2021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86742" cy="2357454"/>
          </a:xfrm>
        </p:spPr>
        <p:txBody>
          <a:bodyPr>
            <a:noAutofit/>
          </a:bodyPr>
          <a:lstStyle/>
          <a:p>
            <a:r>
              <a:rPr lang="id-ID" sz="5000" b="1" dirty="0" smtClean="0">
                <a:latin typeface="Times New Roman" pitchFamily="18" charset="0"/>
                <a:cs typeface="Times New Roman" pitchFamily="18" charset="0"/>
              </a:rPr>
              <a:t>Bahasa Mandarin</a:t>
            </a:r>
            <a:r>
              <a:rPr lang="id-ID" sz="5000" b="1" dirty="0" smtClean="0"/>
              <a:t/>
            </a:r>
            <a:br>
              <a:rPr lang="id-ID" sz="5000" b="1" dirty="0" smtClean="0"/>
            </a:br>
            <a:r>
              <a:rPr lang="zh-CN" altLang="en-US" sz="5000" b="1" dirty="0" smtClean="0"/>
              <a:t>中文</a:t>
            </a:r>
            <a:r>
              <a:rPr lang="en-US" altLang="zh-CN" sz="5000" b="1" dirty="0" smtClean="0"/>
              <a:t/>
            </a:r>
            <a:br>
              <a:rPr lang="en-US" altLang="zh-CN" sz="5000" b="1" dirty="0" smtClean="0"/>
            </a:br>
            <a:r>
              <a:rPr lang="id-ID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5000" b="1" dirty="0" smtClean="0">
                <a:latin typeface="Times New Roman" pitchFamily="18" charset="0"/>
                <a:cs typeface="Times New Roman" pitchFamily="18" charset="0"/>
              </a:rPr>
              <a:t>hōng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latin typeface="Times New Roman" pitchFamily="18" charset="0"/>
                <a:cs typeface="Times New Roman" pitchFamily="18" charset="0"/>
              </a:rPr>
              <a:t>wén</a:t>
            </a:r>
            <a:endParaRPr lang="id-ID" sz="5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900254"/>
          </a:xfrm>
        </p:spPr>
        <p:txBody>
          <a:bodyPr>
            <a:noAutofit/>
          </a:bodyPr>
          <a:lstStyle/>
          <a:p>
            <a:r>
              <a:rPr lang="id-ID" altLang="zh-CN" sz="3400" dirty="0" smtClean="0"/>
              <a:t>Tata Bahasa</a:t>
            </a:r>
            <a:endParaRPr lang="en-US" altLang="zh-CN" sz="3400" dirty="0" smtClean="0"/>
          </a:p>
          <a:p>
            <a:r>
              <a:rPr lang="zh-CN" altLang="en-US" sz="3400" dirty="0" smtClean="0"/>
              <a:t>语 法</a:t>
            </a:r>
            <a:endParaRPr lang="en-US" altLang="zh-CN" sz="3400" dirty="0" smtClean="0"/>
          </a:p>
          <a:p>
            <a:r>
              <a:rPr lang="en-US" sz="3600" dirty="0" smtClean="0"/>
              <a:t>y</a:t>
            </a:r>
            <a:r>
              <a:rPr lang="id-ID" sz="3600" dirty="0" smtClean="0"/>
              <a:t>ǔ</a:t>
            </a:r>
            <a:r>
              <a:rPr lang="en-US" sz="3600" dirty="0" smtClean="0"/>
              <a:t> </a:t>
            </a:r>
            <a:r>
              <a:rPr lang="id-ID" sz="3600" dirty="0" smtClean="0"/>
              <a:t>fǎ</a:t>
            </a:r>
            <a:endParaRPr lang="id-ID" sz="3400" dirty="0"/>
          </a:p>
        </p:txBody>
      </p:sp>
    </p:spTree>
  </p:cSld>
  <p:clrMapOvr>
    <a:masterClrMapping/>
  </p:clrMapOvr>
  <p:transition spd="slow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18418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00B0F0"/>
                </a:solidFill>
              </a:rPr>
              <a:t>一 边。。。一 边。。。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3600" dirty="0" smtClean="0"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dirty="0" smtClean="0">
                <a:latin typeface="Times New Roman" pitchFamily="18" charset="0"/>
                <a:cs typeface="Times New Roman" pitchFamily="18" charset="0"/>
              </a:rPr>
              <a:t>biān...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3600" dirty="0" smtClean="0"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dirty="0" smtClean="0">
                <a:latin typeface="Times New Roman" pitchFamily="18" charset="0"/>
                <a:cs typeface="Times New Roman" pitchFamily="18" charset="0"/>
              </a:rPr>
              <a:t>biān</a:t>
            </a:r>
            <a:r>
              <a:rPr lang="en-US" sz="3600" dirty="0" smtClean="0"/>
              <a:t>…</a:t>
            </a:r>
            <a:endParaRPr lang="id-ID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0660"/>
          </a:xfrm>
        </p:spPr>
        <p:txBody>
          <a:bodyPr>
            <a:normAutofit fontScale="92500" lnSpcReduction="10000"/>
          </a:bodyPr>
          <a:lstStyle/>
          <a:p>
            <a:pPr marL="0" indent="360363">
              <a:buNone/>
            </a:pPr>
            <a:r>
              <a:rPr lang="zh-CN" altLang="en-US" sz="3000" dirty="0" smtClean="0"/>
              <a:t>一 边。。。一 边：这 是 用 来 指 出 两 个 同时 进 行 的 动 作。通 常 第 二 个 动 作 是 主 要 动 作。</a:t>
            </a:r>
            <a:endParaRPr lang="en-US" altLang="zh-CN" sz="3000" dirty="0" smtClean="0"/>
          </a:p>
          <a:p>
            <a:pPr marL="0" indent="360363">
              <a:buNone/>
            </a:pPr>
            <a:endParaRPr lang="en-US" sz="3000" dirty="0" smtClean="0"/>
          </a:p>
          <a:p>
            <a:pPr marL="0" indent="360363">
              <a:buNone/>
            </a:pPr>
            <a:r>
              <a:rPr lang="en-US" sz="3000" dirty="0" smtClean="0"/>
              <a:t>y</a:t>
            </a:r>
            <a:r>
              <a:rPr lang="id-ID" sz="3000" dirty="0" smtClean="0"/>
              <a:t>ī</a:t>
            </a:r>
            <a:r>
              <a:rPr lang="en-US" sz="3000" dirty="0" smtClean="0"/>
              <a:t> </a:t>
            </a:r>
            <a:r>
              <a:rPr lang="id-ID" sz="3000" dirty="0" smtClean="0"/>
              <a:t>biān... </a:t>
            </a:r>
            <a:r>
              <a:rPr lang="en-US" sz="3000" dirty="0" smtClean="0"/>
              <a:t>y</a:t>
            </a:r>
            <a:r>
              <a:rPr lang="id-ID" sz="3000" dirty="0" smtClean="0"/>
              <a:t>ī</a:t>
            </a:r>
            <a:r>
              <a:rPr lang="en-US" sz="3000" dirty="0" smtClean="0"/>
              <a:t> </a:t>
            </a:r>
            <a:r>
              <a:rPr lang="id-ID" sz="3000" dirty="0" smtClean="0"/>
              <a:t>biān: </a:t>
            </a:r>
            <a:r>
              <a:rPr lang="en-US" sz="3000" dirty="0" smtClean="0"/>
              <a:t>z</a:t>
            </a:r>
            <a:r>
              <a:rPr lang="id-ID" sz="3000" dirty="0" smtClean="0"/>
              <a:t>hè shì yòng lái zhǐ</a:t>
            </a:r>
            <a:r>
              <a:rPr lang="en-US" sz="3000" dirty="0" smtClean="0"/>
              <a:t> </a:t>
            </a:r>
            <a:r>
              <a:rPr lang="id-ID" sz="3000" dirty="0" smtClean="0"/>
              <a:t>chū liǎng gè tóng</a:t>
            </a:r>
            <a:r>
              <a:rPr lang="en-US" sz="3000" dirty="0" smtClean="0"/>
              <a:t> </a:t>
            </a:r>
            <a:r>
              <a:rPr lang="id-ID" sz="3000" dirty="0" smtClean="0"/>
              <a:t>shí jìn</a:t>
            </a:r>
            <a:r>
              <a:rPr lang="en-US" sz="3000" dirty="0" smtClean="0"/>
              <a:t> </a:t>
            </a:r>
            <a:r>
              <a:rPr lang="id-ID" sz="3000" dirty="0" smtClean="0"/>
              <a:t>xíng de dòng</a:t>
            </a:r>
            <a:r>
              <a:rPr lang="en-US" sz="3000" dirty="0" smtClean="0"/>
              <a:t> </a:t>
            </a:r>
            <a:r>
              <a:rPr lang="id-ID" sz="3000" dirty="0" smtClean="0"/>
              <a:t>zuò. </a:t>
            </a:r>
            <a:r>
              <a:rPr lang="en-US" sz="3000" dirty="0" smtClean="0"/>
              <a:t>t</a:t>
            </a:r>
            <a:r>
              <a:rPr lang="id-ID" sz="3000" dirty="0" smtClean="0"/>
              <a:t>ōng</a:t>
            </a:r>
            <a:r>
              <a:rPr lang="en-US" sz="3000" dirty="0" smtClean="0"/>
              <a:t> </a:t>
            </a:r>
            <a:r>
              <a:rPr lang="id-ID" sz="3000" dirty="0" smtClean="0"/>
              <a:t>cháng dì èr gè dòng</a:t>
            </a:r>
            <a:r>
              <a:rPr lang="en-US" sz="3000" dirty="0" smtClean="0"/>
              <a:t> </a:t>
            </a:r>
            <a:r>
              <a:rPr lang="id-ID" sz="3000" dirty="0" smtClean="0"/>
              <a:t>zuò shì zhǔ</a:t>
            </a:r>
            <a:r>
              <a:rPr lang="en-US" sz="3000" dirty="0" smtClean="0"/>
              <a:t> </a:t>
            </a:r>
            <a:r>
              <a:rPr lang="id-ID" sz="3000" dirty="0" smtClean="0"/>
              <a:t>yào dòng</a:t>
            </a:r>
            <a:r>
              <a:rPr lang="en-US" sz="3000" dirty="0" smtClean="0"/>
              <a:t> </a:t>
            </a:r>
            <a:r>
              <a:rPr lang="id-ID" sz="3000" dirty="0" smtClean="0"/>
              <a:t>zuò</a:t>
            </a:r>
            <a:endParaRPr lang="en-US" sz="3000" dirty="0" smtClean="0"/>
          </a:p>
          <a:p>
            <a:pPr marL="0" indent="360363">
              <a:buNone/>
            </a:pPr>
            <a:endParaRPr lang="en-US" sz="3000" dirty="0" smtClean="0"/>
          </a:p>
          <a:p>
            <a:pPr marL="0" indent="360363">
              <a:buNone/>
            </a:pPr>
            <a:r>
              <a:rPr lang="en-US" sz="3000" dirty="0" smtClean="0"/>
              <a:t>Yi </a:t>
            </a:r>
            <a:r>
              <a:rPr lang="en-US" sz="3000" dirty="0" err="1" smtClean="0"/>
              <a:t>bian</a:t>
            </a:r>
            <a:r>
              <a:rPr lang="en-US" sz="3000" dirty="0" smtClean="0"/>
              <a:t>…</a:t>
            </a:r>
            <a:r>
              <a:rPr lang="en-US" sz="3000" dirty="0" err="1" smtClean="0"/>
              <a:t>yi</a:t>
            </a:r>
            <a:r>
              <a:rPr lang="en-US" sz="3000" dirty="0" smtClean="0"/>
              <a:t> </a:t>
            </a:r>
            <a:r>
              <a:rPr lang="en-US" sz="3000" dirty="0" err="1" smtClean="0"/>
              <a:t>bian</a:t>
            </a:r>
            <a:r>
              <a:rPr lang="en-US" sz="3000" dirty="0" smtClean="0"/>
              <a:t> : </a:t>
            </a:r>
            <a:r>
              <a:rPr lang="en-US" sz="3000" dirty="0" err="1" smtClean="0"/>
              <a:t>digunakan</a:t>
            </a:r>
            <a:r>
              <a:rPr lang="en-US" sz="3000" dirty="0" smtClean="0"/>
              <a:t> </a:t>
            </a:r>
            <a:r>
              <a:rPr lang="en-US" sz="3000" dirty="0" err="1" smtClean="0"/>
              <a:t>ketika</a:t>
            </a:r>
            <a:r>
              <a:rPr lang="en-US" sz="3000" dirty="0" smtClean="0"/>
              <a:t> </a:t>
            </a:r>
            <a:r>
              <a:rPr lang="en-US" sz="3000" dirty="0" err="1" smtClean="0"/>
              <a:t>melakukan</a:t>
            </a:r>
            <a:r>
              <a:rPr lang="en-US" sz="3000" dirty="0" smtClean="0"/>
              <a:t> </a:t>
            </a:r>
            <a:r>
              <a:rPr lang="en-US" sz="3000" dirty="0" err="1" smtClean="0"/>
              <a:t>dua</a:t>
            </a:r>
            <a:r>
              <a:rPr lang="en-US" sz="3000" dirty="0" smtClean="0"/>
              <a:t> </a:t>
            </a:r>
            <a:r>
              <a:rPr lang="en-US" sz="3000" dirty="0" err="1" smtClean="0"/>
              <a:t>pekerjaan</a:t>
            </a:r>
            <a:r>
              <a:rPr lang="en-US" sz="3000" dirty="0" smtClean="0"/>
              <a:t> </a:t>
            </a:r>
            <a:r>
              <a:rPr lang="en-US" sz="3000" dirty="0" err="1" smtClean="0"/>
              <a:t>dalam</a:t>
            </a:r>
            <a:r>
              <a:rPr lang="en-US" sz="3000" dirty="0" smtClean="0"/>
              <a:t> </a:t>
            </a:r>
            <a:r>
              <a:rPr lang="en-US" sz="3000" dirty="0" err="1" smtClean="0"/>
              <a:t>waktu</a:t>
            </a:r>
            <a:r>
              <a:rPr lang="en-US" sz="3000" dirty="0" smtClean="0"/>
              <a:t> yang </a:t>
            </a:r>
            <a:r>
              <a:rPr lang="en-US" sz="3000" dirty="0" err="1" smtClean="0"/>
              <a:t>bersamaan</a:t>
            </a:r>
            <a:r>
              <a:rPr lang="en-US" sz="3000" dirty="0" smtClean="0"/>
              <a:t>. </a:t>
            </a:r>
            <a:r>
              <a:rPr lang="en-US" sz="3000" dirty="0" err="1" smtClean="0"/>
              <a:t>Biasanya</a:t>
            </a:r>
            <a:r>
              <a:rPr lang="en-US" sz="3000" dirty="0" smtClean="0"/>
              <a:t>, </a:t>
            </a:r>
            <a:r>
              <a:rPr lang="en-US" sz="3000" dirty="0" err="1" smtClean="0"/>
              <a:t>perkejaan</a:t>
            </a:r>
            <a:r>
              <a:rPr lang="en-US" sz="3000" dirty="0" smtClean="0"/>
              <a:t> yang </a:t>
            </a:r>
            <a:r>
              <a:rPr lang="en-US" sz="3000" dirty="0" err="1" smtClean="0"/>
              <a:t>dikerjakan</a:t>
            </a:r>
            <a:r>
              <a:rPr lang="en-US" sz="3000" dirty="0" smtClean="0"/>
              <a:t> </a:t>
            </a:r>
            <a:r>
              <a:rPr lang="en-US" sz="3000" dirty="0" err="1" smtClean="0"/>
              <a:t>pertama</a:t>
            </a:r>
            <a:r>
              <a:rPr lang="en-US" sz="3000" dirty="0" smtClean="0"/>
              <a:t> </a:t>
            </a:r>
            <a:r>
              <a:rPr lang="en-US" sz="3000" dirty="0" err="1" smtClean="0"/>
              <a:t>adalah</a:t>
            </a:r>
            <a:r>
              <a:rPr lang="en-US" sz="3000" dirty="0" smtClean="0"/>
              <a:t> yang </a:t>
            </a:r>
            <a:r>
              <a:rPr lang="en-US" sz="3000" dirty="0" err="1" smtClean="0"/>
              <a:t>utama</a:t>
            </a:r>
            <a:r>
              <a:rPr lang="en-US" sz="3000" dirty="0" smtClean="0"/>
              <a:t>.</a:t>
            </a:r>
            <a:endParaRPr lang="id-ID" sz="3000" dirty="0" smtClean="0"/>
          </a:p>
          <a:p>
            <a:endParaRPr lang="en-US" altLang="zh-CN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ransition spd="slow">
    <p:wipe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>
                <a:solidFill>
                  <a:srgbClr val="00B0F0"/>
                </a:solidFill>
              </a:rPr>
              <a:t>一 </a:t>
            </a:r>
            <a:r>
              <a:rPr lang="zh-CN" altLang="en-US" sz="4200" b="1" dirty="0" smtClean="0">
                <a:solidFill>
                  <a:srgbClr val="00B0F0"/>
                </a:solidFill>
              </a:rPr>
              <a:t>边。。。一 边。。。</a:t>
            </a:r>
            <a:r>
              <a:rPr lang="en-US" sz="4200" dirty="0" smtClean="0"/>
              <a:t>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200" dirty="0" smtClean="0"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200" dirty="0" smtClean="0">
                <a:latin typeface="Times New Roman" pitchFamily="18" charset="0"/>
                <a:cs typeface="Times New Roman" pitchFamily="18" charset="0"/>
              </a:rPr>
              <a:t>biān...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200" dirty="0" smtClean="0"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200" dirty="0" smtClean="0">
                <a:latin typeface="Times New Roman" pitchFamily="18" charset="0"/>
                <a:cs typeface="Times New Roman" pitchFamily="18" charset="0"/>
              </a:rPr>
              <a:t>biān</a:t>
            </a:r>
            <a:endParaRPr lang="id-ID" sz="4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143404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r>
              <a:rPr lang="en-US" sz="5000" dirty="0" err="1" smtClean="0"/>
              <a:t>Kata</a:t>
            </a:r>
            <a:r>
              <a:rPr lang="en-US" sz="5000" dirty="0" smtClean="0"/>
              <a:t> </a:t>
            </a:r>
            <a:r>
              <a:rPr lang="zh-CN" altLang="en-US" sz="5000" dirty="0" smtClean="0"/>
              <a:t>一 边。。。一 边。。。</a:t>
            </a:r>
            <a:r>
              <a:rPr lang="en-US" sz="5000" dirty="0" smtClean="0"/>
              <a:t> y</a:t>
            </a:r>
            <a:r>
              <a:rPr lang="id-ID" sz="5000" dirty="0" smtClean="0"/>
              <a:t>ī</a:t>
            </a:r>
            <a:r>
              <a:rPr lang="en-US" sz="5000" dirty="0" smtClean="0"/>
              <a:t> </a:t>
            </a:r>
            <a:r>
              <a:rPr lang="id-ID" sz="5000" dirty="0" smtClean="0"/>
              <a:t>biān... </a:t>
            </a:r>
            <a:r>
              <a:rPr lang="en-US" sz="5000" dirty="0" smtClean="0"/>
              <a:t>y</a:t>
            </a:r>
            <a:r>
              <a:rPr lang="id-ID" sz="5000" dirty="0" smtClean="0"/>
              <a:t>ī</a:t>
            </a:r>
            <a:r>
              <a:rPr lang="en-US" sz="5000" dirty="0" smtClean="0"/>
              <a:t> </a:t>
            </a:r>
            <a:r>
              <a:rPr lang="id-ID" sz="5000" dirty="0" smtClean="0"/>
              <a:t>biān</a:t>
            </a:r>
            <a:r>
              <a:rPr lang="en-US" sz="5000" dirty="0" smtClean="0"/>
              <a:t>…</a:t>
            </a:r>
            <a:r>
              <a:rPr lang="zh-CN" altLang="en-US" sz="5000" dirty="0" smtClean="0"/>
              <a:t> </a:t>
            </a:r>
            <a:r>
              <a:rPr lang="en-US" altLang="zh-CN" sz="5000" dirty="0" err="1" smtClean="0"/>
              <a:t>dapat</a:t>
            </a:r>
            <a:r>
              <a:rPr lang="en-US" altLang="zh-CN" sz="5000" dirty="0" smtClean="0"/>
              <a:t> </a:t>
            </a:r>
            <a:r>
              <a:rPr lang="en-US" altLang="zh-CN" sz="5000" dirty="0" err="1" smtClean="0"/>
              <a:t>juga</a:t>
            </a:r>
            <a:r>
              <a:rPr lang="en-US" altLang="zh-CN" sz="5000" dirty="0" smtClean="0"/>
              <a:t> </a:t>
            </a:r>
            <a:r>
              <a:rPr lang="en-US" altLang="zh-CN" sz="5000" dirty="0" err="1" smtClean="0"/>
              <a:t>diartikan</a:t>
            </a:r>
            <a:r>
              <a:rPr lang="en-US" altLang="zh-CN" sz="5000" dirty="0" smtClean="0"/>
              <a:t> “</a:t>
            </a:r>
            <a:r>
              <a:rPr lang="en-US" altLang="zh-CN" sz="5000" dirty="0" err="1" smtClean="0"/>
              <a:t>sambil</a:t>
            </a:r>
            <a:r>
              <a:rPr lang="en-US" altLang="zh-CN" sz="5000" dirty="0" smtClean="0"/>
              <a:t>”.</a:t>
            </a:r>
            <a:endParaRPr lang="id-ID" sz="5000" dirty="0"/>
          </a:p>
        </p:txBody>
      </p:sp>
    </p:spTree>
  </p:cSld>
  <p:clrMapOvr>
    <a:masterClrMapping/>
  </p:clrMapOvr>
  <p:transition spd="slow">
    <p:wipe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4632"/>
            <a:ext cx="8229600" cy="84698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Rumus</a:t>
            </a:r>
            <a:r>
              <a:rPr lang="en-US" b="1" dirty="0" smtClean="0">
                <a:solidFill>
                  <a:srgbClr val="00B0F0"/>
                </a:solidFill>
              </a:rPr>
              <a:t> :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86346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4000" dirty="0" smtClean="0"/>
              <a:t>S + </a:t>
            </a:r>
            <a:r>
              <a:rPr lang="zh-CN" altLang="en-US" sz="4000" dirty="0" smtClean="0"/>
              <a:t>一 边 </a:t>
            </a:r>
            <a:r>
              <a:rPr lang="en-US" altLang="zh-CN" sz="4000" dirty="0" smtClean="0"/>
              <a:t>+ V1 + </a:t>
            </a:r>
            <a:r>
              <a:rPr lang="zh-CN" altLang="en-US" sz="4000" dirty="0" smtClean="0"/>
              <a:t>一 边 </a:t>
            </a:r>
            <a:r>
              <a:rPr lang="en-US" altLang="zh-CN" sz="4000" dirty="0" smtClean="0"/>
              <a:t>+ V2</a:t>
            </a:r>
          </a:p>
          <a:p>
            <a:pPr marL="514350" indent="-514350">
              <a:buNone/>
            </a:pPr>
            <a:r>
              <a:rPr lang="en-US" sz="4000" dirty="0" smtClean="0"/>
              <a:t>      y</a:t>
            </a:r>
            <a:r>
              <a:rPr lang="id-ID" sz="4000" dirty="0" smtClean="0"/>
              <a:t>ī</a:t>
            </a:r>
            <a:r>
              <a:rPr lang="en-US" sz="4000" dirty="0" smtClean="0"/>
              <a:t> </a:t>
            </a:r>
            <a:r>
              <a:rPr lang="id-ID" sz="4000" dirty="0" smtClean="0"/>
              <a:t>biān</a:t>
            </a:r>
            <a:r>
              <a:rPr lang="en-US" sz="4000" dirty="0" smtClean="0"/>
              <a:t>        y</a:t>
            </a:r>
            <a:r>
              <a:rPr lang="id-ID" sz="4000" dirty="0" smtClean="0"/>
              <a:t>ī</a:t>
            </a:r>
            <a:r>
              <a:rPr lang="en-US" sz="4000" dirty="0" smtClean="0"/>
              <a:t> </a:t>
            </a:r>
            <a:r>
              <a:rPr lang="id-ID" sz="4000" dirty="0" smtClean="0"/>
              <a:t>biān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None/>
            </a:pPr>
            <a:r>
              <a:rPr lang="en-US" sz="3600" dirty="0" err="1" smtClean="0"/>
              <a:t>Keterangan</a:t>
            </a:r>
            <a:r>
              <a:rPr lang="en-US" sz="3600" dirty="0" smtClean="0"/>
              <a:t> :</a:t>
            </a:r>
          </a:p>
          <a:p>
            <a:pPr marL="514350" indent="-514350">
              <a:buNone/>
            </a:pPr>
            <a:r>
              <a:rPr lang="en-US" sz="3600" dirty="0" smtClean="0"/>
              <a:t>S = </a:t>
            </a:r>
            <a:r>
              <a:rPr lang="en-US" sz="3600" dirty="0" err="1" smtClean="0"/>
              <a:t>Subjek</a:t>
            </a:r>
            <a:endParaRPr lang="en-US" sz="3600" dirty="0" smtClean="0"/>
          </a:p>
          <a:p>
            <a:pPr marL="514350" indent="-514350">
              <a:buNone/>
            </a:pPr>
            <a:r>
              <a:rPr lang="en-US" sz="3600" dirty="0" smtClean="0"/>
              <a:t>V1 = </a:t>
            </a:r>
            <a:r>
              <a:rPr lang="en-US" sz="3600" dirty="0" err="1" smtClean="0"/>
              <a:t>Kata</a:t>
            </a:r>
            <a:r>
              <a:rPr lang="en-US" sz="3600" dirty="0" smtClean="0"/>
              <a:t> </a:t>
            </a:r>
            <a:r>
              <a:rPr lang="en-US" sz="3600" dirty="0" err="1" smtClean="0"/>
              <a:t>kerja</a:t>
            </a:r>
            <a:r>
              <a:rPr lang="en-US" sz="3600" dirty="0" smtClean="0"/>
              <a:t> 1</a:t>
            </a:r>
          </a:p>
          <a:p>
            <a:pPr marL="514350" indent="-514350">
              <a:buNone/>
            </a:pPr>
            <a:r>
              <a:rPr lang="en-US" sz="3600" dirty="0" smtClean="0"/>
              <a:t>V2 = </a:t>
            </a:r>
            <a:r>
              <a:rPr lang="en-US" sz="3600" dirty="0" err="1" smtClean="0"/>
              <a:t>Kata</a:t>
            </a:r>
            <a:r>
              <a:rPr lang="en-US" sz="3600" dirty="0" smtClean="0"/>
              <a:t> </a:t>
            </a:r>
            <a:r>
              <a:rPr lang="en-US" sz="3600" dirty="0" err="1" smtClean="0"/>
              <a:t>kerja</a:t>
            </a:r>
            <a:r>
              <a:rPr lang="en-US" sz="3600" dirty="0" smtClean="0"/>
              <a:t> 2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40"/>
            <a:ext cx="8229600" cy="78583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Contoh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None/>
            </a:pPr>
            <a:r>
              <a:rPr lang="en-US" altLang="zh-CN" sz="4000" dirty="0" smtClean="0"/>
              <a:t>1.  </a:t>
            </a:r>
            <a:r>
              <a:rPr lang="zh-CN" altLang="en-US" sz="4000" dirty="0" smtClean="0"/>
              <a:t>我 一 边 洗 澡 一 边 唱 歌。</a:t>
            </a:r>
            <a:endParaRPr lang="en-US" altLang="zh-CN" sz="4000" dirty="0" smtClean="0"/>
          </a:p>
          <a:p>
            <a:pPr marL="742950" indent="-293688">
              <a:buNone/>
            </a:pPr>
            <a:r>
              <a:rPr lang="en-US" sz="3600" dirty="0" smtClean="0"/>
              <a:t>w</a:t>
            </a:r>
            <a:r>
              <a:rPr lang="id-ID" sz="3600" dirty="0" smtClean="0"/>
              <a:t>ǒ yī</a:t>
            </a:r>
            <a:r>
              <a:rPr lang="en-US" sz="3600" dirty="0" smtClean="0"/>
              <a:t> </a:t>
            </a:r>
            <a:r>
              <a:rPr lang="id-ID" sz="3600" dirty="0" smtClean="0"/>
              <a:t>biān xǐ</a:t>
            </a:r>
            <a:r>
              <a:rPr lang="en-US" sz="3600" dirty="0" smtClean="0"/>
              <a:t> </a:t>
            </a:r>
            <a:r>
              <a:rPr lang="id-ID" sz="3600" dirty="0" smtClean="0"/>
              <a:t>zǎo yī</a:t>
            </a:r>
            <a:r>
              <a:rPr lang="en-US" sz="3600" dirty="0" smtClean="0"/>
              <a:t> </a:t>
            </a:r>
            <a:r>
              <a:rPr lang="id-ID" sz="3600" dirty="0" smtClean="0"/>
              <a:t>biān chàng</a:t>
            </a:r>
            <a:r>
              <a:rPr lang="en-US" sz="3600" dirty="0" smtClean="0"/>
              <a:t> </a:t>
            </a:r>
            <a:r>
              <a:rPr lang="id-ID" sz="3600" dirty="0" smtClean="0"/>
              <a:t>gē</a:t>
            </a:r>
            <a:r>
              <a:rPr lang="en-US" altLang="zh-CN" sz="4000" dirty="0" smtClean="0"/>
              <a:t>    </a:t>
            </a:r>
          </a:p>
          <a:p>
            <a:pPr marL="742950" indent="-293688">
              <a:buNone/>
            </a:pPr>
            <a:r>
              <a:rPr lang="en-US" altLang="zh-CN" sz="4000" dirty="0" err="1" smtClean="0"/>
              <a:t>Saya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mandi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sambil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menyanyi</a:t>
            </a:r>
            <a:r>
              <a:rPr lang="en-US" altLang="zh-CN" sz="4000" dirty="0" smtClean="0"/>
              <a:t>.</a:t>
            </a:r>
          </a:p>
          <a:p>
            <a:pPr marL="742950" indent="-742950">
              <a:buNone/>
            </a:pP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/>
              <a:t>2. </a:t>
            </a:r>
            <a:r>
              <a:rPr lang="en-US" sz="4000" dirty="0" err="1" smtClean="0"/>
              <a:t>Hana</a:t>
            </a:r>
            <a:r>
              <a:rPr lang="zh-CN" altLang="en-US" sz="4000" dirty="0" smtClean="0"/>
              <a:t>一边看书一边等人。</a:t>
            </a:r>
            <a:endParaRPr lang="en-US" altLang="zh-CN" sz="4000" dirty="0" smtClean="0"/>
          </a:p>
          <a:p>
            <a:pPr marL="539750" indent="-179388">
              <a:buNone/>
            </a:pPr>
            <a:r>
              <a:rPr lang="en-US" sz="3600" dirty="0" smtClean="0"/>
              <a:t> </a:t>
            </a:r>
            <a:r>
              <a:rPr lang="en-US" sz="3600" dirty="0" err="1" smtClean="0"/>
              <a:t>Hana</a:t>
            </a:r>
            <a:r>
              <a:rPr lang="en-US" sz="3600" dirty="0" smtClean="0"/>
              <a:t> y</a:t>
            </a:r>
            <a:r>
              <a:rPr lang="id-ID" sz="3600" dirty="0" smtClean="0"/>
              <a:t>ī</a:t>
            </a:r>
            <a:r>
              <a:rPr lang="en-US" sz="3600" dirty="0" smtClean="0"/>
              <a:t> </a:t>
            </a:r>
            <a:r>
              <a:rPr lang="id-ID" sz="3600" dirty="0" smtClean="0"/>
              <a:t>biān kàn</a:t>
            </a:r>
            <a:r>
              <a:rPr lang="en-US" sz="3600" dirty="0" smtClean="0"/>
              <a:t> </a:t>
            </a:r>
            <a:r>
              <a:rPr lang="id-ID" sz="3600" dirty="0" smtClean="0"/>
              <a:t>shū yī</a:t>
            </a:r>
            <a:r>
              <a:rPr lang="en-US" sz="3600" dirty="0" smtClean="0"/>
              <a:t> </a:t>
            </a:r>
            <a:r>
              <a:rPr lang="id-ID" sz="3600" dirty="0" smtClean="0"/>
              <a:t>biān děng rén</a:t>
            </a:r>
            <a:r>
              <a:rPr lang="en-US" sz="3600" dirty="0" smtClean="0"/>
              <a:t>.</a:t>
            </a:r>
            <a:r>
              <a:rPr lang="en-US" altLang="zh-CN" sz="4000" dirty="0" smtClean="0"/>
              <a:t>    </a:t>
            </a:r>
          </a:p>
          <a:p>
            <a:pPr marL="449263" indent="0">
              <a:buNone/>
            </a:pPr>
            <a:r>
              <a:rPr lang="en-US" altLang="zh-CN" sz="4000" dirty="0" err="1" smtClean="0"/>
              <a:t>Hana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membaca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buku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sambil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menunggu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orang</a:t>
            </a:r>
            <a:r>
              <a:rPr lang="en-US" altLang="zh-CN" sz="4000" dirty="0" smtClean="0"/>
              <a:t>. </a:t>
            </a:r>
          </a:p>
          <a:p>
            <a:pPr marL="742950" indent="-742950">
              <a:buNone/>
            </a:pPr>
            <a:endParaRPr lang="id-ID" sz="4000" dirty="0"/>
          </a:p>
        </p:txBody>
      </p:sp>
    </p:spTree>
  </p:cSld>
  <p:clrMapOvr>
    <a:masterClrMapping/>
  </p:clrMapOvr>
  <p:transition spd="slow">
    <p:wedge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96070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Contoh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138" indent="-719138">
              <a:buNone/>
            </a:pPr>
            <a:r>
              <a:rPr lang="en-US" altLang="zh-CN" sz="2800" dirty="0" smtClean="0"/>
              <a:t>3.  </a:t>
            </a:r>
            <a:r>
              <a:rPr lang="zh-CN" altLang="en-US" sz="4000" dirty="0" smtClean="0"/>
              <a:t>弟 弟 一 边 看 漫 画 一 边 听 音 乐。</a:t>
            </a:r>
            <a:endParaRPr lang="en-US" altLang="zh-CN" sz="4000" dirty="0" smtClean="0"/>
          </a:p>
          <a:p>
            <a:pPr marL="360363" indent="0">
              <a:buNone/>
              <a:tabLst>
                <a:tab pos="360363" algn="l"/>
              </a:tabLst>
            </a:pPr>
            <a:r>
              <a:rPr lang="en-US" sz="4000" dirty="0" smtClean="0"/>
              <a:t>d</a:t>
            </a:r>
            <a:r>
              <a:rPr lang="id-ID" sz="4000" dirty="0" smtClean="0"/>
              <a:t>ì</a:t>
            </a:r>
            <a:r>
              <a:rPr lang="en-US" sz="4000" dirty="0" smtClean="0"/>
              <a:t> </a:t>
            </a:r>
            <a:r>
              <a:rPr lang="id-ID" sz="4000" dirty="0" smtClean="0"/>
              <a:t>di yī</a:t>
            </a:r>
            <a:r>
              <a:rPr lang="en-US" sz="4000" dirty="0" smtClean="0"/>
              <a:t> </a:t>
            </a:r>
            <a:r>
              <a:rPr lang="id-ID" sz="4000" dirty="0" smtClean="0"/>
              <a:t>biān kàn màn</a:t>
            </a:r>
            <a:r>
              <a:rPr lang="en-US" sz="4000" dirty="0" smtClean="0"/>
              <a:t> </a:t>
            </a:r>
            <a:r>
              <a:rPr lang="id-ID" sz="4000" dirty="0" smtClean="0"/>
              <a:t>huà yī</a:t>
            </a:r>
            <a:r>
              <a:rPr lang="en-US" sz="4000" dirty="0" smtClean="0"/>
              <a:t> </a:t>
            </a:r>
            <a:r>
              <a:rPr lang="id-ID" sz="4000" dirty="0" smtClean="0"/>
              <a:t>biān tīng</a:t>
            </a:r>
            <a:r>
              <a:rPr lang="en-US" sz="4000" dirty="0" smtClean="0"/>
              <a:t> </a:t>
            </a:r>
            <a:r>
              <a:rPr lang="id-ID" sz="4000" dirty="0" smtClean="0"/>
              <a:t>yīn</a:t>
            </a:r>
            <a:r>
              <a:rPr lang="en-US" sz="4000" dirty="0" smtClean="0"/>
              <a:t> </a:t>
            </a:r>
            <a:r>
              <a:rPr lang="id-ID" sz="4000" dirty="0" smtClean="0"/>
              <a:t>yuè</a:t>
            </a:r>
            <a:endParaRPr lang="en-US" sz="4000" dirty="0" smtClean="0"/>
          </a:p>
          <a:p>
            <a:pPr marL="360363" indent="0">
              <a:buNone/>
              <a:tabLst>
                <a:tab pos="360363" algn="l"/>
              </a:tabLst>
            </a:pPr>
            <a:r>
              <a:rPr lang="en-US" sz="4000" dirty="0" err="1" smtClean="0"/>
              <a:t>Adik</a:t>
            </a:r>
            <a:r>
              <a:rPr lang="en-US" sz="4000" dirty="0" smtClean="0"/>
              <a:t> </a:t>
            </a:r>
            <a:r>
              <a:rPr lang="en-US" sz="4000" dirty="0" err="1" smtClean="0"/>
              <a:t>laki-laki</a:t>
            </a:r>
            <a:r>
              <a:rPr lang="en-US" sz="4000" dirty="0" smtClean="0"/>
              <a:t> </a:t>
            </a:r>
            <a:r>
              <a:rPr lang="en-US" sz="4000" dirty="0" err="1" smtClean="0"/>
              <a:t>membaca</a:t>
            </a:r>
            <a:r>
              <a:rPr lang="en-US" sz="4000" dirty="0" smtClean="0"/>
              <a:t> </a:t>
            </a:r>
            <a:r>
              <a:rPr lang="en-US" sz="4000" dirty="0" err="1" smtClean="0"/>
              <a:t>komik</a:t>
            </a:r>
            <a:r>
              <a:rPr lang="en-US" sz="4000" dirty="0" smtClean="0"/>
              <a:t> </a:t>
            </a:r>
            <a:r>
              <a:rPr lang="en-US" sz="4000" dirty="0" err="1" smtClean="0"/>
              <a:t>sambil</a:t>
            </a:r>
            <a:r>
              <a:rPr lang="en-US" sz="4000" dirty="0" smtClean="0"/>
              <a:t> </a:t>
            </a:r>
            <a:r>
              <a:rPr lang="en-US" sz="4000" dirty="0" err="1" smtClean="0"/>
              <a:t>mendengar</a:t>
            </a:r>
            <a:r>
              <a:rPr lang="en-US" sz="4000" dirty="0" smtClean="0"/>
              <a:t> </a:t>
            </a:r>
            <a:r>
              <a:rPr lang="en-US" sz="4000" dirty="0" err="1" smtClean="0"/>
              <a:t>musik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  <p:transition spd="slow">
    <p:pull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90"/>
            <a:ext cx="8072494" cy="1000108"/>
          </a:xfrm>
        </p:spPr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</a:rPr>
              <a:t>Kosakata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zh-CN" altLang="en-US" b="1" dirty="0" smtClean="0">
                <a:solidFill>
                  <a:srgbClr val="00B0F0"/>
                </a:solidFill>
              </a:rPr>
              <a:t>生词 </a:t>
            </a:r>
            <a:r>
              <a:rPr lang="en-US" altLang="zh-CN" b="1" dirty="0" smtClean="0">
                <a:solidFill>
                  <a:srgbClr val="00B0F0"/>
                </a:solidFill>
              </a:rPr>
              <a:t>s</a:t>
            </a:r>
            <a:r>
              <a:rPr lang="id-ID" b="1" dirty="0" smtClean="0">
                <a:solidFill>
                  <a:srgbClr val="00B0F0"/>
                </a:solidFill>
              </a:rPr>
              <a:t>hēng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id-ID" b="1" dirty="0" smtClean="0">
                <a:solidFill>
                  <a:srgbClr val="00B0F0"/>
                </a:solidFill>
              </a:rPr>
              <a:t>cí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918" y="1500174"/>
            <a:ext cx="8686800" cy="5000660"/>
          </a:xfrm>
        </p:spPr>
        <p:txBody>
          <a:bodyPr>
            <a:normAutofit/>
          </a:bodyPr>
          <a:lstStyle/>
          <a:p>
            <a:pPr marL="719138" indent="-719138">
              <a:buFont typeface="+mj-lt"/>
              <a:buAutoNum type="arabicPeriod"/>
            </a:pPr>
            <a:r>
              <a:rPr lang="zh-CN" altLang="en-US" sz="5000" b="1" dirty="0" smtClean="0"/>
              <a:t>洗 澡 </a:t>
            </a:r>
            <a:r>
              <a:rPr lang="en-US" altLang="zh-CN" sz="5000" dirty="0" smtClean="0"/>
              <a:t>x</a:t>
            </a:r>
            <a:r>
              <a:rPr lang="id-ID" sz="5000" dirty="0" smtClean="0"/>
              <a:t>ǐ</a:t>
            </a:r>
            <a:r>
              <a:rPr lang="en-US" sz="5000" dirty="0" smtClean="0"/>
              <a:t> </a:t>
            </a:r>
            <a:r>
              <a:rPr lang="id-ID" sz="5000" dirty="0" smtClean="0"/>
              <a:t>zǎo </a:t>
            </a:r>
            <a:r>
              <a:rPr lang="en-US" altLang="zh-CN" sz="5000" dirty="0" err="1" smtClean="0"/>
              <a:t>Mandi</a:t>
            </a:r>
            <a:r>
              <a:rPr lang="en-US" altLang="zh-CN" sz="5000" dirty="0" smtClean="0"/>
              <a:t> </a:t>
            </a:r>
          </a:p>
          <a:p>
            <a:pPr marL="719138" indent="-719138">
              <a:buFont typeface="+mj-lt"/>
              <a:buAutoNum type="arabicPeriod"/>
            </a:pPr>
            <a:r>
              <a:rPr lang="zh-CN" altLang="en-US" sz="5000" b="1" dirty="0" smtClean="0"/>
              <a:t>唱 歌 </a:t>
            </a:r>
            <a:r>
              <a:rPr lang="id-ID" sz="5000" dirty="0" smtClean="0"/>
              <a:t>chàng</a:t>
            </a:r>
            <a:r>
              <a:rPr lang="en-US" sz="5000" dirty="0" smtClean="0"/>
              <a:t> </a:t>
            </a:r>
            <a:r>
              <a:rPr lang="id-ID" sz="5000" dirty="0" smtClean="0"/>
              <a:t>gē </a:t>
            </a:r>
            <a:r>
              <a:rPr lang="en-US" altLang="zh-CN" sz="5000" dirty="0" err="1" smtClean="0"/>
              <a:t>Menyanyi</a:t>
            </a:r>
            <a:endParaRPr lang="en-US" altLang="zh-CN" sz="5000" dirty="0" smtClean="0"/>
          </a:p>
          <a:p>
            <a:pPr marL="719138" indent="-719138">
              <a:buFont typeface="+mj-lt"/>
              <a:buAutoNum type="arabicPeriod"/>
            </a:pPr>
            <a:r>
              <a:rPr lang="zh-CN" altLang="en-US" sz="5000" b="1" dirty="0" smtClean="0"/>
              <a:t>看</a:t>
            </a:r>
            <a:r>
              <a:rPr lang="zh-CN" altLang="en-US" sz="5000" dirty="0" smtClean="0"/>
              <a:t> </a:t>
            </a:r>
            <a:r>
              <a:rPr lang="id-ID" sz="5000" dirty="0" smtClean="0"/>
              <a:t>kàn </a:t>
            </a:r>
            <a:r>
              <a:rPr lang="en-US" altLang="zh-CN" sz="5000" dirty="0" err="1" smtClean="0"/>
              <a:t>Membaca</a:t>
            </a:r>
            <a:r>
              <a:rPr lang="en-US" altLang="zh-CN" sz="5000" dirty="0" smtClean="0"/>
              <a:t>/</a:t>
            </a:r>
            <a:r>
              <a:rPr lang="en-US" altLang="zh-CN" sz="5000" dirty="0" err="1" smtClean="0"/>
              <a:t>melihat</a:t>
            </a:r>
            <a:endParaRPr lang="en-US" sz="5000" dirty="0" smtClean="0"/>
          </a:p>
          <a:p>
            <a:pPr marL="719138" indent="-719138">
              <a:buFont typeface="+mj-lt"/>
              <a:buAutoNum type="arabicPeriod"/>
            </a:pPr>
            <a:r>
              <a:rPr lang="zh-CN" altLang="en-US" sz="5000" b="1" dirty="0" smtClean="0"/>
              <a:t>书</a:t>
            </a:r>
            <a:r>
              <a:rPr lang="zh-CN" altLang="en-US" sz="5000" dirty="0" smtClean="0"/>
              <a:t> </a:t>
            </a:r>
            <a:r>
              <a:rPr lang="id-ID" sz="5000" dirty="0" smtClean="0"/>
              <a:t>shū </a:t>
            </a:r>
            <a:r>
              <a:rPr lang="en-US" altLang="zh-CN" sz="5000" dirty="0" err="1" smtClean="0"/>
              <a:t>Buku</a:t>
            </a:r>
            <a:endParaRPr lang="en-US" altLang="zh-CN" sz="5000" dirty="0" smtClean="0"/>
          </a:p>
          <a:p>
            <a:pPr marL="719138" indent="-719138">
              <a:buFont typeface="+mj-lt"/>
              <a:buAutoNum type="arabicPeriod"/>
            </a:pPr>
            <a:r>
              <a:rPr lang="zh-CN" altLang="en-US" sz="5000" b="1" dirty="0" smtClean="0"/>
              <a:t>等</a:t>
            </a:r>
            <a:r>
              <a:rPr lang="zh-CN" altLang="en-US" sz="5000" dirty="0" smtClean="0"/>
              <a:t> </a:t>
            </a:r>
            <a:r>
              <a:rPr lang="id-ID" sz="5000" dirty="0" smtClean="0"/>
              <a:t>děng </a:t>
            </a:r>
            <a:r>
              <a:rPr lang="en-US" altLang="zh-CN" sz="5000" dirty="0" err="1" smtClean="0"/>
              <a:t>Menunggu</a:t>
            </a:r>
            <a:endParaRPr lang="en-US" altLang="zh-CN" sz="5000" dirty="0" smtClean="0"/>
          </a:p>
        </p:txBody>
      </p:sp>
    </p:spTree>
  </p:cSld>
  <p:clrMapOvr>
    <a:masterClrMapping/>
  </p:clrMapOvr>
  <p:transition spd="slow">
    <p:wedge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8"/>
            <a:ext cx="8229600" cy="78581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Kosakata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zh-CN" altLang="en-US" b="1" dirty="0" smtClean="0">
                <a:solidFill>
                  <a:srgbClr val="00B0F0"/>
                </a:solidFill>
              </a:rPr>
              <a:t>生词 </a:t>
            </a:r>
            <a:r>
              <a:rPr lang="en-US" altLang="zh-CN" b="1" dirty="0" smtClean="0">
                <a:solidFill>
                  <a:srgbClr val="00B0F0"/>
                </a:solidFill>
              </a:rPr>
              <a:t>s</a:t>
            </a:r>
            <a:r>
              <a:rPr lang="id-ID" b="1" dirty="0" smtClean="0">
                <a:solidFill>
                  <a:srgbClr val="00B0F0"/>
                </a:solidFill>
              </a:rPr>
              <a:t>hēng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id-ID" b="1" dirty="0" smtClean="0">
                <a:solidFill>
                  <a:srgbClr val="00B0F0"/>
                </a:solidFill>
              </a:rPr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5000660"/>
          </a:xfrm>
        </p:spPr>
        <p:txBody>
          <a:bodyPr>
            <a:normAutofit/>
          </a:bodyPr>
          <a:lstStyle/>
          <a:p>
            <a:pPr marL="719138" indent="-719138">
              <a:buFont typeface="+mj-lt"/>
              <a:buAutoNum type="arabicPeriod" startAt="6"/>
              <a:tabLst>
                <a:tab pos="630238" algn="l"/>
              </a:tabLst>
            </a:pPr>
            <a:r>
              <a:rPr lang="zh-CN" altLang="en-US" sz="5000" b="1" dirty="0" smtClean="0"/>
              <a:t>人</a:t>
            </a:r>
            <a:r>
              <a:rPr lang="zh-CN" altLang="en-US" sz="5000" dirty="0" smtClean="0"/>
              <a:t> </a:t>
            </a:r>
            <a:r>
              <a:rPr lang="en-US" altLang="zh-CN" sz="5000" dirty="0" smtClean="0"/>
              <a:t>r</a:t>
            </a:r>
            <a:r>
              <a:rPr lang="id-ID" sz="5000" dirty="0" smtClean="0"/>
              <a:t>én </a:t>
            </a:r>
            <a:r>
              <a:rPr lang="en-US" altLang="zh-CN" sz="5000" dirty="0" err="1" smtClean="0"/>
              <a:t>Orang</a:t>
            </a:r>
            <a:endParaRPr lang="en-US" altLang="zh-CN" sz="5000" dirty="0" smtClean="0"/>
          </a:p>
          <a:p>
            <a:pPr marL="719138" indent="-719138">
              <a:buFont typeface="+mj-lt"/>
              <a:buAutoNum type="arabicPeriod" startAt="6"/>
            </a:pPr>
            <a:r>
              <a:rPr lang="zh-CN" altLang="en-US" sz="5000" b="1" dirty="0" smtClean="0"/>
              <a:t>弟 弟</a:t>
            </a:r>
            <a:r>
              <a:rPr lang="en-US" altLang="zh-CN" sz="5000" dirty="0" smtClean="0"/>
              <a:t> </a:t>
            </a:r>
            <a:r>
              <a:rPr lang="id-ID" sz="5000" dirty="0" smtClean="0"/>
              <a:t>dì</a:t>
            </a:r>
            <a:r>
              <a:rPr lang="en-US" sz="5000" dirty="0" smtClean="0"/>
              <a:t> </a:t>
            </a:r>
            <a:r>
              <a:rPr lang="id-ID" sz="5000" dirty="0" smtClean="0"/>
              <a:t>di </a:t>
            </a:r>
            <a:r>
              <a:rPr lang="en-US" altLang="zh-CN" sz="5000" dirty="0" err="1" smtClean="0"/>
              <a:t>Adik</a:t>
            </a:r>
            <a:r>
              <a:rPr lang="en-US" altLang="zh-CN" sz="5000" dirty="0" smtClean="0"/>
              <a:t> </a:t>
            </a:r>
            <a:r>
              <a:rPr lang="en-US" altLang="zh-CN" sz="5000" dirty="0" err="1" smtClean="0"/>
              <a:t>laki-laki</a:t>
            </a:r>
            <a:endParaRPr lang="id-ID" altLang="zh-CN" sz="5000" dirty="0" smtClean="0"/>
          </a:p>
          <a:p>
            <a:pPr marL="719138" indent="-719138">
              <a:buFont typeface="+mj-lt"/>
              <a:buAutoNum type="arabicPeriod" startAt="6"/>
            </a:pPr>
            <a:r>
              <a:rPr lang="zh-CN" altLang="en-US" sz="5000" b="1" dirty="0" smtClean="0"/>
              <a:t>漫 </a:t>
            </a:r>
            <a:r>
              <a:rPr lang="zh-CN" altLang="en-US" sz="5000" b="1" dirty="0" smtClean="0"/>
              <a:t>画 </a:t>
            </a:r>
            <a:r>
              <a:rPr lang="id-ID" sz="5000" dirty="0" smtClean="0"/>
              <a:t>màn</a:t>
            </a:r>
            <a:r>
              <a:rPr lang="en-US" sz="5000" dirty="0" smtClean="0"/>
              <a:t> </a:t>
            </a:r>
            <a:r>
              <a:rPr lang="id-ID" sz="5000" dirty="0" smtClean="0"/>
              <a:t>huà </a:t>
            </a:r>
            <a:r>
              <a:rPr lang="en-US" altLang="zh-CN" sz="5000" dirty="0" err="1" smtClean="0"/>
              <a:t>Komik</a:t>
            </a:r>
            <a:endParaRPr lang="en-US" altLang="zh-CN" sz="5000" b="1" dirty="0" smtClean="0"/>
          </a:p>
          <a:p>
            <a:pPr marL="719138" indent="-719138">
              <a:buFont typeface="+mj-lt"/>
              <a:buAutoNum type="arabicPeriod" startAt="6"/>
            </a:pPr>
            <a:r>
              <a:rPr lang="zh-CN" altLang="en-US" sz="5000" b="1" dirty="0" smtClean="0"/>
              <a:t>听</a:t>
            </a:r>
            <a:r>
              <a:rPr lang="zh-CN" altLang="en-US" sz="5000" dirty="0" smtClean="0"/>
              <a:t> </a:t>
            </a:r>
            <a:r>
              <a:rPr lang="id-ID" sz="5000" dirty="0" smtClean="0"/>
              <a:t>tīng</a:t>
            </a:r>
            <a:r>
              <a:rPr lang="en-US" sz="5000" dirty="0" smtClean="0"/>
              <a:t> </a:t>
            </a:r>
            <a:r>
              <a:rPr lang="en-US" altLang="zh-CN" sz="5000" dirty="0" err="1" smtClean="0"/>
              <a:t>Mendengar</a:t>
            </a:r>
            <a:endParaRPr lang="en-US" altLang="zh-CN" sz="5000" dirty="0" smtClean="0"/>
          </a:p>
          <a:p>
            <a:pPr marL="719138" indent="-719138">
              <a:buFont typeface="+mj-lt"/>
              <a:buAutoNum type="arabicPeriod" startAt="6"/>
            </a:pPr>
            <a:r>
              <a:rPr lang="zh-CN" altLang="en-US" sz="5000" b="1" dirty="0" smtClean="0"/>
              <a:t>音 乐</a:t>
            </a:r>
            <a:r>
              <a:rPr lang="en-US" altLang="zh-CN" sz="5000" dirty="0" smtClean="0"/>
              <a:t> </a:t>
            </a:r>
            <a:r>
              <a:rPr lang="id-ID" sz="5000" dirty="0" smtClean="0"/>
              <a:t>yīn</a:t>
            </a:r>
            <a:r>
              <a:rPr lang="en-US" sz="5000" dirty="0" smtClean="0"/>
              <a:t> </a:t>
            </a:r>
            <a:r>
              <a:rPr lang="id-ID" sz="5000" dirty="0" smtClean="0"/>
              <a:t>yuè</a:t>
            </a:r>
            <a:r>
              <a:rPr lang="en-US" sz="5000" dirty="0" smtClean="0"/>
              <a:t> </a:t>
            </a:r>
            <a:r>
              <a:rPr lang="en-US" altLang="zh-CN" sz="5000" dirty="0" err="1" smtClean="0"/>
              <a:t>Musik</a:t>
            </a:r>
            <a:endParaRPr lang="en-US" altLang="zh-CN" sz="5000" dirty="0" smtClean="0"/>
          </a:p>
        </p:txBody>
      </p:sp>
    </p:spTree>
  </p:cSld>
  <p:clrMapOvr>
    <a:masterClrMapping/>
  </p:clrMapOvr>
  <p:transition spd="slow">
    <p:wedge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383</TotalTime>
  <Words>340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Bahasa Mandarin 中文  zhōng wén</vt:lpstr>
      <vt:lpstr>一 边。。。一 边。。。 yī biān... yī biān…</vt:lpstr>
      <vt:lpstr>一 边。。。一 边。。。 yī biān... yī biān</vt:lpstr>
      <vt:lpstr>Rumus :</vt:lpstr>
      <vt:lpstr>Contoh </vt:lpstr>
      <vt:lpstr>Contoh </vt:lpstr>
      <vt:lpstr>Kosakata 生词 shēng cí</vt:lpstr>
      <vt:lpstr>Kosakata 生词 shēng 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中文</dc:title>
  <dc:creator>ASUS</dc:creator>
  <cp:lastModifiedBy>ASUS</cp:lastModifiedBy>
  <cp:revision>39</cp:revision>
  <dcterms:created xsi:type="dcterms:W3CDTF">2020-05-29T23:33:38Z</dcterms:created>
  <dcterms:modified xsi:type="dcterms:W3CDTF">2021-05-28T00:44:15Z</dcterms:modified>
</cp:coreProperties>
</file>