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</p:sldMasterIdLst>
  <p:sldIdLst>
    <p:sldId id="256" r:id="rId2"/>
    <p:sldId id="276" r:id="rId3"/>
    <p:sldId id="277" r:id="rId4"/>
    <p:sldId id="278" r:id="rId5"/>
    <p:sldId id="270" r:id="rId6"/>
    <p:sldId id="274" r:id="rId7"/>
    <p:sldId id="279" r:id="rId8"/>
    <p:sldId id="280" r:id="rId9"/>
    <p:sldId id="275" r:id="rId10"/>
    <p:sldId id="281" r:id="rId11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8A96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8" autoAdjust="0"/>
    <p:restoredTop sz="96774" autoAdjust="0"/>
  </p:normalViewPr>
  <p:slideViewPr>
    <p:cSldViewPr>
      <p:cViewPr>
        <p:scale>
          <a:sx n="70" d="100"/>
          <a:sy n="70" d="100"/>
        </p:scale>
        <p:origin x="-1302" y="-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24/01/2021</a:t>
            </a:fld>
            <a:endParaRPr lang="id-ID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24/01/2021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24/01/2021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24/01/2021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24/01/2021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24/01/2021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24/01/2021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24/01/2021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24/01/2021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24/01/2021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24/01/2021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A3310F4-C63B-4207-8288-C95A9211A256}" type="datetimeFigureOut">
              <a:rPr lang="id-ID" smtClean="0"/>
              <a:pPr/>
              <a:t>24/01/2021</a:t>
            </a:fld>
            <a:endParaRPr lang="id-ID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A8A96D"/>
            </a:gs>
            <a:gs pos="25000">
              <a:schemeClr val="bg2">
                <a:tint val="83000"/>
                <a:satMod val="320000"/>
              </a:schemeClr>
            </a:gs>
            <a:gs pos="100000">
              <a:schemeClr val="bg2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0034" y="928670"/>
            <a:ext cx="7851648" cy="2071702"/>
          </a:xfrm>
        </p:spPr>
        <p:txBody>
          <a:bodyPr>
            <a:noAutofit/>
          </a:bodyPr>
          <a:lstStyle/>
          <a:p>
            <a:pPr algn="l"/>
            <a:r>
              <a:rPr lang="en-US" sz="4500" dirty="0" err="1" smtClean="0"/>
              <a:t>Bahasa</a:t>
            </a:r>
            <a:r>
              <a:rPr lang="en-US" sz="4500" dirty="0" smtClean="0"/>
              <a:t> Mandarin </a:t>
            </a:r>
            <a:br>
              <a:rPr lang="en-US" sz="4500" dirty="0" smtClean="0"/>
            </a:br>
            <a:r>
              <a:rPr lang="zh-CN" altLang="en-US" sz="4500" dirty="0" smtClean="0"/>
              <a:t>中文</a:t>
            </a:r>
            <a:r>
              <a:rPr lang="en-US" altLang="zh-CN" sz="4500" dirty="0" smtClean="0"/>
              <a:t/>
            </a:r>
            <a:br>
              <a:rPr lang="en-US" altLang="zh-CN" sz="4500" dirty="0" smtClean="0"/>
            </a:br>
            <a:r>
              <a:rPr lang="en-US" altLang="zh-CN" sz="4500" dirty="0" err="1" smtClean="0"/>
              <a:t>zhōng</a:t>
            </a:r>
            <a:r>
              <a:rPr lang="en-US" altLang="zh-CN" sz="4500" dirty="0" smtClean="0"/>
              <a:t> </a:t>
            </a:r>
            <a:r>
              <a:rPr lang="en-US" altLang="zh-CN" sz="4500" dirty="0" err="1" smtClean="0"/>
              <a:t>wén</a:t>
            </a:r>
            <a:endParaRPr lang="id-ID" sz="45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14348" y="3071810"/>
            <a:ext cx="7854696" cy="2500330"/>
          </a:xfrm>
        </p:spPr>
        <p:txBody>
          <a:bodyPr>
            <a:normAutofit lnSpcReduction="10000"/>
          </a:bodyPr>
          <a:lstStyle/>
          <a:p>
            <a:pPr algn="ctr"/>
            <a:r>
              <a:rPr lang="id-ID" altLang="zh-CN" sz="5000" b="1" dirty="0" smtClean="0"/>
              <a:t>Warna </a:t>
            </a:r>
            <a:r>
              <a:rPr lang="en-US" altLang="zh-CN" sz="5000" b="1" dirty="0" smtClean="0"/>
              <a:t> </a:t>
            </a:r>
            <a:endParaRPr lang="id-ID" altLang="zh-CN" sz="5000" b="1" dirty="0" smtClean="0"/>
          </a:p>
          <a:p>
            <a:pPr algn="ctr"/>
            <a:r>
              <a:rPr lang="zh-CN" altLang="en-US" sz="5000" b="1" dirty="0" smtClean="0"/>
              <a:t>颜 色</a:t>
            </a:r>
            <a:endParaRPr lang="en-US" altLang="zh-CN" sz="5000" b="1" dirty="0" smtClean="0"/>
          </a:p>
          <a:p>
            <a:pPr algn="ctr"/>
            <a:r>
              <a:rPr lang="en-US" altLang="zh-CN" sz="5000" b="1" dirty="0" err="1" smtClean="0"/>
              <a:t>yán</a:t>
            </a:r>
            <a:r>
              <a:rPr lang="en-US" altLang="zh-CN" sz="5000" b="1" dirty="0" smtClean="0"/>
              <a:t> </a:t>
            </a:r>
            <a:r>
              <a:rPr lang="en-US" altLang="zh-CN" sz="5000" b="1" dirty="0" err="1" smtClean="0"/>
              <a:t>sè</a:t>
            </a:r>
            <a:endParaRPr lang="en-US" altLang="zh-CN" sz="5000" b="1" dirty="0" smtClean="0"/>
          </a:p>
        </p:txBody>
      </p:sp>
      <p:sp>
        <p:nvSpPr>
          <p:cNvPr id="4" name="Rectangle 3"/>
          <p:cNvSpPr/>
          <p:nvPr/>
        </p:nvSpPr>
        <p:spPr>
          <a:xfrm>
            <a:off x="571472" y="5643578"/>
            <a:ext cx="8143932" cy="8572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5000" b="1" dirty="0" smtClean="0">
                <a:ln>
                  <a:solidFill>
                    <a:srgbClr val="7030A0"/>
                  </a:solidFill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Kiki </a:t>
            </a:r>
            <a:r>
              <a:rPr lang="en-US" sz="5000" b="1" dirty="0" err="1" smtClean="0">
                <a:ln>
                  <a:solidFill>
                    <a:srgbClr val="7030A0"/>
                  </a:solidFill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Rizky</a:t>
            </a:r>
            <a:r>
              <a:rPr lang="en-US" sz="5000" b="1" dirty="0" smtClean="0">
                <a:ln>
                  <a:solidFill>
                    <a:srgbClr val="7030A0"/>
                  </a:solidFill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H, S.S</a:t>
            </a:r>
            <a:endParaRPr lang="id-ID" sz="5000" b="1" dirty="0">
              <a:ln>
                <a:solidFill>
                  <a:srgbClr val="7030A0"/>
                </a:solidFill>
              </a:ln>
              <a:solidFill>
                <a:schemeClr val="accent3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928670"/>
            <a:ext cx="8715436" cy="571504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5"/>
            </a:pPr>
            <a:r>
              <a:rPr lang="en-US" sz="4000" dirty="0" err="1" smtClean="0"/>
              <a:t>Bunga</a:t>
            </a:r>
            <a:r>
              <a:rPr lang="en-US" sz="4000" dirty="0" smtClean="0"/>
              <a:t> </a:t>
            </a:r>
            <a:r>
              <a:rPr lang="en-US" sz="4000" dirty="0" err="1" smtClean="0"/>
              <a:t>melati</a:t>
            </a:r>
            <a:r>
              <a:rPr lang="en-US" sz="4000" dirty="0" smtClean="0"/>
              <a:t> </a:t>
            </a:r>
            <a:r>
              <a:rPr lang="en-US" sz="4000" dirty="0" err="1" smtClean="0"/>
              <a:t>warna</a:t>
            </a:r>
            <a:r>
              <a:rPr lang="en-US" sz="4000" dirty="0" smtClean="0"/>
              <a:t> </a:t>
            </a:r>
            <a:r>
              <a:rPr lang="en-US" sz="4000" dirty="0" err="1" smtClean="0"/>
              <a:t>putih</a:t>
            </a:r>
            <a:r>
              <a:rPr lang="en-US" sz="4000" dirty="0" smtClean="0"/>
              <a:t>.</a:t>
            </a:r>
          </a:p>
          <a:p>
            <a:pPr marL="514350" indent="-514350">
              <a:buNone/>
            </a:pPr>
            <a:r>
              <a:rPr lang="en-US" sz="4000" dirty="0" smtClean="0"/>
              <a:t>	</a:t>
            </a:r>
            <a:r>
              <a:rPr lang="zh-CN" altLang="en-US" sz="4000" dirty="0" smtClean="0"/>
              <a:t>茉 莉 花 是 白 色。</a:t>
            </a:r>
            <a:endParaRPr lang="en-US" altLang="zh-CN" sz="4000" dirty="0" smtClean="0"/>
          </a:p>
          <a:p>
            <a:pPr marL="514350" indent="-514350">
              <a:buNone/>
            </a:pPr>
            <a:r>
              <a:rPr lang="en-US" sz="4000" dirty="0" smtClean="0"/>
              <a:t>	m</a:t>
            </a:r>
            <a:r>
              <a:rPr lang="id-ID" sz="4000" dirty="0" smtClean="0"/>
              <a:t>ò</a:t>
            </a:r>
            <a:r>
              <a:rPr lang="en-US" sz="4000" dirty="0" smtClean="0"/>
              <a:t> </a:t>
            </a:r>
            <a:r>
              <a:rPr lang="id-ID" sz="4000" dirty="0" smtClean="0"/>
              <a:t>li</a:t>
            </a:r>
            <a:r>
              <a:rPr lang="en-US" sz="4000" dirty="0" smtClean="0"/>
              <a:t> </a:t>
            </a:r>
            <a:r>
              <a:rPr lang="id-ID" sz="4000" dirty="0" smtClean="0"/>
              <a:t>huā shì bái</a:t>
            </a:r>
            <a:r>
              <a:rPr lang="en-US" sz="4000" dirty="0" smtClean="0"/>
              <a:t> </a:t>
            </a:r>
            <a:r>
              <a:rPr lang="id-ID" sz="4000" dirty="0" smtClean="0"/>
              <a:t>sè.</a:t>
            </a:r>
            <a:endParaRPr lang="id-ID" sz="4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24648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Kosakata</a:t>
            </a:r>
            <a:r>
              <a:rPr lang="en-US" dirty="0" smtClean="0"/>
              <a:t> </a:t>
            </a:r>
            <a:r>
              <a:rPr lang="zh-CN" altLang="en-US" dirty="0" smtClean="0"/>
              <a:t>生 词 </a:t>
            </a:r>
            <a:r>
              <a:rPr lang="en-US" altLang="zh-CN" dirty="0" err="1" smtClean="0"/>
              <a:t>shēng</a:t>
            </a:r>
            <a:r>
              <a:rPr lang="en-US" altLang="zh-CN" dirty="0" smtClean="0"/>
              <a:t> </a:t>
            </a:r>
            <a:r>
              <a:rPr lang="en-US" altLang="zh-CN" dirty="0" err="1" smtClean="0"/>
              <a:t>cí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500174"/>
            <a:ext cx="8715436" cy="5143536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Warna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zh-CN" altLang="en-US" sz="4000" dirty="0" smtClean="0">
                <a:latin typeface="Times New Roman" pitchFamily="18" charset="0"/>
                <a:cs typeface="Times New Roman" pitchFamily="18" charset="0"/>
              </a:rPr>
              <a:t>颜 色 </a:t>
            </a:r>
            <a:r>
              <a:rPr lang="en-US" altLang="zh-CN" sz="4000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id-ID" sz="4000" dirty="0" smtClean="0"/>
              <a:t>án</a:t>
            </a:r>
            <a:r>
              <a:rPr lang="en-US" sz="4000" dirty="0" smtClean="0"/>
              <a:t> </a:t>
            </a:r>
            <a:r>
              <a:rPr lang="id-ID" sz="4000" dirty="0" smtClean="0"/>
              <a:t>sè</a:t>
            </a:r>
            <a:endParaRPr lang="en-US" altLang="zh-CN" sz="40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Suka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zh-CN" altLang="en-US" sz="4000" dirty="0" smtClean="0">
                <a:latin typeface="Times New Roman" pitchFamily="18" charset="0"/>
                <a:cs typeface="Times New Roman" pitchFamily="18" charset="0"/>
              </a:rPr>
              <a:t>喜 欢 </a:t>
            </a:r>
            <a:r>
              <a:rPr lang="id-ID" sz="4000" dirty="0" smtClean="0"/>
              <a:t>xǐ</a:t>
            </a:r>
            <a:r>
              <a:rPr lang="en-US" sz="4000" dirty="0" smtClean="0"/>
              <a:t> </a:t>
            </a:r>
            <a:r>
              <a:rPr lang="id-ID" sz="4000" dirty="0" smtClean="0"/>
              <a:t>hu</a:t>
            </a:r>
            <a:r>
              <a:rPr lang="en-US" sz="4000" dirty="0" smtClean="0"/>
              <a:t>a</a:t>
            </a:r>
            <a:r>
              <a:rPr lang="id-ID" sz="4000" dirty="0" smtClean="0"/>
              <a:t>n</a:t>
            </a:r>
            <a:endParaRPr lang="en-US" altLang="zh-CN" sz="40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Cantik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zh-CN" altLang="en-US" sz="4000" dirty="0" smtClean="0">
                <a:latin typeface="Times New Roman" pitchFamily="18" charset="0"/>
                <a:cs typeface="Times New Roman" pitchFamily="18" charset="0"/>
              </a:rPr>
              <a:t>漂 亮 </a:t>
            </a:r>
            <a:r>
              <a:rPr lang="id-ID" sz="4000" dirty="0" smtClean="0"/>
              <a:t>piào</a:t>
            </a:r>
            <a:r>
              <a:rPr lang="en-US" sz="4000" dirty="0" smtClean="0"/>
              <a:t> </a:t>
            </a:r>
            <a:r>
              <a:rPr lang="id-ID" sz="4000" dirty="0" smtClean="0"/>
              <a:t>liang</a:t>
            </a:r>
            <a:endParaRPr lang="en-US" altLang="zh-CN" sz="40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Bunga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zh-CN" altLang="en-US" sz="4000" dirty="0" smtClean="0">
                <a:latin typeface="Times New Roman" pitchFamily="18" charset="0"/>
                <a:cs typeface="Times New Roman" pitchFamily="18" charset="0"/>
              </a:rPr>
              <a:t>花 </a:t>
            </a:r>
            <a:r>
              <a:rPr lang="id-ID" sz="4000" dirty="0" smtClean="0"/>
              <a:t>huā</a:t>
            </a:r>
            <a:endParaRPr lang="en-US" altLang="zh-CN" sz="40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altLang="zh-CN" sz="4000" dirty="0" err="1" smtClean="0">
                <a:latin typeface="Times New Roman" pitchFamily="18" charset="0"/>
                <a:cs typeface="Times New Roman" pitchFamily="18" charset="0"/>
              </a:rPr>
              <a:t>Pemandangan</a:t>
            </a:r>
            <a:r>
              <a:rPr lang="en-US" altLang="zh-CN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zh-CN" altLang="en-US" sz="4000" dirty="0" smtClean="0">
                <a:latin typeface="Times New Roman" pitchFamily="18" charset="0"/>
                <a:cs typeface="Times New Roman" pitchFamily="18" charset="0"/>
              </a:rPr>
              <a:t>景 色 </a:t>
            </a:r>
            <a:r>
              <a:rPr lang="id-ID" sz="4000" dirty="0" smtClean="0"/>
              <a:t>jǐng</a:t>
            </a:r>
            <a:r>
              <a:rPr lang="en-US" sz="4000" dirty="0" smtClean="0"/>
              <a:t> </a:t>
            </a:r>
            <a:r>
              <a:rPr lang="id-ID" sz="4000" dirty="0" smtClean="0"/>
              <a:t>sè</a:t>
            </a:r>
            <a:endParaRPr lang="en-US" altLang="zh-CN" sz="40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altLang="zh-CN" sz="4000" dirty="0" err="1" smtClean="0">
                <a:latin typeface="Times New Roman" pitchFamily="18" charset="0"/>
                <a:cs typeface="Times New Roman" pitchFamily="18" charset="0"/>
              </a:rPr>
              <a:t>Mawar</a:t>
            </a:r>
            <a:r>
              <a:rPr lang="en-US" altLang="zh-CN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zh-CN" altLang="en-US" sz="4000" dirty="0" smtClean="0">
                <a:latin typeface="Times New Roman" pitchFamily="18" charset="0"/>
                <a:cs typeface="Times New Roman" pitchFamily="18" charset="0"/>
              </a:rPr>
              <a:t>玫 瑰 </a:t>
            </a:r>
            <a:r>
              <a:rPr lang="id-ID" sz="4000" dirty="0" smtClean="0"/>
              <a:t>méi</a:t>
            </a:r>
            <a:r>
              <a:rPr lang="en-US" sz="4000" dirty="0" smtClean="0"/>
              <a:t> </a:t>
            </a:r>
            <a:r>
              <a:rPr lang="id-ID" sz="4000" dirty="0" smtClean="0"/>
              <a:t>gui</a:t>
            </a:r>
            <a:endParaRPr lang="en-US" altLang="zh-CN" sz="40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altLang="zh-CN" sz="4000" dirty="0" err="1" smtClean="0">
                <a:latin typeface="Times New Roman" pitchFamily="18" charset="0"/>
                <a:cs typeface="Times New Roman" pitchFamily="18" charset="0"/>
              </a:rPr>
              <a:t>Bunga</a:t>
            </a:r>
            <a:r>
              <a:rPr lang="en-US" altLang="zh-CN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4000" dirty="0" err="1" smtClean="0">
                <a:latin typeface="Times New Roman" pitchFamily="18" charset="0"/>
                <a:cs typeface="Times New Roman" pitchFamily="18" charset="0"/>
              </a:rPr>
              <a:t>melati</a:t>
            </a:r>
            <a:r>
              <a:rPr lang="en-US" altLang="zh-CN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zh-CN" altLang="en-US" sz="4000" dirty="0" smtClean="0">
                <a:latin typeface="Times New Roman" pitchFamily="18" charset="0"/>
                <a:cs typeface="Times New Roman" pitchFamily="18" charset="0"/>
              </a:rPr>
              <a:t>茉 莉 花 </a:t>
            </a:r>
            <a:r>
              <a:rPr lang="id-ID" sz="4000" dirty="0" smtClean="0"/>
              <a:t>mò</a:t>
            </a:r>
            <a:r>
              <a:rPr lang="en-US" sz="4000" dirty="0" smtClean="0"/>
              <a:t> </a:t>
            </a:r>
            <a:r>
              <a:rPr lang="id-ID" sz="4000" dirty="0" smtClean="0"/>
              <a:t>li</a:t>
            </a:r>
            <a:r>
              <a:rPr lang="en-US" sz="4000" dirty="0" smtClean="0"/>
              <a:t> </a:t>
            </a:r>
            <a:r>
              <a:rPr lang="id-ID" sz="4000" dirty="0" smtClean="0"/>
              <a:t>huā</a:t>
            </a:r>
            <a:endParaRPr lang="en-US" altLang="zh-CN" sz="40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/>
            </a:pPr>
            <a:endParaRPr lang="en-US" sz="35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857232"/>
            <a:ext cx="8715436" cy="5786478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 startAt="8"/>
            </a:pPr>
            <a:r>
              <a:rPr lang="en-US" altLang="zh-CN" sz="4000" dirty="0" err="1" smtClean="0"/>
              <a:t>Merah</a:t>
            </a:r>
            <a:r>
              <a:rPr lang="en-US" altLang="zh-CN" sz="4000" dirty="0" smtClean="0"/>
              <a:t> </a:t>
            </a:r>
            <a:r>
              <a:rPr lang="zh-CN" altLang="en-US" sz="4000" dirty="0" smtClean="0"/>
              <a:t>红 色 </a:t>
            </a:r>
            <a:r>
              <a:rPr lang="en-US" altLang="zh-CN" sz="4000" dirty="0" smtClean="0"/>
              <a:t>h</a:t>
            </a:r>
            <a:r>
              <a:rPr lang="id-ID" sz="4000" dirty="0" smtClean="0"/>
              <a:t>óng</a:t>
            </a:r>
            <a:r>
              <a:rPr lang="en-US" sz="4000" dirty="0" smtClean="0"/>
              <a:t> </a:t>
            </a:r>
            <a:r>
              <a:rPr lang="id-ID" sz="4000" dirty="0" smtClean="0"/>
              <a:t>sè</a:t>
            </a:r>
            <a:endParaRPr lang="en-US" altLang="zh-CN" sz="4000" dirty="0" smtClean="0"/>
          </a:p>
          <a:p>
            <a:pPr marL="514350" indent="-514350">
              <a:buFont typeface="+mj-lt"/>
              <a:buAutoNum type="arabicPeriod" startAt="8"/>
            </a:pPr>
            <a:r>
              <a:rPr lang="en-US" altLang="zh-CN" sz="4000" dirty="0" err="1" smtClean="0"/>
              <a:t>Kuning</a:t>
            </a:r>
            <a:r>
              <a:rPr lang="en-US" altLang="zh-CN" sz="4000" dirty="0" smtClean="0"/>
              <a:t> </a:t>
            </a:r>
            <a:r>
              <a:rPr lang="zh-CN" altLang="en-US" sz="4000" dirty="0" smtClean="0"/>
              <a:t>黄 色 </a:t>
            </a:r>
            <a:r>
              <a:rPr lang="id-ID" sz="4000" dirty="0" smtClean="0"/>
              <a:t>huáng</a:t>
            </a:r>
            <a:r>
              <a:rPr lang="en-US" sz="4000" dirty="0" smtClean="0"/>
              <a:t> </a:t>
            </a:r>
            <a:r>
              <a:rPr lang="id-ID" sz="4000" dirty="0" smtClean="0"/>
              <a:t>sè</a:t>
            </a:r>
            <a:endParaRPr lang="en-US" altLang="zh-CN" sz="4000" dirty="0" smtClean="0"/>
          </a:p>
          <a:p>
            <a:pPr marL="514350" indent="-514350">
              <a:buFont typeface="+mj-lt"/>
              <a:buAutoNum type="arabicPeriod" startAt="8"/>
            </a:pPr>
            <a:r>
              <a:rPr lang="en-US" altLang="zh-CN" sz="4000" dirty="0" err="1" smtClean="0"/>
              <a:t>Hitam</a:t>
            </a:r>
            <a:r>
              <a:rPr lang="en-US" altLang="zh-CN" sz="4000" dirty="0" smtClean="0"/>
              <a:t> </a:t>
            </a:r>
            <a:r>
              <a:rPr lang="zh-CN" altLang="en-US" sz="4000" dirty="0" smtClean="0"/>
              <a:t>黑 色 </a:t>
            </a:r>
            <a:r>
              <a:rPr lang="id-ID" sz="4000" dirty="0" smtClean="0"/>
              <a:t>hēi</a:t>
            </a:r>
            <a:r>
              <a:rPr lang="en-US" sz="4000" dirty="0" smtClean="0"/>
              <a:t> </a:t>
            </a:r>
            <a:r>
              <a:rPr lang="id-ID" sz="4000" dirty="0" smtClean="0"/>
              <a:t>sè</a:t>
            </a:r>
            <a:endParaRPr lang="en-US" altLang="zh-CN" sz="4000" dirty="0" smtClean="0"/>
          </a:p>
          <a:p>
            <a:pPr marL="514350" indent="-514350">
              <a:buFont typeface="+mj-lt"/>
              <a:buAutoNum type="arabicPeriod" startAt="8"/>
            </a:pPr>
            <a:r>
              <a:rPr lang="en-US" altLang="zh-CN" sz="4000" dirty="0" smtClean="0"/>
              <a:t>Abu-</a:t>
            </a:r>
            <a:r>
              <a:rPr lang="en-US" altLang="zh-CN" sz="4000" dirty="0" err="1" smtClean="0"/>
              <a:t>abu</a:t>
            </a:r>
            <a:r>
              <a:rPr lang="en-US" altLang="zh-CN" sz="4000" dirty="0" smtClean="0"/>
              <a:t> </a:t>
            </a:r>
            <a:r>
              <a:rPr lang="zh-CN" altLang="en-US" sz="4000" dirty="0" smtClean="0"/>
              <a:t>灰 色 </a:t>
            </a:r>
            <a:r>
              <a:rPr lang="id-ID" sz="4000" dirty="0" smtClean="0"/>
              <a:t>huī</a:t>
            </a:r>
            <a:r>
              <a:rPr lang="en-US" sz="4000" dirty="0" smtClean="0"/>
              <a:t> </a:t>
            </a:r>
            <a:r>
              <a:rPr lang="id-ID" sz="4000" dirty="0" smtClean="0"/>
              <a:t>sè</a:t>
            </a:r>
            <a:endParaRPr lang="en-US" altLang="zh-CN" sz="4000" dirty="0" smtClean="0"/>
          </a:p>
          <a:p>
            <a:pPr marL="514350" indent="-514350">
              <a:buFont typeface="+mj-lt"/>
              <a:buAutoNum type="arabicPeriod" startAt="8"/>
            </a:pPr>
            <a:r>
              <a:rPr lang="en-US" altLang="zh-CN" sz="4000" dirty="0" err="1" smtClean="0"/>
              <a:t>Putih</a:t>
            </a:r>
            <a:r>
              <a:rPr lang="en-US" altLang="zh-CN" sz="4000" dirty="0" smtClean="0"/>
              <a:t> </a:t>
            </a:r>
            <a:r>
              <a:rPr lang="zh-CN" altLang="en-US" sz="4000" dirty="0" smtClean="0"/>
              <a:t>白 色 </a:t>
            </a:r>
            <a:r>
              <a:rPr lang="id-ID" sz="4000" dirty="0" smtClean="0"/>
              <a:t>bái</a:t>
            </a:r>
            <a:r>
              <a:rPr lang="en-US" sz="4000" dirty="0" smtClean="0"/>
              <a:t> </a:t>
            </a:r>
            <a:r>
              <a:rPr lang="id-ID" sz="4000" dirty="0" smtClean="0"/>
              <a:t>sè</a:t>
            </a:r>
            <a:endParaRPr lang="en-US" altLang="zh-CN" sz="4000" dirty="0" smtClean="0"/>
          </a:p>
          <a:p>
            <a:pPr marL="514350" indent="-514350">
              <a:buFont typeface="+mj-lt"/>
              <a:buAutoNum type="arabicPeriod" startAt="8"/>
            </a:pPr>
            <a:r>
              <a:rPr lang="en-US" altLang="zh-CN" sz="4000" dirty="0" err="1" smtClean="0"/>
              <a:t>Biru</a:t>
            </a:r>
            <a:r>
              <a:rPr lang="en-US" altLang="zh-CN" sz="4000" dirty="0" smtClean="0"/>
              <a:t> </a:t>
            </a:r>
            <a:r>
              <a:rPr lang="zh-CN" altLang="en-US" sz="4000" dirty="0" smtClean="0"/>
              <a:t>蓝 色 </a:t>
            </a:r>
            <a:r>
              <a:rPr lang="id-ID" sz="4000" dirty="0" smtClean="0"/>
              <a:t>lán sè</a:t>
            </a:r>
            <a:endParaRPr lang="en-US" altLang="zh-CN" sz="4000" dirty="0" smtClean="0"/>
          </a:p>
          <a:p>
            <a:pPr marL="514350" indent="-514350">
              <a:buFont typeface="+mj-lt"/>
              <a:buAutoNum type="arabicPeriod" startAt="8"/>
            </a:pPr>
            <a:r>
              <a:rPr lang="en-US" altLang="zh-CN" sz="4000" dirty="0" err="1" smtClean="0"/>
              <a:t>Hijau</a:t>
            </a:r>
            <a:r>
              <a:rPr lang="en-US" altLang="zh-CN" sz="4000" dirty="0" smtClean="0"/>
              <a:t> </a:t>
            </a:r>
            <a:r>
              <a:rPr lang="zh-CN" altLang="en-US" sz="4000" dirty="0" smtClean="0"/>
              <a:t>绿 色 </a:t>
            </a:r>
            <a:r>
              <a:rPr lang="id-ID" sz="4000" dirty="0" smtClean="0"/>
              <a:t>lǜ</a:t>
            </a:r>
            <a:r>
              <a:rPr lang="en-US" sz="4000" dirty="0" smtClean="0"/>
              <a:t> </a:t>
            </a:r>
            <a:r>
              <a:rPr lang="id-ID" sz="4000" dirty="0" smtClean="0"/>
              <a:t>sè</a:t>
            </a:r>
            <a:endParaRPr lang="en-US" altLang="zh-CN" sz="4000" dirty="0" smtClean="0"/>
          </a:p>
          <a:p>
            <a:pPr marL="514350" indent="-514350">
              <a:buFont typeface="+mj-lt"/>
              <a:buAutoNum type="arabicPeriod" startAt="8"/>
            </a:pPr>
            <a:r>
              <a:rPr lang="en-US" altLang="zh-CN" sz="4000" dirty="0" err="1" smtClean="0"/>
              <a:t>Coklat</a:t>
            </a:r>
            <a:r>
              <a:rPr lang="en-US" altLang="zh-CN" sz="4000" dirty="0" smtClean="0"/>
              <a:t> </a:t>
            </a:r>
            <a:r>
              <a:rPr lang="zh-CN" altLang="en-US" sz="4000" dirty="0" smtClean="0"/>
              <a:t>棕 色 </a:t>
            </a:r>
            <a:r>
              <a:rPr lang="id-ID" sz="4000" dirty="0" smtClean="0"/>
              <a:t>zōng</a:t>
            </a:r>
            <a:r>
              <a:rPr lang="en-US" sz="4000" dirty="0" smtClean="0"/>
              <a:t> </a:t>
            </a:r>
            <a:r>
              <a:rPr lang="id-ID" sz="4000" dirty="0" smtClean="0"/>
              <a:t>sè</a:t>
            </a:r>
            <a:endParaRPr lang="en-US" altLang="zh-CN" sz="4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928670"/>
            <a:ext cx="8715436" cy="5715040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 startAt="16"/>
            </a:pPr>
            <a:r>
              <a:rPr lang="en-US" sz="4000" dirty="0" err="1" smtClean="0"/>
              <a:t>Ungu</a:t>
            </a:r>
            <a:r>
              <a:rPr lang="en-US" sz="4000" dirty="0" smtClean="0"/>
              <a:t> </a:t>
            </a:r>
            <a:r>
              <a:rPr lang="zh-CN" altLang="en-US" sz="4000" dirty="0" smtClean="0"/>
              <a:t>紫 色 </a:t>
            </a:r>
            <a:r>
              <a:rPr lang="en-US" altLang="zh-CN" sz="3600" dirty="0" smtClean="0"/>
              <a:t>z</a:t>
            </a:r>
            <a:r>
              <a:rPr lang="id-ID" sz="3600" dirty="0" smtClean="0"/>
              <a:t>ǐ</a:t>
            </a:r>
            <a:r>
              <a:rPr lang="en-US" sz="3600" dirty="0" smtClean="0"/>
              <a:t> </a:t>
            </a:r>
            <a:r>
              <a:rPr lang="id-ID" sz="3600" dirty="0" smtClean="0"/>
              <a:t>sè</a:t>
            </a:r>
            <a:endParaRPr lang="en-US" altLang="zh-CN" sz="4000" dirty="0" smtClean="0"/>
          </a:p>
          <a:p>
            <a:pPr marL="514350" indent="-514350">
              <a:buFont typeface="+mj-lt"/>
              <a:buAutoNum type="arabicPeriod" startAt="16"/>
            </a:pPr>
            <a:r>
              <a:rPr lang="en-US" sz="4000" dirty="0" err="1" smtClean="0"/>
              <a:t>Oranye</a:t>
            </a:r>
            <a:r>
              <a:rPr lang="en-US" sz="4000" dirty="0" smtClean="0"/>
              <a:t> </a:t>
            </a:r>
            <a:r>
              <a:rPr lang="zh-CN" altLang="en-US" sz="4000" dirty="0" smtClean="0"/>
              <a:t>橙 色 </a:t>
            </a:r>
            <a:r>
              <a:rPr lang="id-ID" sz="4000" dirty="0" smtClean="0"/>
              <a:t>chéng</a:t>
            </a:r>
            <a:r>
              <a:rPr lang="en-US" sz="4000" dirty="0" smtClean="0"/>
              <a:t> </a:t>
            </a:r>
            <a:r>
              <a:rPr lang="id-ID" sz="4000" dirty="0" smtClean="0"/>
              <a:t>sè</a:t>
            </a:r>
            <a:endParaRPr lang="en-US" altLang="zh-CN" sz="4000" dirty="0" smtClean="0"/>
          </a:p>
          <a:p>
            <a:pPr marL="514350" indent="-514350">
              <a:buFont typeface="+mj-lt"/>
              <a:buAutoNum type="arabicPeriod" startAt="16"/>
            </a:pPr>
            <a:r>
              <a:rPr lang="en-US" sz="4000" dirty="0" err="1" smtClean="0"/>
              <a:t>Merah</a:t>
            </a:r>
            <a:r>
              <a:rPr lang="en-US" sz="4000" dirty="0" smtClean="0"/>
              <a:t> </a:t>
            </a:r>
            <a:r>
              <a:rPr lang="en-US" sz="4000" dirty="0" err="1" smtClean="0"/>
              <a:t>jambu</a:t>
            </a:r>
            <a:r>
              <a:rPr lang="en-US" sz="4000" dirty="0" smtClean="0"/>
              <a:t> </a:t>
            </a:r>
            <a:r>
              <a:rPr lang="zh-CN" altLang="en-US" sz="4000" dirty="0" smtClean="0"/>
              <a:t>粉 红 色 </a:t>
            </a:r>
            <a:r>
              <a:rPr lang="id-ID" sz="4000" dirty="0" smtClean="0"/>
              <a:t>fěn</a:t>
            </a:r>
            <a:r>
              <a:rPr lang="en-US" sz="4000" dirty="0" smtClean="0"/>
              <a:t> </a:t>
            </a:r>
            <a:r>
              <a:rPr lang="id-ID" sz="4000" dirty="0" smtClean="0"/>
              <a:t>hóng sè</a:t>
            </a:r>
            <a:endParaRPr lang="en-US" altLang="zh-CN" sz="4000" dirty="0" smtClean="0"/>
          </a:p>
          <a:p>
            <a:pPr marL="514350" indent="-514350">
              <a:buFont typeface="+mj-lt"/>
              <a:buAutoNum type="arabicPeriod" startAt="16"/>
            </a:pPr>
            <a:r>
              <a:rPr lang="en-US" sz="4000" dirty="0" err="1" smtClean="0"/>
              <a:t>Warna</a:t>
            </a:r>
            <a:r>
              <a:rPr lang="en-US" sz="4000" dirty="0" smtClean="0"/>
              <a:t> </a:t>
            </a:r>
            <a:r>
              <a:rPr lang="en-US" sz="4000" dirty="0" err="1" smtClean="0"/>
              <a:t>gelap</a:t>
            </a:r>
            <a:r>
              <a:rPr lang="en-US" sz="4000" dirty="0" smtClean="0"/>
              <a:t>/</a:t>
            </a:r>
            <a:r>
              <a:rPr lang="en-US" sz="4000" dirty="0" err="1" smtClean="0"/>
              <a:t>tua</a:t>
            </a:r>
            <a:r>
              <a:rPr lang="en-US" sz="4000" dirty="0" smtClean="0"/>
              <a:t> </a:t>
            </a:r>
            <a:r>
              <a:rPr lang="zh-CN" altLang="en-US" sz="4000" dirty="0" smtClean="0"/>
              <a:t>深 </a:t>
            </a:r>
            <a:r>
              <a:rPr lang="id-ID" sz="4000" dirty="0" smtClean="0"/>
              <a:t>shēn</a:t>
            </a:r>
            <a:endParaRPr lang="en-US" altLang="zh-CN" sz="4000" dirty="0" smtClean="0"/>
          </a:p>
          <a:p>
            <a:pPr marL="514350" indent="-514350">
              <a:buFont typeface="+mj-lt"/>
              <a:buAutoNum type="arabicPeriod" startAt="16"/>
            </a:pPr>
            <a:r>
              <a:rPr lang="en-US" sz="4000" dirty="0" err="1" smtClean="0"/>
              <a:t>Terang</a:t>
            </a:r>
            <a:r>
              <a:rPr lang="en-US" sz="4000" dirty="0" smtClean="0"/>
              <a:t>/</a:t>
            </a:r>
            <a:r>
              <a:rPr lang="en-US" sz="4000" dirty="0" err="1" smtClean="0"/>
              <a:t>muda</a:t>
            </a:r>
            <a:r>
              <a:rPr lang="en-US" sz="4000" dirty="0" smtClean="0"/>
              <a:t> </a:t>
            </a:r>
            <a:r>
              <a:rPr lang="zh-CN" altLang="en-US" sz="4000" dirty="0" smtClean="0"/>
              <a:t>浅 </a:t>
            </a:r>
            <a:r>
              <a:rPr lang="id-ID" sz="4000" dirty="0" smtClean="0"/>
              <a:t>qiǎn</a:t>
            </a:r>
            <a:endParaRPr lang="en-US" altLang="zh-CN" sz="4000" dirty="0" smtClean="0"/>
          </a:p>
          <a:p>
            <a:pPr marL="514350" indent="-514350">
              <a:buFont typeface="+mj-lt"/>
              <a:buAutoNum type="arabicPeriod" startAt="16"/>
            </a:pPr>
            <a:r>
              <a:rPr lang="en-US" altLang="zh-CN" sz="4000" dirty="0" err="1" smtClean="0"/>
              <a:t>Biru</a:t>
            </a:r>
            <a:r>
              <a:rPr lang="en-US" altLang="zh-CN" sz="4000" dirty="0" smtClean="0"/>
              <a:t> </a:t>
            </a:r>
            <a:r>
              <a:rPr lang="en-US" altLang="zh-CN" sz="4000" dirty="0" err="1" smtClean="0"/>
              <a:t>muda</a:t>
            </a:r>
            <a:r>
              <a:rPr lang="en-US" altLang="zh-CN" sz="4000" dirty="0" smtClean="0"/>
              <a:t> </a:t>
            </a:r>
            <a:r>
              <a:rPr lang="zh-CN" altLang="en-US" sz="4000" dirty="0" smtClean="0"/>
              <a:t>浅 蓝 </a:t>
            </a:r>
            <a:r>
              <a:rPr lang="id-ID" sz="4000" dirty="0" smtClean="0"/>
              <a:t>qiǎn lán</a:t>
            </a:r>
            <a:endParaRPr lang="en-US" altLang="zh-CN" sz="4000" dirty="0" smtClean="0"/>
          </a:p>
          <a:p>
            <a:pPr marL="514350" indent="-514350">
              <a:buFont typeface="+mj-lt"/>
              <a:buAutoNum type="arabicPeriod" startAt="16"/>
            </a:pPr>
            <a:r>
              <a:rPr lang="en-US" altLang="zh-CN" sz="4000" dirty="0" err="1" smtClean="0"/>
              <a:t>Biru</a:t>
            </a:r>
            <a:r>
              <a:rPr lang="en-US" altLang="zh-CN" sz="4000" dirty="0" smtClean="0"/>
              <a:t> </a:t>
            </a:r>
            <a:r>
              <a:rPr lang="en-US" altLang="zh-CN" sz="4000" dirty="0" err="1" smtClean="0"/>
              <a:t>tua</a:t>
            </a:r>
            <a:r>
              <a:rPr lang="en-US" altLang="zh-CN" sz="4000" dirty="0" smtClean="0"/>
              <a:t> </a:t>
            </a:r>
            <a:r>
              <a:rPr lang="zh-CN" altLang="en-US" sz="4000" dirty="0" smtClean="0"/>
              <a:t>深 蓝 </a:t>
            </a:r>
            <a:r>
              <a:rPr lang="id-ID" sz="4000" dirty="0" smtClean="0"/>
              <a:t>shēn</a:t>
            </a:r>
            <a:r>
              <a:rPr lang="en-US" sz="4000" dirty="0" smtClean="0"/>
              <a:t> </a:t>
            </a:r>
            <a:r>
              <a:rPr lang="id-ID" sz="4000" dirty="0" smtClean="0"/>
              <a:t>lán</a:t>
            </a:r>
            <a:endParaRPr lang="en-US" altLang="zh-CN" sz="4000" dirty="0" smtClean="0"/>
          </a:p>
          <a:p>
            <a:pPr marL="514350" indent="-514350">
              <a:buFont typeface="+mj-lt"/>
              <a:buAutoNum type="arabicPeriod" startAt="16"/>
            </a:pPr>
            <a:r>
              <a:rPr lang="en-US" altLang="zh-CN" sz="4000" dirty="0" err="1" smtClean="0"/>
              <a:t>Merah</a:t>
            </a:r>
            <a:r>
              <a:rPr lang="en-US" altLang="zh-CN" sz="4000" dirty="0" smtClean="0"/>
              <a:t> </a:t>
            </a:r>
            <a:r>
              <a:rPr lang="en-US" altLang="zh-CN" sz="4000" dirty="0" err="1" smtClean="0"/>
              <a:t>putih</a:t>
            </a:r>
            <a:r>
              <a:rPr lang="en-US" altLang="zh-CN" sz="4000" dirty="0" smtClean="0"/>
              <a:t> </a:t>
            </a:r>
            <a:r>
              <a:rPr lang="zh-CN" altLang="en-US" sz="4000" dirty="0" smtClean="0"/>
              <a:t>红 白 色 </a:t>
            </a:r>
            <a:r>
              <a:rPr lang="id-ID" sz="4000" dirty="0" smtClean="0"/>
              <a:t>hóng bái</a:t>
            </a:r>
            <a:r>
              <a:rPr lang="en-US" sz="4000" dirty="0" smtClean="0"/>
              <a:t> </a:t>
            </a:r>
            <a:r>
              <a:rPr lang="id-ID" sz="4000" dirty="0" smtClean="0"/>
              <a:t>sè</a:t>
            </a:r>
            <a:endParaRPr lang="en-US" altLang="zh-CN" sz="4000" dirty="0" smtClean="0"/>
          </a:p>
          <a:p>
            <a:pPr marL="514350" indent="-514350">
              <a:buFont typeface="+mj-lt"/>
              <a:buAutoNum type="arabicPeriod" startAt="16"/>
            </a:pPr>
            <a:r>
              <a:rPr lang="en-US" altLang="zh-CN" sz="4000" dirty="0" err="1" smtClean="0"/>
              <a:t>Tidak</a:t>
            </a:r>
            <a:r>
              <a:rPr lang="en-US" altLang="zh-CN" sz="4000" dirty="0" smtClean="0"/>
              <a:t> </a:t>
            </a:r>
            <a:r>
              <a:rPr lang="en-US" altLang="zh-CN" sz="4000" dirty="0" err="1" smtClean="0"/>
              <a:t>suka</a:t>
            </a:r>
            <a:r>
              <a:rPr lang="en-US" altLang="zh-CN" sz="4000" dirty="0" smtClean="0"/>
              <a:t> </a:t>
            </a:r>
            <a:r>
              <a:rPr lang="zh-CN" altLang="en-US" sz="4000" dirty="0" smtClean="0"/>
              <a:t>不 喜 欢 </a:t>
            </a:r>
            <a:r>
              <a:rPr lang="id-ID" sz="4000" dirty="0" smtClean="0"/>
              <a:t>bù xǐ</a:t>
            </a:r>
            <a:r>
              <a:rPr lang="en-US" sz="4000" dirty="0" smtClean="0"/>
              <a:t> </a:t>
            </a:r>
            <a:r>
              <a:rPr lang="id-ID" sz="4000" dirty="0" smtClean="0"/>
              <a:t>hu</a:t>
            </a:r>
            <a:r>
              <a:rPr lang="en-US" sz="4000" dirty="0" smtClean="0"/>
              <a:t>a</a:t>
            </a:r>
            <a:r>
              <a:rPr lang="id-ID" sz="4000" dirty="0" smtClean="0"/>
              <a:t>n</a:t>
            </a:r>
            <a:endParaRPr lang="en-US" altLang="zh-CN" dirty="0" smtClean="0"/>
          </a:p>
          <a:p>
            <a:pPr marL="514350" indent="-514350">
              <a:buNone/>
            </a:pP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58" y="642918"/>
            <a:ext cx="8329642" cy="653210"/>
          </a:xfrm>
        </p:spPr>
        <p:txBody>
          <a:bodyPr anchor="t">
            <a:noAutofit/>
          </a:bodyPr>
          <a:lstStyle/>
          <a:p>
            <a:pPr algn="ctr"/>
            <a:r>
              <a:rPr lang="en-US" sz="4000" b="1" dirty="0" err="1" smtClean="0"/>
              <a:t>Percampuran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Warna</a:t>
            </a:r>
            <a:endParaRPr lang="id-ID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357298"/>
            <a:ext cx="8715436" cy="5286412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altLang="zh-CN" sz="3000" dirty="0" err="1" smtClean="0">
                <a:latin typeface="Times New Roman" pitchFamily="18" charset="0"/>
                <a:cs typeface="Times New Roman" pitchFamily="18" charset="0"/>
              </a:rPr>
              <a:t>Penggunaan</a:t>
            </a:r>
            <a:r>
              <a:rPr lang="en-US" altLang="zh-CN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000" dirty="0" err="1" smtClean="0">
                <a:latin typeface="Times New Roman" pitchFamily="18" charset="0"/>
                <a:cs typeface="Times New Roman" pitchFamily="18" charset="0"/>
              </a:rPr>
              <a:t>warna</a:t>
            </a:r>
            <a:r>
              <a:rPr lang="en-US" altLang="zh-CN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000" dirty="0" err="1" smtClean="0">
                <a:latin typeface="Times New Roman" pitchFamily="18" charset="0"/>
                <a:cs typeface="Times New Roman" pitchFamily="18" charset="0"/>
              </a:rPr>
              <a:t>gelap</a:t>
            </a:r>
            <a:r>
              <a:rPr lang="en-US" altLang="zh-CN" sz="3000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altLang="zh-CN" sz="3000" dirty="0" err="1" smtClean="0">
                <a:latin typeface="Times New Roman" pitchFamily="18" charset="0"/>
                <a:cs typeface="Times New Roman" pitchFamily="18" charset="0"/>
              </a:rPr>
              <a:t>tua</a:t>
            </a:r>
            <a:r>
              <a:rPr lang="en-US" altLang="zh-CN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0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altLang="zh-CN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000" dirty="0" err="1" smtClean="0">
                <a:latin typeface="Times New Roman" pitchFamily="18" charset="0"/>
                <a:cs typeface="Times New Roman" pitchFamily="18" charset="0"/>
              </a:rPr>
              <a:t>warna</a:t>
            </a:r>
            <a:r>
              <a:rPr lang="en-US" altLang="zh-CN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000" dirty="0" err="1" smtClean="0">
                <a:latin typeface="Times New Roman" pitchFamily="18" charset="0"/>
                <a:cs typeface="Times New Roman" pitchFamily="18" charset="0"/>
              </a:rPr>
              <a:t>terang</a:t>
            </a:r>
            <a:r>
              <a:rPr lang="en-US" altLang="zh-CN" sz="3000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altLang="zh-CN" sz="3000" dirty="0" err="1" smtClean="0">
                <a:latin typeface="Times New Roman" pitchFamily="18" charset="0"/>
                <a:cs typeface="Times New Roman" pitchFamily="18" charset="0"/>
              </a:rPr>
              <a:t>muda</a:t>
            </a:r>
            <a:r>
              <a:rPr lang="en-US" altLang="zh-CN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000" dirty="0" err="1" smtClean="0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altLang="zh-CN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000" dirty="0" err="1" smtClean="0">
                <a:latin typeface="Times New Roman" pitchFamily="18" charset="0"/>
                <a:cs typeface="Times New Roman" pitchFamily="18" charset="0"/>
              </a:rPr>
              <a:t>campuran</a:t>
            </a:r>
            <a:r>
              <a:rPr lang="en-US" altLang="zh-CN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000" dirty="0" err="1" smtClean="0">
                <a:latin typeface="Times New Roman" pitchFamily="18" charset="0"/>
                <a:cs typeface="Times New Roman" pitchFamily="18" charset="0"/>
              </a:rPr>
              <a:t>warna</a:t>
            </a:r>
            <a:endParaRPr lang="en-US" altLang="zh-CN" sz="30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en-US" altLang="zh-CN" sz="3000" dirty="0" err="1" smtClean="0">
                <a:latin typeface="Times New Roman" pitchFamily="18" charset="0"/>
                <a:cs typeface="Times New Roman" pitchFamily="18" charset="0"/>
              </a:rPr>
              <a:t>Rumus</a:t>
            </a:r>
            <a:r>
              <a:rPr lang="en-US" altLang="zh-CN" sz="3000" dirty="0" smtClean="0">
                <a:latin typeface="Times New Roman" pitchFamily="18" charset="0"/>
                <a:cs typeface="Times New Roman" pitchFamily="18" charset="0"/>
              </a:rPr>
              <a:t> :</a:t>
            </a:r>
          </a:p>
          <a:p>
            <a:pPr marL="514350" indent="-514350">
              <a:buNone/>
            </a:pPr>
            <a:r>
              <a:rPr lang="en-US" altLang="zh-CN" sz="3000" b="1" dirty="0" err="1" smtClean="0">
                <a:latin typeface="Times New Roman" pitchFamily="18" charset="0"/>
                <a:cs typeface="Times New Roman" pitchFamily="18" charset="0"/>
              </a:rPr>
              <a:t>Terang</a:t>
            </a:r>
            <a:r>
              <a:rPr lang="en-US" altLang="zh-CN" sz="3000" b="1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altLang="zh-CN" sz="3000" b="1" dirty="0" err="1" smtClean="0">
                <a:latin typeface="Times New Roman" pitchFamily="18" charset="0"/>
                <a:cs typeface="Times New Roman" pitchFamily="18" charset="0"/>
              </a:rPr>
              <a:t>muda</a:t>
            </a:r>
            <a:r>
              <a:rPr lang="en-US" altLang="zh-CN" sz="3000" dirty="0" smtClean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altLang="zh-CN" sz="3000" b="1" dirty="0" err="1" smtClean="0">
                <a:latin typeface="Times New Roman" pitchFamily="18" charset="0"/>
                <a:cs typeface="Times New Roman" pitchFamily="18" charset="0"/>
              </a:rPr>
              <a:t>warna</a:t>
            </a:r>
            <a:r>
              <a:rPr lang="en-US" altLang="zh-CN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000" b="1" dirty="0" err="1" smtClean="0">
                <a:latin typeface="Times New Roman" pitchFamily="18" charset="0"/>
                <a:cs typeface="Times New Roman" pitchFamily="18" charset="0"/>
              </a:rPr>
              <a:t>dasar</a:t>
            </a:r>
            <a:endParaRPr lang="en-US" altLang="zh-CN" sz="3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endParaRPr lang="en-US" altLang="zh-CN" sz="30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en-US" altLang="zh-CN" sz="3000" dirty="0" err="1" smtClean="0">
                <a:latin typeface="Times New Roman" pitchFamily="18" charset="0"/>
                <a:cs typeface="Times New Roman" pitchFamily="18" charset="0"/>
              </a:rPr>
              <a:t>Contoh</a:t>
            </a:r>
            <a:r>
              <a:rPr lang="en-US" altLang="zh-CN" sz="3000" dirty="0" smtClean="0">
                <a:latin typeface="Times New Roman" pitchFamily="18" charset="0"/>
                <a:cs typeface="Times New Roman" pitchFamily="18" charset="0"/>
              </a:rPr>
              <a:t> :</a:t>
            </a:r>
          </a:p>
          <a:p>
            <a:pPr marL="514350" indent="-514350">
              <a:buNone/>
            </a:pPr>
            <a:r>
              <a:rPr lang="en-US" altLang="zh-CN" sz="3000" dirty="0" err="1" smtClean="0">
                <a:latin typeface="Times New Roman" pitchFamily="18" charset="0"/>
                <a:cs typeface="Times New Roman" pitchFamily="18" charset="0"/>
              </a:rPr>
              <a:t>Biru</a:t>
            </a:r>
            <a:r>
              <a:rPr lang="en-US" altLang="zh-CN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000" dirty="0" err="1" smtClean="0">
                <a:latin typeface="Times New Roman" pitchFamily="18" charset="0"/>
                <a:cs typeface="Times New Roman" pitchFamily="18" charset="0"/>
              </a:rPr>
              <a:t>muda</a:t>
            </a:r>
            <a:endParaRPr lang="en-US" altLang="zh-CN" sz="30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zh-CN" altLang="en-US" sz="30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浅</a:t>
            </a:r>
            <a:r>
              <a:rPr lang="en-US" altLang="zh-CN" sz="3000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zh-CN" altLang="en-US" sz="3000" dirty="0" smtClean="0">
                <a:latin typeface="Times New Roman" pitchFamily="18" charset="0"/>
                <a:cs typeface="Times New Roman" pitchFamily="18" charset="0"/>
              </a:rPr>
              <a:t>蓝 </a:t>
            </a:r>
            <a:r>
              <a:rPr lang="en-US" altLang="zh-CN" sz="30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 </a:t>
            </a:r>
            <a:r>
              <a:rPr lang="zh-CN" altLang="en-US" sz="30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浅 蓝</a:t>
            </a:r>
            <a:endParaRPr lang="en-US" altLang="zh-CN" sz="3000" dirty="0" smtClean="0"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 marL="514350" indent="-514350">
              <a:buNone/>
            </a:pPr>
            <a:r>
              <a:rPr lang="en-US" sz="3200" dirty="0" smtClean="0"/>
              <a:t>q</a:t>
            </a:r>
            <a:r>
              <a:rPr lang="id-ID" sz="3200" dirty="0" smtClean="0"/>
              <a:t>iǎn </a:t>
            </a:r>
            <a:r>
              <a:rPr lang="id-ID" sz="3200" dirty="0" smtClean="0"/>
              <a:t>+</a:t>
            </a:r>
            <a:r>
              <a:rPr lang="en-US" sz="3200" dirty="0" smtClean="0"/>
              <a:t> </a:t>
            </a:r>
            <a:r>
              <a:rPr lang="id-ID" sz="3200" dirty="0" smtClean="0"/>
              <a:t>lán </a:t>
            </a:r>
            <a:r>
              <a:rPr lang="en-US" altLang="zh-CN" sz="3200" dirty="0" smtClean="0">
                <a:sym typeface="Wingdings" pitchFamily="2" charset="2"/>
              </a:rPr>
              <a:t></a:t>
            </a:r>
            <a:r>
              <a:rPr lang="id-ID" sz="3200" dirty="0" smtClean="0"/>
              <a:t> qiǎn lán</a:t>
            </a:r>
            <a:endParaRPr lang="en-US" altLang="zh-CN" sz="3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928670"/>
            <a:ext cx="8715436" cy="578647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Gelap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tua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warna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dasar</a:t>
            </a:r>
            <a:endParaRPr lang="en-US" sz="3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3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Contoh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:</a:t>
            </a:r>
          </a:p>
          <a:p>
            <a:pPr>
              <a:buNone/>
            </a:pP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Biru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tua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zh-CN" altLang="en-US" sz="3000" dirty="0" smtClean="0">
                <a:latin typeface="Times New Roman" pitchFamily="18" charset="0"/>
                <a:cs typeface="Times New Roman" pitchFamily="18" charset="0"/>
              </a:rPr>
              <a:t>深 </a:t>
            </a:r>
            <a:r>
              <a:rPr lang="en-US" altLang="zh-CN" sz="3000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zh-CN" altLang="en-US" sz="3000" dirty="0" smtClean="0">
                <a:latin typeface="Times New Roman" pitchFamily="18" charset="0"/>
                <a:cs typeface="Times New Roman" pitchFamily="18" charset="0"/>
              </a:rPr>
              <a:t>蓝 </a:t>
            </a:r>
            <a:r>
              <a:rPr lang="en-US" altLang="zh-CN" sz="30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 </a:t>
            </a:r>
            <a:r>
              <a:rPr lang="zh-CN" altLang="en-US" sz="30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深 蓝</a:t>
            </a:r>
            <a:endParaRPr lang="en-US" altLang="zh-CN" sz="3000" dirty="0" smtClean="0"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>
              <a:buNone/>
            </a:pPr>
            <a:r>
              <a:rPr lang="en-US" sz="3200" dirty="0" smtClean="0"/>
              <a:t>s</a:t>
            </a:r>
            <a:r>
              <a:rPr lang="id-ID" sz="3200" dirty="0" smtClean="0"/>
              <a:t>hēn + lán </a:t>
            </a:r>
            <a:r>
              <a:rPr lang="en-US" sz="3200" dirty="0" smtClean="0">
                <a:sym typeface="Wingdings" pitchFamily="2" charset="2"/>
              </a:rPr>
              <a:t></a:t>
            </a:r>
            <a:r>
              <a:rPr lang="id-ID" sz="3200" dirty="0" smtClean="0"/>
              <a:t> shēn</a:t>
            </a:r>
            <a:r>
              <a:rPr lang="en-US" sz="3200" dirty="0" smtClean="0"/>
              <a:t> </a:t>
            </a:r>
            <a:r>
              <a:rPr lang="id-ID" sz="3200" dirty="0" smtClean="0"/>
              <a:t>lán</a:t>
            </a:r>
            <a:endParaRPr lang="en-US" sz="3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3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bahasa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Indonesia </a:t>
            </a:r>
            <a:r>
              <a:rPr lang="en-US" sz="3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biru</a:t>
            </a:r>
            <a:r>
              <a:rPr lang="en-US" sz="3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muda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bahasa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Mandarin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menjadi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muda</a:t>
            </a:r>
            <a:r>
              <a:rPr lang="en-US" sz="3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biru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3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dibalik</a:t>
            </a:r>
            <a:r>
              <a:rPr lang="en-US" sz="3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3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kebalikan</a:t>
            </a:r>
            <a:r>
              <a:rPr lang="en-US" sz="3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sz="3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bahasa</a:t>
            </a:r>
            <a:r>
              <a:rPr lang="en-US" sz="3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Indonesia)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44" y="928670"/>
            <a:ext cx="8786874" cy="5715040"/>
          </a:xfrm>
        </p:spPr>
        <p:txBody>
          <a:bodyPr/>
          <a:lstStyle/>
          <a:p>
            <a:pPr marL="514350" indent="-514350">
              <a:buFont typeface="+mj-lt"/>
              <a:buAutoNum type="arabicPeriod" startAt="2"/>
            </a:pPr>
            <a:r>
              <a:rPr lang="en-US" sz="3500" dirty="0" err="1" smtClean="0"/>
              <a:t>Penggabungan</a:t>
            </a:r>
            <a:r>
              <a:rPr lang="en-US" sz="3500" dirty="0" smtClean="0"/>
              <a:t> 2 </a:t>
            </a:r>
            <a:r>
              <a:rPr lang="en-US" sz="3500" dirty="0" err="1" smtClean="0"/>
              <a:t>warna</a:t>
            </a:r>
            <a:r>
              <a:rPr lang="en-US" sz="3500" dirty="0" smtClean="0"/>
              <a:t> </a:t>
            </a:r>
          </a:p>
          <a:p>
            <a:pPr marL="0" indent="450850">
              <a:buNone/>
            </a:pPr>
            <a:r>
              <a:rPr lang="en-US" sz="3500" dirty="0" err="1" smtClean="0"/>
              <a:t>Jika</a:t>
            </a:r>
            <a:r>
              <a:rPr lang="en-US" sz="3500" dirty="0" smtClean="0"/>
              <a:t> </a:t>
            </a:r>
            <a:r>
              <a:rPr lang="en-US" sz="3500" dirty="0" err="1" smtClean="0"/>
              <a:t>ingin</a:t>
            </a:r>
            <a:r>
              <a:rPr lang="en-US" sz="3500" dirty="0" smtClean="0"/>
              <a:t> </a:t>
            </a:r>
            <a:r>
              <a:rPr lang="en-US" sz="3500" dirty="0" err="1" smtClean="0"/>
              <a:t>menggabungkan</a:t>
            </a:r>
            <a:r>
              <a:rPr lang="en-US" sz="3500" dirty="0" smtClean="0"/>
              <a:t> </a:t>
            </a:r>
            <a:r>
              <a:rPr lang="en-US" sz="3500" dirty="0" err="1" smtClean="0"/>
              <a:t>warna</a:t>
            </a:r>
            <a:r>
              <a:rPr lang="en-US" sz="3500" dirty="0" smtClean="0"/>
              <a:t> 2 </a:t>
            </a:r>
            <a:r>
              <a:rPr lang="en-US" sz="3500" dirty="0" err="1" smtClean="0"/>
              <a:t>warna</a:t>
            </a:r>
            <a:r>
              <a:rPr lang="en-US" sz="3500" dirty="0" smtClean="0"/>
              <a:t> </a:t>
            </a:r>
            <a:r>
              <a:rPr lang="en-US" sz="3500" dirty="0" err="1" smtClean="0"/>
              <a:t>sekaligus</a:t>
            </a:r>
            <a:r>
              <a:rPr lang="en-US" sz="3500" dirty="0" smtClean="0"/>
              <a:t>, </a:t>
            </a:r>
            <a:r>
              <a:rPr lang="en-US" sz="3500" dirty="0" err="1" smtClean="0"/>
              <a:t>maka</a:t>
            </a:r>
            <a:r>
              <a:rPr lang="en-US" sz="3500" dirty="0" smtClean="0"/>
              <a:t> </a:t>
            </a:r>
            <a:r>
              <a:rPr lang="en-US" sz="3500" dirty="0" err="1" smtClean="0"/>
              <a:t>gunakan</a:t>
            </a:r>
            <a:r>
              <a:rPr lang="en-US" sz="3500" b="1" dirty="0" smtClean="0">
                <a:solidFill>
                  <a:srgbClr val="C00000"/>
                </a:solidFill>
              </a:rPr>
              <a:t> </a:t>
            </a:r>
            <a:r>
              <a:rPr lang="en-US" sz="3500" b="1" dirty="0" err="1" smtClean="0">
                <a:solidFill>
                  <a:srgbClr val="C00000"/>
                </a:solidFill>
              </a:rPr>
              <a:t>aksara</a:t>
            </a:r>
            <a:r>
              <a:rPr lang="en-US" sz="3500" b="1" dirty="0" smtClean="0">
                <a:solidFill>
                  <a:srgbClr val="C00000"/>
                </a:solidFill>
              </a:rPr>
              <a:t> </a:t>
            </a:r>
            <a:r>
              <a:rPr lang="en-US" sz="3500" b="1" dirty="0" err="1" smtClean="0">
                <a:solidFill>
                  <a:srgbClr val="C00000"/>
                </a:solidFill>
              </a:rPr>
              <a:t>depannya</a:t>
            </a:r>
            <a:r>
              <a:rPr lang="en-US" sz="3500" b="1" dirty="0" smtClean="0">
                <a:solidFill>
                  <a:srgbClr val="C00000"/>
                </a:solidFill>
              </a:rPr>
              <a:t> </a:t>
            </a:r>
            <a:r>
              <a:rPr lang="en-US" sz="3500" b="1" dirty="0" err="1" smtClean="0">
                <a:solidFill>
                  <a:srgbClr val="C00000"/>
                </a:solidFill>
              </a:rPr>
              <a:t>saja</a:t>
            </a:r>
            <a:r>
              <a:rPr lang="en-US" sz="3500" dirty="0" smtClean="0"/>
              <a:t>.</a:t>
            </a:r>
          </a:p>
          <a:p>
            <a:pPr marL="0" indent="0">
              <a:buNone/>
            </a:pPr>
            <a:r>
              <a:rPr lang="en-US" sz="3500" dirty="0" err="1" smtClean="0"/>
              <a:t>Contoh</a:t>
            </a:r>
            <a:r>
              <a:rPr lang="en-US" sz="3500" dirty="0" smtClean="0"/>
              <a:t> : </a:t>
            </a:r>
            <a:r>
              <a:rPr lang="en-US" sz="3500" dirty="0" err="1" smtClean="0"/>
              <a:t>warna</a:t>
            </a:r>
            <a:r>
              <a:rPr lang="en-US" sz="3500" dirty="0" smtClean="0"/>
              <a:t> </a:t>
            </a:r>
            <a:r>
              <a:rPr lang="en-US" sz="3500" dirty="0" err="1" smtClean="0"/>
              <a:t>merah</a:t>
            </a:r>
            <a:r>
              <a:rPr lang="en-US" sz="3500" dirty="0" smtClean="0"/>
              <a:t> </a:t>
            </a:r>
            <a:r>
              <a:rPr lang="en-US" sz="3500" dirty="0" err="1" smtClean="0"/>
              <a:t>putih</a:t>
            </a:r>
            <a:endParaRPr lang="en-US" sz="3500" dirty="0" smtClean="0"/>
          </a:p>
          <a:p>
            <a:pPr marL="0" indent="0">
              <a:buNone/>
            </a:pPr>
            <a:r>
              <a:rPr lang="en-US" sz="3500" dirty="0" err="1" smtClean="0"/>
              <a:t>Warna</a:t>
            </a:r>
            <a:r>
              <a:rPr lang="en-US" sz="3500" dirty="0" smtClean="0"/>
              <a:t> </a:t>
            </a:r>
            <a:r>
              <a:rPr lang="en-US" sz="3500" dirty="0" err="1" smtClean="0"/>
              <a:t>merah</a:t>
            </a:r>
            <a:r>
              <a:rPr lang="en-US" sz="3500" dirty="0" smtClean="0"/>
              <a:t> </a:t>
            </a:r>
            <a:r>
              <a:rPr lang="zh-CN" altLang="en-US" sz="3500" b="1" dirty="0" smtClean="0">
                <a:solidFill>
                  <a:srgbClr val="C00000"/>
                </a:solidFill>
              </a:rPr>
              <a:t>红</a:t>
            </a:r>
            <a:r>
              <a:rPr lang="zh-CN" altLang="en-US" sz="3500" dirty="0" smtClean="0"/>
              <a:t> 色 </a:t>
            </a:r>
            <a:r>
              <a:rPr lang="en-US" altLang="zh-CN" sz="3500" dirty="0" smtClean="0"/>
              <a:t>h</a:t>
            </a:r>
            <a:r>
              <a:rPr lang="id-ID" sz="3500" dirty="0" smtClean="0"/>
              <a:t>óng</a:t>
            </a:r>
            <a:r>
              <a:rPr lang="en-US" sz="3500" dirty="0" smtClean="0"/>
              <a:t> </a:t>
            </a:r>
            <a:r>
              <a:rPr lang="id-ID" sz="3500" dirty="0" smtClean="0"/>
              <a:t>sè</a:t>
            </a:r>
            <a:endParaRPr lang="en-US" altLang="zh-CN" sz="3500" dirty="0" smtClean="0"/>
          </a:p>
          <a:p>
            <a:pPr marL="0" indent="0">
              <a:buNone/>
            </a:pPr>
            <a:r>
              <a:rPr lang="en-US" sz="3500" dirty="0" err="1" smtClean="0"/>
              <a:t>Warna</a:t>
            </a:r>
            <a:r>
              <a:rPr lang="en-US" sz="3500" dirty="0" smtClean="0"/>
              <a:t> </a:t>
            </a:r>
            <a:r>
              <a:rPr lang="en-US" sz="3500" dirty="0" err="1" smtClean="0"/>
              <a:t>putih</a:t>
            </a:r>
            <a:r>
              <a:rPr lang="en-US" sz="3500" dirty="0" smtClean="0"/>
              <a:t> </a:t>
            </a:r>
            <a:r>
              <a:rPr lang="zh-CN" altLang="en-US" sz="3500" b="1" dirty="0" smtClean="0">
                <a:solidFill>
                  <a:srgbClr val="C00000"/>
                </a:solidFill>
              </a:rPr>
              <a:t>白</a:t>
            </a:r>
            <a:r>
              <a:rPr lang="zh-CN" altLang="en-US" sz="3500" dirty="0" smtClean="0"/>
              <a:t> 色 </a:t>
            </a:r>
            <a:r>
              <a:rPr lang="id-ID" sz="3500" dirty="0" smtClean="0"/>
              <a:t>bái</a:t>
            </a:r>
            <a:r>
              <a:rPr lang="en-US" sz="3500" dirty="0" smtClean="0"/>
              <a:t> </a:t>
            </a:r>
            <a:r>
              <a:rPr lang="id-ID" sz="3500" dirty="0" smtClean="0"/>
              <a:t>sè</a:t>
            </a:r>
            <a:endParaRPr lang="en-US" altLang="zh-CN" sz="3500" dirty="0" smtClean="0"/>
          </a:p>
          <a:p>
            <a:pPr marL="0" indent="0">
              <a:buNone/>
            </a:pPr>
            <a:r>
              <a:rPr lang="en-US" sz="3500" dirty="0" err="1" smtClean="0"/>
              <a:t>Maka</a:t>
            </a:r>
            <a:r>
              <a:rPr lang="en-US" sz="3500" dirty="0" smtClean="0"/>
              <a:t> </a:t>
            </a:r>
            <a:r>
              <a:rPr lang="en-US" sz="3500" dirty="0" err="1" smtClean="0"/>
              <a:t>warna</a:t>
            </a:r>
            <a:r>
              <a:rPr lang="en-US" sz="3500" dirty="0" smtClean="0"/>
              <a:t> </a:t>
            </a:r>
            <a:r>
              <a:rPr lang="en-US" sz="3500" dirty="0" err="1" smtClean="0"/>
              <a:t>merah</a:t>
            </a:r>
            <a:r>
              <a:rPr lang="en-US" sz="3500" dirty="0" smtClean="0"/>
              <a:t> </a:t>
            </a:r>
            <a:r>
              <a:rPr lang="en-US" sz="3500" dirty="0" err="1" smtClean="0"/>
              <a:t>putih</a:t>
            </a:r>
            <a:r>
              <a:rPr lang="en-US" sz="3500" dirty="0" smtClean="0"/>
              <a:t> </a:t>
            </a:r>
            <a:r>
              <a:rPr lang="en-US" sz="3500" dirty="0" err="1" smtClean="0"/>
              <a:t>adalah</a:t>
            </a:r>
            <a:r>
              <a:rPr lang="en-US" sz="3500" dirty="0" smtClean="0"/>
              <a:t>  </a:t>
            </a:r>
            <a:r>
              <a:rPr lang="zh-CN" altLang="en-US" sz="3500" dirty="0" smtClean="0"/>
              <a:t>红 白 色 </a:t>
            </a:r>
            <a:r>
              <a:rPr lang="id-ID" sz="3500" dirty="0" smtClean="0"/>
              <a:t>hóng bái</a:t>
            </a:r>
            <a:r>
              <a:rPr lang="en-US" sz="3500" dirty="0" smtClean="0"/>
              <a:t> </a:t>
            </a:r>
            <a:r>
              <a:rPr lang="id-ID" sz="3500" dirty="0" smtClean="0"/>
              <a:t>sè</a:t>
            </a:r>
            <a:endParaRPr lang="en-US" altLang="zh-CN" sz="3500" dirty="0" smtClean="0"/>
          </a:p>
          <a:p>
            <a:pPr marL="0" indent="0"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57232"/>
            <a:ext cx="8229600" cy="642942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Kalimat</a:t>
            </a:r>
            <a:r>
              <a:rPr lang="en-US" dirty="0" smtClean="0"/>
              <a:t> </a:t>
            </a:r>
            <a:r>
              <a:rPr lang="zh-CN" altLang="en-US" dirty="0" smtClean="0"/>
              <a:t>句 子 </a:t>
            </a:r>
            <a:r>
              <a:rPr lang="en-US" altLang="zh-CN" dirty="0" err="1" smtClean="0"/>
              <a:t>jù</a:t>
            </a:r>
            <a:r>
              <a:rPr lang="en-US" altLang="zh-CN" dirty="0" smtClean="0"/>
              <a:t> </a:t>
            </a:r>
            <a:r>
              <a:rPr lang="en-US" altLang="zh-CN" dirty="0" err="1" smtClean="0"/>
              <a:t>zi</a:t>
            </a:r>
            <a:r>
              <a:rPr lang="en-US" dirty="0" smtClean="0"/>
              <a:t> 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571612"/>
            <a:ext cx="8715436" cy="5072098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 err="1" smtClean="0"/>
              <a:t>Saya</a:t>
            </a:r>
            <a:r>
              <a:rPr lang="en-US" sz="4000" dirty="0" smtClean="0"/>
              <a:t> </a:t>
            </a:r>
            <a:r>
              <a:rPr lang="en-US" sz="4000" dirty="0" err="1" smtClean="0"/>
              <a:t>suka</a:t>
            </a:r>
            <a:r>
              <a:rPr lang="en-US" sz="4000" dirty="0" smtClean="0"/>
              <a:t> </a:t>
            </a:r>
            <a:r>
              <a:rPr lang="en-US" sz="4000" dirty="0" err="1" smtClean="0"/>
              <a:t>warna</a:t>
            </a:r>
            <a:r>
              <a:rPr lang="en-US" sz="4000" dirty="0" smtClean="0"/>
              <a:t> </a:t>
            </a:r>
            <a:r>
              <a:rPr lang="en-US" sz="4000" dirty="0" err="1" smtClean="0"/>
              <a:t>merah</a:t>
            </a:r>
            <a:r>
              <a:rPr lang="zh-CN" altLang="en-US" sz="4000" dirty="0" smtClean="0"/>
              <a:t>。</a:t>
            </a:r>
            <a:endParaRPr lang="en-US" altLang="zh-CN" sz="4000" dirty="0" smtClean="0"/>
          </a:p>
          <a:p>
            <a:pPr marL="514350" indent="-514350">
              <a:buNone/>
            </a:pPr>
            <a:r>
              <a:rPr lang="en-US" sz="4000" dirty="0" smtClean="0"/>
              <a:t>	</a:t>
            </a:r>
            <a:r>
              <a:rPr lang="zh-CN" altLang="en-US" sz="4000" dirty="0" smtClean="0"/>
              <a:t>我 喜 欢 红 色。</a:t>
            </a:r>
            <a:endParaRPr lang="en-US" altLang="zh-CN" sz="4000" dirty="0" smtClean="0"/>
          </a:p>
          <a:p>
            <a:pPr marL="273050" indent="258763">
              <a:buNone/>
            </a:pPr>
            <a:r>
              <a:rPr lang="en-US" sz="4000" dirty="0" smtClean="0"/>
              <a:t>w</a:t>
            </a:r>
            <a:r>
              <a:rPr lang="id-ID" sz="4000" dirty="0" smtClean="0"/>
              <a:t>ǒ xǐ</a:t>
            </a:r>
            <a:r>
              <a:rPr lang="en-US" sz="4000" dirty="0" smtClean="0"/>
              <a:t> </a:t>
            </a:r>
            <a:r>
              <a:rPr lang="id-ID" sz="4000" dirty="0" smtClean="0"/>
              <a:t>hu</a:t>
            </a:r>
            <a:r>
              <a:rPr lang="en-US" sz="4000" dirty="0" smtClean="0"/>
              <a:t>a</a:t>
            </a:r>
            <a:r>
              <a:rPr lang="id-ID" sz="4000" dirty="0" smtClean="0"/>
              <a:t>n hóng</a:t>
            </a:r>
            <a:r>
              <a:rPr lang="en-US" sz="4000" dirty="0" smtClean="0"/>
              <a:t> </a:t>
            </a:r>
            <a:r>
              <a:rPr lang="id-ID" sz="4000" dirty="0" smtClean="0"/>
              <a:t>sè. </a:t>
            </a:r>
          </a:p>
          <a:p>
            <a:pPr marL="514350" indent="-514350">
              <a:buNone/>
            </a:pPr>
            <a:endParaRPr lang="en-US" sz="4000" dirty="0" smtClean="0"/>
          </a:p>
          <a:p>
            <a:pPr marL="514350" indent="-514350">
              <a:buFont typeface="+mj-lt"/>
              <a:buAutoNum type="arabicPeriod" startAt="2"/>
            </a:pPr>
            <a:r>
              <a:rPr lang="en-US" sz="4000" dirty="0" err="1" smtClean="0"/>
              <a:t>Saya</a:t>
            </a:r>
            <a:r>
              <a:rPr lang="en-US" sz="4000" dirty="0" smtClean="0"/>
              <a:t> </a:t>
            </a:r>
            <a:r>
              <a:rPr lang="en-US" sz="4000" dirty="0" err="1" smtClean="0"/>
              <a:t>tidak</a:t>
            </a:r>
            <a:r>
              <a:rPr lang="en-US" sz="4000" dirty="0" smtClean="0"/>
              <a:t> </a:t>
            </a:r>
            <a:r>
              <a:rPr lang="en-US" sz="4000" dirty="0" err="1" smtClean="0"/>
              <a:t>suka</a:t>
            </a:r>
            <a:r>
              <a:rPr lang="en-US" sz="4000" dirty="0" smtClean="0"/>
              <a:t> </a:t>
            </a:r>
            <a:r>
              <a:rPr lang="en-US" sz="4000" dirty="0" err="1" smtClean="0"/>
              <a:t>warna</a:t>
            </a:r>
            <a:r>
              <a:rPr lang="en-US" sz="4000" dirty="0" smtClean="0"/>
              <a:t> </a:t>
            </a:r>
            <a:r>
              <a:rPr lang="en-US" sz="4000" dirty="0" err="1" smtClean="0"/>
              <a:t>merah</a:t>
            </a:r>
            <a:r>
              <a:rPr lang="en-US" sz="4000" dirty="0" smtClean="0"/>
              <a:t>.</a:t>
            </a:r>
          </a:p>
          <a:p>
            <a:pPr marL="514350" indent="-514350">
              <a:buNone/>
            </a:pPr>
            <a:r>
              <a:rPr lang="en-US" sz="4000" dirty="0" smtClean="0"/>
              <a:t>	</a:t>
            </a:r>
            <a:r>
              <a:rPr lang="zh-CN" altLang="en-US" sz="4000" dirty="0" smtClean="0"/>
              <a:t>我 不 喜 欢 红 色。</a:t>
            </a:r>
            <a:endParaRPr lang="en-US" altLang="zh-CN" sz="4000" dirty="0" smtClean="0"/>
          </a:p>
          <a:p>
            <a:pPr marL="514350" indent="-514350">
              <a:buNone/>
            </a:pPr>
            <a:r>
              <a:rPr lang="en-US" sz="4000" dirty="0" smtClean="0"/>
              <a:t>	w</a:t>
            </a:r>
            <a:r>
              <a:rPr lang="id-ID" sz="4000" dirty="0" smtClean="0"/>
              <a:t>ǒ bù xǐ</a:t>
            </a:r>
            <a:r>
              <a:rPr lang="en-US" sz="4000" dirty="0" smtClean="0"/>
              <a:t> </a:t>
            </a:r>
            <a:r>
              <a:rPr lang="id-ID" sz="4000" dirty="0" smtClean="0"/>
              <a:t>hu</a:t>
            </a:r>
            <a:r>
              <a:rPr lang="en-US" sz="4000" dirty="0" smtClean="0"/>
              <a:t>a</a:t>
            </a:r>
            <a:r>
              <a:rPr lang="id-ID" sz="4000" dirty="0" smtClean="0"/>
              <a:t>n hóng</a:t>
            </a:r>
            <a:r>
              <a:rPr lang="en-US" sz="4000" dirty="0" smtClean="0"/>
              <a:t> </a:t>
            </a:r>
            <a:r>
              <a:rPr lang="id-ID" sz="4000" dirty="0" smtClean="0"/>
              <a:t>sè.</a:t>
            </a:r>
            <a:endParaRPr lang="id-ID" sz="4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44" y="857232"/>
            <a:ext cx="8858312" cy="5786478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 startAt="3"/>
            </a:pP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Kamu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suka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warna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apa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?</a:t>
            </a:r>
          </a:p>
          <a:p>
            <a:pPr marL="514350" indent="-514350">
              <a:buNone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zh-CN" altLang="en-US" sz="4000" dirty="0" smtClean="0">
                <a:latin typeface="Times New Roman" pitchFamily="18" charset="0"/>
                <a:cs typeface="Times New Roman" pitchFamily="18" charset="0"/>
              </a:rPr>
              <a:t>你 喜 欢 什 么 颜 色 </a:t>
            </a:r>
            <a:r>
              <a:rPr lang="en-US" altLang="zh-CN" sz="40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514350" indent="-514350">
              <a:buNone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	n</a:t>
            </a:r>
            <a:r>
              <a:rPr lang="id-ID" sz="4000" dirty="0" smtClean="0"/>
              <a:t>ǐ xǐ</a:t>
            </a:r>
            <a:r>
              <a:rPr lang="en-US" sz="4000" dirty="0" smtClean="0"/>
              <a:t> </a:t>
            </a:r>
            <a:r>
              <a:rPr lang="id-ID" sz="4000" dirty="0" smtClean="0"/>
              <a:t>hu</a:t>
            </a:r>
            <a:r>
              <a:rPr lang="en-US" sz="4000" dirty="0" smtClean="0"/>
              <a:t>a</a:t>
            </a:r>
            <a:r>
              <a:rPr lang="id-ID" sz="4000" dirty="0" smtClean="0"/>
              <a:t>n shén</a:t>
            </a:r>
            <a:r>
              <a:rPr lang="en-US" sz="4000" dirty="0" smtClean="0"/>
              <a:t> </a:t>
            </a:r>
            <a:r>
              <a:rPr lang="id-ID" sz="4000" dirty="0" smtClean="0"/>
              <a:t>me yán</a:t>
            </a:r>
            <a:r>
              <a:rPr lang="en-US" sz="4000" dirty="0" smtClean="0"/>
              <a:t> </a:t>
            </a:r>
            <a:r>
              <a:rPr lang="id-ID" sz="4000" dirty="0" smtClean="0"/>
              <a:t>sè? </a:t>
            </a:r>
            <a:endParaRPr lang="en-US" sz="4000" dirty="0" smtClean="0"/>
          </a:p>
          <a:p>
            <a:pPr marL="514350" indent="-514350">
              <a:buNone/>
            </a:pPr>
            <a:endParaRPr lang="en-US" sz="40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 startAt="4"/>
            </a:pP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Apa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warna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bunga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melati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?</a:t>
            </a:r>
          </a:p>
          <a:p>
            <a:pPr marL="514350" indent="-514350">
              <a:buNone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zh-CN" altLang="en-US" sz="4000" dirty="0" smtClean="0">
                <a:latin typeface="Times New Roman" pitchFamily="18" charset="0"/>
                <a:cs typeface="Times New Roman" pitchFamily="18" charset="0"/>
              </a:rPr>
              <a:t>茉 莉 花 是 什 么 颜 色 </a:t>
            </a:r>
            <a:r>
              <a:rPr lang="en-US" altLang="zh-CN" sz="40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514350" indent="-514350">
              <a:buNone/>
            </a:pPr>
            <a:r>
              <a:rPr lang="en-US" altLang="zh-CN" sz="4000" dirty="0" smtClean="0">
                <a:latin typeface="Times New Roman" pitchFamily="18" charset="0"/>
                <a:cs typeface="Times New Roman" pitchFamily="18" charset="0"/>
              </a:rPr>
              <a:t>	m</a:t>
            </a:r>
            <a:r>
              <a:rPr lang="id-ID" sz="4000" dirty="0" smtClean="0"/>
              <a:t>ò</a:t>
            </a:r>
            <a:r>
              <a:rPr lang="en-US" sz="4000" dirty="0" smtClean="0"/>
              <a:t> </a:t>
            </a:r>
            <a:r>
              <a:rPr lang="id-ID" sz="4000" dirty="0" smtClean="0"/>
              <a:t>li</a:t>
            </a:r>
            <a:r>
              <a:rPr lang="en-US" sz="4000" dirty="0" smtClean="0"/>
              <a:t> </a:t>
            </a:r>
            <a:r>
              <a:rPr lang="id-ID" sz="4000" dirty="0" smtClean="0"/>
              <a:t>huā shì shén</a:t>
            </a:r>
            <a:r>
              <a:rPr lang="en-US" sz="4000" dirty="0" smtClean="0"/>
              <a:t> </a:t>
            </a:r>
            <a:r>
              <a:rPr lang="id-ID" sz="4000" dirty="0" smtClean="0"/>
              <a:t>me yán</a:t>
            </a:r>
            <a:r>
              <a:rPr lang="en-US" sz="4000" dirty="0" smtClean="0"/>
              <a:t> </a:t>
            </a:r>
            <a:r>
              <a:rPr lang="id-ID" sz="4000" dirty="0" smtClean="0"/>
              <a:t>sè?</a:t>
            </a:r>
            <a:endParaRPr lang="en-US" altLang="zh-CN" sz="4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1007</TotalTime>
  <Words>292</Words>
  <Application>Microsoft Office PowerPoint</Application>
  <PresentationFormat>On-screen Show (4:3)</PresentationFormat>
  <Paragraphs>71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Flow</vt:lpstr>
      <vt:lpstr>Bahasa Mandarin  中文 zhōng wén</vt:lpstr>
      <vt:lpstr>Kosakata 生 词 shēng cí</vt:lpstr>
      <vt:lpstr>Slide 3</vt:lpstr>
      <vt:lpstr>Slide 4</vt:lpstr>
      <vt:lpstr>Percampuran Warna</vt:lpstr>
      <vt:lpstr>Slide 6</vt:lpstr>
      <vt:lpstr>Slide 7</vt:lpstr>
      <vt:lpstr>Kalimat 句 子 jù zi </vt:lpstr>
      <vt:lpstr>Slide 9</vt:lpstr>
      <vt:lpstr>Slide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Bahasa Mandarin  中文 zhōng wén</dc:title>
  <dc:creator>ASUS</dc:creator>
  <cp:lastModifiedBy>ASUS</cp:lastModifiedBy>
  <cp:revision>99</cp:revision>
  <dcterms:created xsi:type="dcterms:W3CDTF">2020-10-13T11:27:36Z</dcterms:created>
  <dcterms:modified xsi:type="dcterms:W3CDTF">2021-01-24T04:28:11Z</dcterms:modified>
</cp:coreProperties>
</file>