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6" r:id="rId3"/>
    <p:sldId id="277" r:id="rId4"/>
    <p:sldId id="278" r:id="rId5"/>
    <p:sldId id="270" r:id="rId6"/>
    <p:sldId id="274" r:id="rId7"/>
    <p:sldId id="279" r:id="rId8"/>
    <p:sldId id="280" r:id="rId9"/>
    <p:sldId id="275" r:id="rId10"/>
    <p:sldId id="281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6774" autoAdjust="0"/>
  </p:normalViewPr>
  <p:slideViewPr>
    <p:cSldViewPr>
      <p:cViewPr>
        <p:scale>
          <a:sx n="70" d="100"/>
          <a:sy n="70" d="100"/>
        </p:scale>
        <p:origin x="-130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24/01/2021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24/01/2021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24/01/2021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24/01/2021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24/01/2021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24/01/2021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24/01/2021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24/01/2021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854696" cy="2500330"/>
          </a:xfrm>
        </p:spPr>
        <p:txBody>
          <a:bodyPr>
            <a:normAutofit lnSpcReduction="10000"/>
          </a:bodyPr>
          <a:lstStyle/>
          <a:p>
            <a:pPr algn="ctr"/>
            <a:r>
              <a:rPr lang="id-ID" altLang="zh-CN" sz="5000" b="1" dirty="0" smtClean="0"/>
              <a:t>Warna </a:t>
            </a:r>
            <a:r>
              <a:rPr lang="en-US" altLang="zh-CN" sz="5000" b="1" dirty="0" smtClean="0"/>
              <a:t> </a:t>
            </a:r>
            <a:endParaRPr lang="id-ID" altLang="zh-CN" sz="5000" b="1" dirty="0" smtClean="0"/>
          </a:p>
          <a:p>
            <a:pPr algn="ctr"/>
            <a:r>
              <a:rPr lang="zh-CN" altLang="en-US" sz="5000" b="1" dirty="0" smtClean="0"/>
              <a:t>颜 色</a:t>
            </a:r>
            <a:endParaRPr lang="en-US" altLang="zh-CN" sz="5000" b="1" dirty="0" smtClean="0"/>
          </a:p>
          <a:p>
            <a:pPr algn="ctr"/>
            <a:r>
              <a:rPr lang="en-US" altLang="zh-CN" sz="5000" b="1" dirty="0" err="1" smtClean="0"/>
              <a:t>yán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sè</a:t>
            </a:r>
            <a:endParaRPr lang="en-US" altLang="zh-CN" sz="5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4000" dirty="0" err="1" smtClean="0"/>
              <a:t>Bunga</a:t>
            </a:r>
            <a:r>
              <a:rPr lang="en-US" sz="4000" dirty="0" smtClean="0"/>
              <a:t> </a:t>
            </a:r>
            <a:r>
              <a:rPr lang="en-US" sz="4000" dirty="0" err="1" smtClean="0"/>
              <a:t>melati</a:t>
            </a:r>
            <a:r>
              <a:rPr lang="en-US" sz="4000" dirty="0" smtClean="0"/>
              <a:t> </a:t>
            </a:r>
            <a:r>
              <a:rPr lang="en-US" sz="4000" dirty="0" err="1" smtClean="0"/>
              <a:t>warna</a:t>
            </a:r>
            <a:r>
              <a:rPr lang="en-US" sz="4000" dirty="0" smtClean="0"/>
              <a:t> </a:t>
            </a:r>
            <a:r>
              <a:rPr lang="en-US" sz="4000" dirty="0" err="1" smtClean="0"/>
              <a:t>putih</a:t>
            </a:r>
            <a:r>
              <a:rPr lang="en-US" sz="4000" dirty="0" smtClean="0"/>
              <a:t>.</a:t>
            </a:r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茉 莉 花 是 白 色。</a:t>
            </a:r>
            <a:endParaRPr lang="en-US" altLang="zh-CN" sz="4000" dirty="0" smtClean="0"/>
          </a:p>
          <a:p>
            <a:pPr marL="514350" indent="-514350">
              <a:buNone/>
            </a:pPr>
            <a:r>
              <a:rPr lang="en-US" sz="4000" dirty="0" smtClean="0"/>
              <a:t>	m</a:t>
            </a:r>
            <a:r>
              <a:rPr lang="id-ID" sz="4000" dirty="0" smtClean="0"/>
              <a:t>ò</a:t>
            </a:r>
            <a:r>
              <a:rPr lang="en-US" sz="4000" dirty="0" smtClean="0"/>
              <a:t> </a:t>
            </a:r>
            <a:r>
              <a:rPr lang="id-ID" sz="4000" dirty="0" smtClean="0"/>
              <a:t>li</a:t>
            </a:r>
            <a:r>
              <a:rPr lang="en-US" sz="4000" dirty="0" smtClean="0"/>
              <a:t> </a:t>
            </a:r>
            <a:r>
              <a:rPr lang="id-ID" sz="4000" dirty="0" smtClean="0"/>
              <a:t>huā shì bái</a:t>
            </a:r>
            <a:r>
              <a:rPr lang="en-US" sz="4000" dirty="0" smtClean="0"/>
              <a:t> </a:t>
            </a:r>
            <a:r>
              <a:rPr lang="id-ID" sz="4000" dirty="0" smtClean="0"/>
              <a:t>sè.</a:t>
            </a:r>
            <a:endParaRPr lang="id-ID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Kosakata</a:t>
            </a:r>
            <a:r>
              <a:rPr lang="en-US" dirty="0" smtClean="0"/>
              <a:t> </a:t>
            </a:r>
            <a:r>
              <a:rPr lang="zh-CN" altLang="en-US" dirty="0" smtClean="0"/>
              <a:t>生 词 </a:t>
            </a:r>
            <a:r>
              <a:rPr lang="en-US" altLang="zh-CN" dirty="0" err="1" smtClean="0"/>
              <a:t>shēng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cí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1435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颜 色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d-ID" sz="4000" dirty="0" smtClean="0"/>
              <a:t>án</a:t>
            </a:r>
            <a:r>
              <a:rPr lang="en-US" sz="4000" dirty="0" smtClean="0"/>
              <a:t> </a:t>
            </a:r>
            <a:r>
              <a:rPr lang="id-ID" sz="4000" dirty="0" smtClean="0"/>
              <a:t>sè</a:t>
            </a:r>
            <a:endParaRPr lang="en-US" altLang="zh-CN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Suka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喜 欢 </a:t>
            </a:r>
            <a:r>
              <a:rPr lang="id-ID" sz="4000" dirty="0" smtClean="0"/>
              <a:t>xǐ</a:t>
            </a:r>
            <a:r>
              <a:rPr lang="en-US" sz="4000" dirty="0" smtClean="0"/>
              <a:t> </a:t>
            </a:r>
            <a:r>
              <a:rPr lang="id-ID" sz="4000" dirty="0" smtClean="0"/>
              <a:t>hu</a:t>
            </a:r>
            <a:r>
              <a:rPr lang="en-US" sz="4000" dirty="0" smtClean="0"/>
              <a:t>a</a:t>
            </a:r>
            <a:r>
              <a:rPr lang="id-ID" sz="4000" dirty="0" smtClean="0"/>
              <a:t>n</a:t>
            </a:r>
            <a:endParaRPr lang="en-US" altLang="zh-CN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Cantik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漂 亮 </a:t>
            </a:r>
            <a:r>
              <a:rPr lang="id-ID" sz="4000" dirty="0" smtClean="0"/>
              <a:t>piào</a:t>
            </a:r>
            <a:r>
              <a:rPr lang="en-US" sz="4000" dirty="0" smtClean="0"/>
              <a:t> </a:t>
            </a:r>
            <a:r>
              <a:rPr lang="id-ID" sz="4000" dirty="0" smtClean="0"/>
              <a:t>liang</a:t>
            </a:r>
            <a:endParaRPr lang="en-US" altLang="zh-CN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Bunga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花 </a:t>
            </a:r>
            <a:r>
              <a:rPr lang="id-ID" sz="4000" dirty="0" smtClean="0"/>
              <a:t>huā</a:t>
            </a:r>
            <a:endParaRPr lang="en-US" altLang="zh-CN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4000" dirty="0" err="1" smtClean="0">
                <a:latin typeface="Times New Roman" pitchFamily="18" charset="0"/>
                <a:cs typeface="Times New Roman" pitchFamily="18" charset="0"/>
              </a:rPr>
              <a:t>Pemandangan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景 色 </a:t>
            </a:r>
            <a:r>
              <a:rPr lang="id-ID" sz="4000" dirty="0" smtClean="0"/>
              <a:t>jǐng</a:t>
            </a:r>
            <a:r>
              <a:rPr lang="en-US" sz="4000" dirty="0" smtClean="0"/>
              <a:t> </a:t>
            </a:r>
            <a:r>
              <a:rPr lang="id-ID" sz="4000" dirty="0" smtClean="0"/>
              <a:t>sè</a:t>
            </a:r>
            <a:endParaRPr lang="en-US" altLang="zh-CN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4000" dirty="0" err="1" smtClean="0">
                <a:latin typeface="Times New Roman" pitchFamily="18" charset="0"/>
                <a:cs typeface="Times New Roman" pitchFamily="18" charset="0"/>
              </a:rPr>
              <a:t>Mawar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玫 瑰 </a:t>
            </a:r>
            <a:r>
              <a:rPr lang="id-ID" sz="4000" dirty="0" smtClean="0"/>
              <a:t>méi</a:t>
            </a:r>
            <a:r>
              <a:rPr lang="en-US" sz="4000" dirty="0" smtClean="0"/>
              <a:t> </a:t>
            </a:r>
            <a:r>
              <a:rPr lang="id-ID" sz="4000" dirty="0" smtClean="0"/>
              <a:t>gui</a:t>
            </a:r>
            <a:endParaRPr lang="en-US" altLang="zh-CN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4000" dirty="0" err="1" smtClean="0">
                <a:latin typeface="Times New Roman" pitchFamily="18" charset="0"/>
                <a:cs typeface="Times New Roman" pitchFamily="18" charset="0"/>
              </a:rPr>
              <a:t>Bunga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err="1" smtClean="0">
                <a:latin typeface="Times New Roman" pitchFamily="18" charset="0"/>
                <a:cs typeface="Times New Roman" pitchFamily="18" charset="0"/>
              </a:rPr>
              <a:t>melati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茉 莉 花 </a:t>
            </a:r>
            <a:r>
              <a:rPr lang="id-ID" sz="4000" dirty="0" smtClean="0"/>
              <a:t>mò</a:t>
            </a:r>
            <a:r>
              <a:rPr lang="en-US" sz="4000" dirty="0" smtClean="0"/>
              <a:t> </a:t>
            </a:r>
            <a:r>
              <a:rPr lang="id-ID" sz="4000" dirty="0" smtClean="0"/>
              <a:t>li</a:t>
            </a:r>
            <a:r>
              <a:rPr lang="en-US" sz="4000" dirty="0" smtClean="0"/>
              <a:t> </a:t>
            </a:r>
            <a:r>
              <a:rPr lang="id-ID" sz="4000" dirty="0" smtClean="0"/>
              <a:t>huā</a:t>
            </a:r>
            <a:endParaRPr lang="en-US" altLang="zh-CN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altLang="zh-CN" sz="4000" dirty="0" err="1" smtClean="0"/>
              <a:t>Merah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红 色 </a:t>
            </a:r>
            <a:r>
              <a:rPr lang="en-US" altLang="zh-CN" sz="4000" dirty="0" smtClean="0"/>
              <a:t>h</a:t>
            </a:r>
            <a:r>
              <a:rPr lang="id-ID" sz="4000" dirty="0" smtClean="0"/>
              <a:t>óng</a:t>
            </a:r>
            <a:r>
              <a:rPr lang="en-US" sz="4000" dirty="0" smtClean="0"/>
              <a:t> </a:t>
            </a:r>
            <a:r>
              <a:rPr lang="id-ID" sz="4000" dirty="0" smtClean="0"/>
              <a:t>sè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4000" dirty="0" err="1" smtClean="0"/>
              <a:t>Kuning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黄 色 </a:t>
            </a:r>
            <a:r>
              <a:rPr lang="id-ID" sz="4000" dirty="0" smtClean="0"/>
              <a:t>huáng</a:t>
            </a:r>
            <a:r>
              <a:rPr lang="en-US" sz="4000" dirty="0" smtClean="0"/>
              <a:t> </a:t>
            </a:r>
            <a:r>
              <a:rPr lang="id-ID" sz="4000" dirty="0" smtClean="0"/>
              <a:t>sè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4000" dirty="0" err="1" smtClean="0"/>
              <a:t>Hitam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黑 色 </a:t>
            </a:r>
            <a:r>
              <a:rPr lang="id-ID" sz="4000" dirty="0" smtClean="0"/>
              <a:t>hēi</a:t>
            </a:r>
            <a:r>
              <a:rPr lang="en-US" sz="4000" dirty="0" smtClean="0"/>
              <a:t> </a:t>
            </a:r>
            <a:r>
              <a:rPr lang="id-ID" sz="4000" dirty="0" smtClean="0"/>
              <a:t>sè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4000" dirty="0" smtClean="0"/>
              <a:t>Abu-</a:t>
            </a:r>
            <a:r>
              <a:rPr lang="en-US" altLang="zh-CN" sz="4000" dirty="0" err="1" smtClean="0"/>
              <a:t>abu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灰 色 </a:t>
            </a:r>
            <a:r>
              <a:rPr lang="id-ID" sz="4000" dirty="0" smtClean="0"/>
              <a:t>huī</a:t>
            </a:r>
            <a:r>
              <a:rPr lang="en-US" sz="4000" dirty="0" smtClean="0"/>
              <a:t> </a:t>
            </a:r>
            <a:r>
              <a:rPr lang="id-ID" sz="4000" dirty="0" smtClean="0"/>
              <a:t>sè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4000" dirty="0" err="1" smtClean="0"/>
              <a:t>Putih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白 色 </a:t>
            </a:r>
            <a:r>
              <a:rPr lang="id-ID" sz="4000" dirty="0" smtClean="0"/>
              <a:t>bái</a:t>
            </a:r>
            <a:r>
              <a:rPr lang="en-US" sz="4000" dirty="0" smtClean="0"/>
              <a:t> </a:t>
            </a:r>
            <a:r>
              <a:rPr lang="id-ID" sz="4000" dirty="0" smtClean="0"/>
              <a:t>sè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4000" dirty="0" err="1" smtClean="0"/>
              <a:t>Biru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蓝 色 </a:t>
            </a:r>
            <a:r>
              <a:rPr lang="id-ID" sz="4000" dirty="0" smtClean="0"/>
              <a:t>lán sè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4000" dirty="0" err="1" smtClean="0"/>
              <a:t>Hijau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绿 色 </a:t>
            </a:r>
            <a:r>
              <a:rPr lang="id-ID" sz="4000" dirty="0" smtClean="0"/>
              <a:t>lǜ</a:t>
            </a:r>
            <a:r>
              <a:rPr lang="en-US" sz="4000" dirty="0" smtClean="0"/>
              <a:t> </a:t>
            </a:r>
            <a:r>
              <a:rPr lang="id-ID" sz="4000" dirty="0" smtClean="0"/>
              <a:t>sè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4000" dirty="0" err="1" smtClean="0"/>
              <a:t>Coklat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棕 色 </a:t>
            </a:r>
            <a:r>
              <a:rPr lang="id-ID" sz="4000" dirty="0" smtClean="0"/>
              <a:t>zōng</a:t>
            </a:r>
            <a:r>
              <a:rPr lang="en-US" sz="4000" dirty="0" smtClean="0"/>
              <a:t> </a:t>
            </a:r>
            <a:r>
              <a:rPr lang="id-ID" sz="4000" dirty="0" smtClean="0"/>
              <a:t>sè</a:t>
            </a:r>
            <a:endParaRPr lang="en-US" altLang="zh-CN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16"/>
            </a:pPr>
            <a:r>
              <a:rPr lang="en-US" sz="4000" dirty="0" err="1" smtClean="0"/>
              <a:t>Ungu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紫 色 </a:t>
            </a:r>
            <a:r>
              <a:rPr lang="en-US" altLang="zh-CN" sz="3600" dirty="0" smtClean="0"/>
              <a:t>z</a:t>
            </a:r>
            <a:r>
              <a:rPr lang="id-ID" sz="3600" dirty="0" smtClean="0"/>
              <a:t>ǐ</a:t>
            </a:r>
            <a:r>
              <a:rPr lang="en-US" sz="3600" dirty="0" smtClean="0"/>
              <a:t> </a:t>
            </a:r>
            <a:r>
              <a:rPr lang="id-ID" sz="3600" dirty="0" smtClean="0"/>
              <a:t>sè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16"/>
            </a:pPr>
            <a:r>
              <a:rPr lang="en-US" sz="4000" dirty="0" err="1" smtClean="0"/>
              <a:t>Oranye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橙 色 </a:t>
            </a:r>
            <a:r>
              <a:rPr lang="id-ID" sz="4000" dirty="0" smtClean="0"/>
              <a:t>chéng</a:t>
            </a:r>
            <a:r>
              <a:rPr lang="en-US" sz="4000" dirty="0" smtClean="0"/>
              <a:t> </a:t>
            </a:r>
            <a:r>
              <a:rPr lang="id-ID" sz="4000" dirty="0" smtClean="0"/>
              <a:t>sè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16"/>
            </a:pPr>
            <a:r>
              <a:rPr lang="en-US" sz="4000" dirty="0" err="1" smtClean="0"/>
              <a:t>Merah</a:t>
            </a:r>
            <a:r>
              <a:rPr lang="en-US" sz="4000" dirty="0" smtClean="0"/>
              <a:t> </a:t>
            </a:r>
            <a:r>
              <a:rPr lang="en-US" sz="4000" dirty="0" err="1" smtClean="0"/>
              <a:t>jambu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粉 红 色 </a:t>
            </a:r>
            <a:r>
              <a:rPr lang="id-ID" sz="4000" dirty="0" smtClean="0"/>
              <a:t>fěn</a:t>
            </a:r>
            <a:r>
              <a:rPr lang="en-US" sz="4000" dirty="0" smtClean="0"/>
              <a:t> </a:t>
            </a:r>
            <a:r>
              <a:rPr lang="id-ID" sz="4000" dirty="0" smtClean="0"/>
              <a:t>hóng sè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16"/>
            </a:pPr>
            <a:r>
              <a:rPr lang="en-US" sz="4000" dirty="0" err="1" smtClean="0"/>
              <a:t>Warna</a:t>
            </a:r>
            <a:r>
              <a:rPr lang="en-US" sz="4000" dirty="0" smtClean="0"/>
              <a:t> </a:t>
            </a:r>
            <a:r>
              <a:rPr lang="en-US" sz="4000" dirty="0" err="1" smtClean="0"/>
              <a:t>gelap</a:t>
            </a:r>
            <a:r>
              <a:rPr lang="en-US" sz="4000" dirty="0" smtClean="0"/>
              <a:t>/</a:t>
            </a:r>
            <a:r>
              <a:rPr lang="en-US" sz="4000" dirty="0" err="1" smtClean="0"/>
              <a:t>tua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深 </a:t>
            </a:r>
            <a:r>
              <a:rPr lang="id-ID" sz="4000" dirty="0" smtClean="0"/>
              <a:t>shēn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16"/>
            </a:pPr>
            <a:r>
              <a:rPr lang="en-US" sz="4000" dirty="0" err="1" smtClean="0"/>
              <a:t>Terang</a:t>
            </a:r>
            <a:r>
              <a:rPr lang="en-US" sz="4000" dirty="0" smtClean="0"/>
              <a:t>/</a:t>
            </a:r>
            <a:r>
              <a:rPr lang="en-US" sz="4000" dirty="0" err="1" smtClean="0"/>
              <a:t>muda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浅 </a:t>
            </a:r>
            <a:r>
              <a:rPr lang="id-ID" sz="4000" dirty="0" smtClean="0"/>
              <a:t>qiǎn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16"/>
            </a:pPr>
            <a:r>
              <a:rPr lang="en-US" altLang="zh-CN" sz="4000" dirty="0" err="1" smtClean="0"/>
              <a:t>Biru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muda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浅 蓝 </a:t>
            </a:r>
            <a:r>
              <a:rPr lang="id-ID" sz="4000" dirty="0" smtClean="0"/>
              <a:t>qiǎn lán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16"/>
            </a:pPr>
            <a:r>
              <a:rPr lang="en-US" altLang="zh-CN" sz="4000" dirty="0" err="1" smtClean="0"/>
              <a:t>Biru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tua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深 蓝 </a:t>
            </a:r>
            <a:r>
              <a:rPr lang="id-ID" sz="4000" dirty="0" smtClean="0"/>
              <a:t>shēn</a:t>
            </a:r>
            <a:r>
              <a:rPr lang="en-US" sz="4000" dirty="0" smtClean="0"/>
              <a:t> </a:t>
            </a:r>
            <a:r>
              <a:rPr lang="id-ID" sz="4000" dirty="0" smtClean="0"/>
              <a:t>lán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16"/>
            </a:pPr>
            <a:r>
              <a:rPr lang="en-US" altLang="zh-CN" sz="4000" dirty="0" err="1" smtClean="0"/>
              <a:t>Merah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putih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红 白 色 </a:t>
            </a:r>
            <a:r>
              <a:rPr lang="id-ID" sz="4000" dirty="0" smtClean="0"/>
              <a:t>hóng bái</a:t>
            </a:r>
            <a:r>
              <a:rPr lang="en-US" sz="4000" dirty="0" smtClean="0"/>
              <a:t> </a:t>
            </a:r>
            <a:r>
              <a:rPr lang="id-ID" sz="4000" dirty="0" smtClean="0"/>
              <a:t>sè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16"/>
            </a:pPr>
            <a:r>
              <a:rPr lang="en-US" altLang="zh-CN" sz="4000" dirty="0" err="1" smtClean="0"/>
              <a:t>Tidak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suka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不 喜 欢 </a:t>
            </a:r>
            <a:r>
              <a:rPr lang="id-ID" sz="4000" dirty="0" smtClean="0"/>
              <a:t>bù xǐ</a:t>
            </a:r>
            <a:r>
              <a:rPr lang="en-US" sz="4000" dirty="0" smtClean="0"/>
              <a:t> </a:t>
            </a:r>
            <a:r>
              <a:rPr lang="id-ID" sz="4000" dirty="0" smtClean="0"/>
              <a:t>hu</a:t>
            </a:r>
            <a:r>
              <a:rPr lang="en-US" sz="4000" dirty="0" smtClean="0"/>
              <a:t>a</a:t>
            </a:r>
            <a:r>
              <a:rPr lang="id-ID" sz="4000" dirty="0" smtClean="0"/>
              <a:t>n</a:t>
            </a:r>
            <a:endParaRPr lang="en-US" altLang="zh-CN" dirty="0" smtClean="0"/>
          </a:p>
          <a:p>
            <a:pPr marL="514350" indent="-514350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329642" cy="653210"/>
          </a:xfrm>
        </p:spPr>
        <p:txBody>
          <a:bodyPr anchor="t">
            <a:noAutofit/>
          </a:bodyPr>
          <a:lstStyle/>
          <a:p>
            <a:pPr algn="ctr"/>
            <a:r>
              <a:rPr lang="en-US" sz="4000" b="1" dirty="0" err="1" smtClean="0"/>
              <a:t>Percampuran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Warna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8641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gelap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tua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terang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muda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campuran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warna</a:t>
            </a:r>
            <a:endParaRPr lang="en-US" altLang="zh-CN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Rumus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14350" indent="-514350">
              <a:buNone/>
            </a:pPr>
            <a:r>
              <a:rPr lang="en-US" altLang="zh-CN" sz="3000" b="1" dirty="0" err="1" smtClean="0">
                <a:latin typeface="Times New Roman" pitchFamily="18" charset="0"/>
                <a:cs typeface="Times New Roman" pitchFamily="18" charset="0"/>
              </a:rPr>
              <a:t>Terang</a:t>
            </a:r>
            <a:r>
              <a:rPr lang="en-US" altLang="zh-CN" sz="3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CN" sz="3000" b="1" dirty="0" err="1" smtClean="0">
                <a:latin typeface="Times New Roman" pitchFamily="18" charset="0"/>
                <a:cs typeface="Times New Roman" pitchFamily="18" charset="0"/>
              </a:rPr>
              <a:t>muda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altLang="zh-CN" sz="3000" b="1" dirty="0" err="1" smtClean="0"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altLang="zh-CN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b="1" dirty="0" err="1" smtClean="0">
                <a:latin typeface="Times New Roman" pitchFamily="18" charset="0"/>
                <a:cs typeface="Times New Roman" pitchFamily="18" charset="0"/>
              </a:rPr>
              <a:t>dasar</a:t>
            </a:r>
            <a:endParaRPr lang="en-US" altLang="zh-CN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altLang="zh-CN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14350" indent="-514350">
              <a:buNone/>
            </a:pP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Biru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muda</a:t>
            </a:r>
            <a:endParaRPr lang="en-US" altLang="zh-CN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zh-CN" altLang="en-US" sz="3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浅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zh-CN" altLang="en-US" sz="3000" dirty="0" smtClean="0">
                <a:latin typeface="Times New Roman" pitchFamily="18" charset="0"/>
                <a:cs typeface="Times New Roman" pitchFamily="18" charset="0"/>
              </a:rPr>
              <a:t>蓝 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zh-CN" altLang="en-US" sz="3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浅 蓝</a:t>
            </a:r>
            <a:endParaRPr lang="en-US" altLang="zh-CN" sz="30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sz="3200" dirty="0" smtClean="0"/>
              <a:t>q</a:t>
            </a:r>
            <a:r>
              <a:rPr lang="id-ID" sz="3200" dirty="0" smtClean="0"/>
              <a:t>iǎn </a:t>
            </a:r>
            <a:r>
              <a:rPr lang="id-ID" sz="3200" dirty="0" smtClean="0"/>
              <a:t>+</a:t>
            </a:r>
            <a:r>
              <a:rPr lang="en-US" sz="3200" dirty="0" smtClean="0"/>
              <a:t> </a:t>
            </a:r>
            <a:r>
              <a:rPr lang="id-ID" sz="3200" dirty="0" smtClean="0"/>
              <a:t>lán </a:t>
            </a:r>
            <a:r>
              <a:rPr lang="en-US" altLang="zh-CN" sz="3200" dirty="0" smtClean="0">
                <a:sym typeface="Wingdings" pitchFamily="2" charset="2"/>
              </a:rPr>
              <a:t></a:t>
            </a:r>
            <a:r>
              <a:rPr lang="id-ID" sz="3200" dirty="0" smtClean="0"/>
              <a:t> qiǎn lán</a:t>
            </a:r>
            <a:endParaRPr lang="en-US" altLang="zh-CN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864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Gelap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tua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dasar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Biru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tua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zh-CN" altLang="en-US" sz="3000" dirty="0" smtClean="0">
                <a:latin typeface="Times New Roman" pitchFamily="18" charset="0"/>
                <a:cs typeface="Times New Roman" pitchFamily="18" charset="0"/>
              </a:rPr>
              <a:t>深 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zh-CN" altLang="en-US" sz="3000" dirty="0" smtClean="0">
                <a:latin typeface="Times New Roman" pitchFamily="18" charset="0"/>
                <a:cs typeface="Times New Roman" pitchFamily="18" charset="0"/>
              </a:rPr>
              <a:t>蓝 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zh-CN" altLang="en-US" sz="3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深 蓝</a:t>
            </a:r>
            <a:endParaRPr lang="en-US" altLang="zh-CN" sz="30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3200" dirty="0" smtClean="0"/>
              <a:t>s</a:t>
            </a:r>
            <a:r>
              <a:rPr lang="id-ID" sz="3200" dirty="0" smtClean="0"/>
              <a:t>hēn + lán </a:t>
            </a:r>
            <a:r>
              <a:rPr lang="en-US" sz="3200" dirty="0" smtClean="0">
                <a:sym typeface="Wingdings" pitchFamily="2" charset="2"/>
              </a:rPr>
              <a:t></a:t>
            </a:r>
            <a:r>
              <a:rPr lang="id-ID" sz="3200" dirty="0" smtClean="0"/>
              <a:t> shēn</a:t>
            </a:r>
            <a:r>
              <a:rPr lang="en-US" sz="3200" dirty="0" smtClean="0"/>
              <a:t> </a:t>
            </a:r>
            <a:r>
              <a:rPr lang="id-ID" sz="3200" dirty="0" smtClean="0"/>
              <a:t>lán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biru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muda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Mandarin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muda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biru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dibalik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kebalikan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Indonesia)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71504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sz="3500" dirty="0" err="1" smtClean="0"/>
              <a:t>Penggabungan</a:t>
            </a:r>
            <a:r>
              <a:rPr lang="en-US" sz="3500" dirty="0" smtClean="0"/>
              <a:t> 2 </a:t>
            </a:r>
            <a:r>
              <a:rPr lang="en-US" sz="3500" dirty="0" err="1" smtClean="0"/>
              <a:t>warna</a:t>
            </a:r>
            <a:r>
              <a:rPr lang="en-US" sz="3500" dirty="0" smtClean="0"/>
              <a:t> </a:t>
            </a:r>
          </a:p>
          <a:p>
            <a:pPr marL="0" indent="450850">
              <a:buNone/>
            </a:pPr>
            <a:r>
              <a:rPr lang="en-US" sz="3500" dirty="0" err="1" smtClean="0"/>
              <a:t>Jika</a:t>
            </a:r>
            <a:r>
              <a:rPr lang="en-US" sz="3500" dirty="0" smtClean="0"/>
              <a:t> </a:t>
            </a:r>
            <a:r>
              <a:rPr lang="en-US" sz="3500" dirty="0" err="1" smtClean="0"/>
              <a:t>ingin</a:t>
            </a:r>
            <a:r>
              <a:rPr lang="en-US" sz="3500" dirty="0" smtClean="0"/>
              <a:t> </a:t>
            </a:r>
            <a:r>
              <a:rPr lang="en-US" sz="3500" dirty="0" err="1" smtClean="0"/>
              <a:t>menggabungkan</a:t>
            </a:r>
            <a:r>
              <a:rPr lang="en-US" sz="3500" dirty="0" smtClean="0"/>
              <a:t> </a:t>
            </a:r>
            <a:r>
              <a:rPr lang="en-US" sz="3500" dirty="0" err="1" smtClean="0"/>
              <a:t>warna</a:t>
            </a:r>
            <a:r>
              <a:rPr lang="en-US" sz="3500" dirty="0" smtClean="0"/>
              <a:t> 2 </a:t>
            </a:r>
            <a:r>
              <a:rPr lang="en-US" sz="3500" dirty="0" err="1" smtClean="0"/>
              <a:t>warna</a:t>
            </a:r>
            <a:r>
              <a:rPr lang="en-US" sz="3500" dirty="0" smtClean="0"/>
              <a:t> </a:t>
            </a:r>
            <a:r>
              <a:rPr lang="en-US" sz="3500" dirty="0" err="1" smtClean="0"/>
              <a:t>sekaligus</a:t>
            </a:r>
            <a:r>
              <a:rPr lang="en-US" sz="3500" dirty="0" smtClean="0"/>
              <a:t>, </a:t>
            </a:r>
            <a:r>
              <a:rPr lang="en-US" sz="3500" dirty="0" err="1" smtClean="0"/>
              <a:t>maka</a:t>
            </a:r>
            <a:r>
              <a:rPr lang="en-US" sz="3500" dirty="0" smtClean="0"/>
              <a:t> </a:t>
            </a:r>
            <a:r>
              <a:rPr lang="en-US" sz="3500" dirty="0" err="1" smtClean="0"/>
              <a:t>gunakan</a:t>
            </a:r>
            <a:r>
              <a:rPr lang="en-US" sz="3500" b="1" dirty="0" smtClean="0">
                <a:solidFill>
                  <a:srgbClr val="C00000"/>
                </a:solidFill>
              </a:rPr>
              <a:t> </a:t>
            </a:r>
            <a:r>
              <a:rPr lang="en-US" sz="3500" b="1" dirty="0" err="1" smtClean="0">
                <a:solidFill>
                  <a:srgbClr val="C00000"/>
                </a:solidFill>
              </a:rPr>
              <a:t>aksara</a:t>
            </a:r>
            <a:r>
              <a:rPr lang="en-US" sz="3500" b="1" dirty="0" smtClean="0">
                <a:solidFill>
                  <a:srgbClr val="C00000"/>
                </a:solidFill>
              </a:rPr>
              <a:t> </a:t>
            </a:r>
            <a:r>
              <a:rPr lang="en-US" sz="3500" b="1" dirty="0" err="1" smtClean="0">
                <a:solidFill>
                  <a:srgbClr val="C00000"/>
                </a:solidFill>
              </a:rPr>
              <a:t>depannya</a:t>
            </a:r>
            <a:r>
              <a:rPr lang="en-US" sz="3500" b="1" dirty="0" smtClean="0">
                <a:solidFill>
                  <a:srgbClr val="C00000"/>
                </a:solidFill>
              </a:rPr>
              <a:t> </a:t>
            </a:r>
            <a:r>
              <a:rPr lang="en-US" sz="3500" b="1" dirty="0" err="1" smtClean="0">
                <a:solidFill>
                  <a:srgbClr val="C00000"/>
                </a:solidFill>
              </a:rPr>
              <a:t>saja</a:t>
            </a:r>
            <a:r>
              <a:rPr lang="en-US" sz="3500" dirty="0" smtClean="0"/>
              <a:t>.</a:t>
            </a:r>
          </a:p>
          <a:p>
            <a:pPr marL="0" indent="0">
              <a:buNone/>
            </a:pPr>
            <a:r>
              <a:rPr lang="en-US" sz="3500" dirty="0" err="1" smtClean="0"/>
              <a:t>Contoh</a:t>
            </a:r>
            <a:r>
              <a:rPr lang="en-US" sz="3500" dirty="0" smtClean="0"/>
              <a:t> : </a:t>
            </a:r>
            <a:r>
              <a:rPr lang="en-US" sz="3500" dirty="0" err="1" smtClean="0"/>
              <a:t>warna</a:t>
            </a:r>
            <a:r>
              <a:rPr lang="en-US" sz="3500" dirty="0" smtClean="0"/>
              <a:t> </a:t>
            </a:r>
            <a:r>
              <a:rPr lang="en-US" sz="3500" dirty="0" err="1" smtClean="0"/>
              <a:t>merah</a:t>
            </a:r>
            <a:r>
              <a:rPr lang="en-US" sz="3500" dirty="0" smtClean="0"/>
              <a:t> </a:t>
            </a:r>
            <a:r>
              <a:rPr lang="en-US" sz="3500" dirty="0" err="1" smtClean="0"/>
              <a:t>putih</a:t>
            </a:r>
            <a:endParaRPr lang="en-US" sz="3500" dirty="0" smtClean="0"/>
          </a:p>
          <a:p>
            <a:pPr marL="0" indent="0">
              <a:buNone/>
            </a:pPr>
            <a:r>
              <a:rPr lang="en-US" sz="3500" dirty="0" err="1" smtClean="0"/>
              <a:t>Warna</a:t>
            </a:r>
            <a:r>
              <a:rPr lang="en-US" sz="3500" dirty="0" smtClean="0"/>
              <a:t> </a:t>
            </a:r>
            <a:r>
              <a:rPr lang="en-US" sz="3500" dirty="0" err="1" smtClean="0"/>
              <a:t>merah</a:t>
            </a:r>
            <a:r>
              <a:rPr lang="en-US" sz="3500" dirty="0" smtClean="0"/>
              <a:t> </a:t>
            </a:r>
            <a:r>
              <a:rPr lang="zh-CN" altLang="en-US" sz="3500" b="1" dirty="0" smtClean="0">
                <a:solidFill>
                  <a:srgbClr val="C00000"/>
                </a:solidFill>
              </a:rPr>
              <a:t>红</a:t>
            </a:r>
            <a:r>
              <a:rPr lang="zh-CN" altLang="en-US" sz="3500" dirty="0" smtClean="0"/>
              <a:t> 色 </a:t>
            </a:r>
            <a:r>
              <a:rPr lang="en-US" altLang="zh-CN" sz="3500" dirty="0" smtClean="0"/>
              <a:t>h</a:t>
            </a:r>
            <a:r>
              <a:rPr lang="id-ID" sz="3500" dirty="0" smtClean="0"/>
              <a:t>óng</a:t>
            </a:r>
            <a:r>
              <a:rPr lang="en-US" sz="3500" dirty="0" smtClean="0"/>
              <a:t> </a:t>
            </a:r>
            <a:r>
              <a:rPr lang="id-ID" sz="3500" dirty="0" smtClean="0"/>
              <a:t>sè</a:t>
            </a:r>
            <a:endParaRPr lang="en-US" altLang="zh-CN" sz="3500" dirty="0" smtClean="0"/>
          </a:p>
          <a:p>
            <a:pPr marL="0" indent="0">
              <a:buNone/>
            </a:pPr>
            <a:r>
              <a:rPr lang="en-US" sz="3500" dirty="0" err="1" smtClean="0"/>
              <a:t>Warna</a:t>
            </a:r>
            <a:r>
              <a:rPr lang="en-US" sz="3500" dirty="0" smtClean="0"/>
              <a:t> </a:t>
            </a:r>
            <a:r>
              <a:rPr lang="en-US" sz="3500" dirty="0" err="1" smtClean="0"/>
              <a:t>putih</a:t>
            </a:r>
            <a:r>
              <a:rPr lang="en-US" sz="3500" dirty="0" smtClean="0"/>
              <a:t> </a:t>
            </a:r>
            <a:r>
              <a:rPr lang="zh-CN" altLang="en-US" sz="3500" b="1" dirty="0" smtClean="0">
                <a:solidFill>
                  <a:srgbClr val="C00000"/>
                </a:solidFill>
              </a:rPr>
              <a:t>白</a:t>
            </a:r>
            <a:r>
              <a:rPr lang="zh-CN" altLang="en-US" sz="3500" dirty="0" smtClean="0"/>
              <a:t> 色 </a:t>
            </a:r>
            <a:r>
              <a:rPr lang="id-ID" sz="3500" dirty="0" smtClean="0"/>
              <a:t>bái</a:t>
            </a:r>
            <a:r>
              <a:rPr lang="en-US" sz="3500" dirty="0" smtClean="0"/>
              <a:t> </a:t>
            </a:r>
            <a:r>
              <a:rPr lang="id-ID" sz="3500" dirty="0" smtClean="0"/>
              <a:t>sè</a:t>
            </a:r>
            <a:endParaRPr lang="en-US" altLang="zh-CN" sz="3500" dirty="0" smtClean="0"/>
          </a:p>
          <a:p>
            <a:pPr marL="0" indent="0">
              <a:buNone/>
            </a:pPr>
            <a:r>
              <a:rPr lang="en-US" sz="3500" dirty="0" err="1" smtClean="0"/>
              <a:t>Maka</a:t>
            </a:r>
            <a:r>
              <a:rPr lang="en-US" sz="3500" dirty="0" smtClean="0"/>
              <a:t> </a:t>
            </a:r>
            <a:r>
              <a:rPr lang="en-US" sz="3500" dirty="0" err="1" smtClean="0"/>
              <a:t>warna</a:t>
            </a:r>
            <a:r>
              <a:rPr lang="en-US" sz="3500" dirty="0" smtClean="0"/>
              <a:t> </a:t>
            </a:r>
            <a:r>
              <a:rPr lang="en-US" sz="3500" dirty="0" err="1" smtClean="0"/>
              <a:t>merah</a:t>
            </a:r>
            <a:r>
              <a:rPr lang="en-US" sz="3500" dirty="0" smtClean="0"/>
              <a:t> </a:t>
            </a:r>
            <a:r>
              <a:rPr lang="en-US" sz="3500" dirty="0" err="1" smtClean="0"/>
              <a:t>putih</a:t>
            </a:r>
            <a:r>
              <a:rPr lang="en-US" sz="3500" dirty="0" smtClean="0"/>
              <a:t> </a:t>
            </a:r>
            <a:r>
              <a:rPr lang="en-US" sz="3500" dirty="0" err="1" smtClean="0"/>
              <a:t>adalah</a:t>
            </a:r>
            <a:r>
              <a:rPr lang="en-US" sz="3500" dirty="0" smtClean="0"/>
              <a:t>  </a:t>
            </a:r>
            <a:r>
              <a:rPr lang="zh-CN" altLang="en-US" sz="3500" dirty="0" smtClean="0"/>
              <a:t>红 白 色 </a:t>
            </a:r>
            <a:r>
              <a:rPr lang="id-ID" sz="3500" dirty="0" smtClean="0"/>
              <a:t>hóng bái</a:t>
            </a:r>
            <a:r>
              <a:rPr lang="en-US" sz="3500" dirty="0" smtClean="0"/>
              <a:t> </a:t>
            </a:r>
            <a:r>
              <a:rPr lang="id-ID" sz="3500" dirty="0" smtClean="0"/>
              <a:t>sè</a:t>
            </a:r>
            <a:endParaRPr lang="en-US" altLang="zh-CN" sz="35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zh-CN" altLang="en-US" dirty="0" smtClean="0"/>
              <a:t>句 子 </a:t>
            </a:r>
            <a:r>
              <a:rPr lang="en-US" altLang="zh-CN" dirty="0" err="1" smtClean="0"/>
              <a:t>jù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zi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507209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Saya</a:t>
            </a:r>
            <a:r>
              <a:rPr lang="en-US" sz="4000" dirty="0" smtClean="0"/>
              <a:t> </a:t>
            </a:r>
            <a:r>
              <a:rPr lang="en-US" sz="4000" dirty="0" err="1" smtClean="0"/>
              <a:t>suka</a:t>
            </a:r>
            <a:r>
              <a:rPr lang="en-US" sz="4000" dirty="0" smtClean="0"/>
              <a:t> </a:t>
            </a:r>
            <a:r>
              <a:rPr lang="en-US" sz="4000" dirty="0" err="1" smtClean="0"/>
              <a:t>warna</a:t>
            </a:r>
            <a:r>
              <a:rPr lang="en-US" sz="4000" dirty="0" smtClean="0"/>
              <a:t> </a:t>
            </a:r>
            <a:r>
              <a:rPr lang="en-US" sz="4000" dirty="0" err="1" smtClean="0"/>
              <a:t>merah</a:t>
            </a:r>
            <a:r>
              <a:rPr lang="zh-CN" altLang="en-US" sz="4000" dirty="0" smtClean="0"/>
              <a:t>。</a:t>
            </a:r>
            <a:endParaRPr lang="en-US" altLang="zh-CN" sz="4000" dirty="0" smtClean="0"/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我 喜 欢 红 色。</a:t>
            </a:r>
            <a:endParaRPr lang="en-US" altLang="zh-CN" sz="4000" dirty="0" smtClean="0"/>
          </a:p>
          <a:p>
            <a:pPr marL="273050" indent="258763">
              <a:buNone/>
            </a:pPr>
            <a:r>
              <a:rPr lang="en-US" sz="4000" dirty="0" smtClean="0"/>
              <a:t>w</a:t>
            </a:r>
            <a:r>
              <a:rPr lang="id-ID" sz="4000" dirty="0" smtClean="0"/>
              <a:t>ǒ xǐ</a:t>
            </a:r>
            <a:r>
              <a:rPr lang="en-US" sz="4000" dirty="0" smtClean="0"/>
              <a:t> </a:t>
            </a:r>
            <a:r>
              <a:rPr lang="id-ID" sz="4000" dirty="0" smtClean="0"/>
              <a:t>hu</a:t>
            </a:r>
            <a:r>
              <a:rPr lang="en-US" sz="4000" dirty="0" smtClean="0"/>
              <a:t>a</a:t>
            </a:r>
            <a:r>
              <a:rPr lang="id-ID" sz="4000" dirty="0" smtClean="0"/>
              <a:t>n hóng</a:t>
            </a:r>
            <a:r>
              <a:rPr lang="en-US" sz="4000" dirty="0" smtClean="0"/>
              <a:t> </a:t>
            </a:r>
            <a:r>
              <a:rPr lang="id-ID" sz="4000" dirty="0" smtClean="0"/>
              <a:t>sè. </a:t>
            </a:r>
          </a:p>
          <a:p>
            <a:pPr marL="514350" indent="-514350">
              <a:buNone/>
            </a:pPr>
            <a:endParaRPr lang="en-US" sz="40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sz="4000" dirty="0" err="1" smtClean="0"/>
              <a:t>Saya</a:t>
            </a:r>
            <a:r>
              <a:rPr lang="en-US" sz="4000" dirty="0" smtClean="0"/>
              <a:t> </a:t>
            </a:r>
            <a:r>
              <a:rPr lang="en-US" sz="4000" dirty="0" err="1" smtClean="0"/>
              <a:t>tidak</a:t>
            </a:r>
            <a:r>
              <a:rPr lang="en-US" sz="4000" dirty="0" smtClean="0"/>
              <a:t> </a:t>
            </a:r>
            <a:r>
              <a:rPr lang="en-US" sz="4000" dirty="0" err="1" smtClean="0"/>
              <a:t>suka</a:t>
            </a:r>
            <a:r>
              <a:rPr lang="en-US" sz="4000" dirty="0" smtClean="0"/>
              <a:t> </a:t>
            </a:r>
            <a:r>
              <a:rPr lang="en-US" sz="4000" dirty="0" err="1" smtClean="0"/>
              <a:t>warna</a:t>
            </a:r>
            <a:r>
              <a:rPr lang="en-US" sz="4000" dirty="0" smtClean="0"/>
              <a:t> </a:t>
            </a:r>
            <a:r>
              <a:rPr lang="en-US" sz="4000" dirty="0" err="1" smtClean="0"/>
              <a:t>merah</a:t>
            </a:r>
            <a:r>
              <a:rPr lang="en-US" sz="4000" dirty="0" smtClean="0"/>
              <a:t>.</a:t>
            </a:r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我 不 喜 欢 红 色。</a:t>
            </a:r>
            <a:endParaRPr lang="en-US" altLang="zh-CN" sz="4000" dirty="0" smtClean="0"/>
          </a:p>
          <a:p>
            <a:pPr marL="514350" indent="-514350">
              <a:buNone/>
            </a:pPr>
            <a:r>
              <a:rPr lang="en-US" sz="4000" dirty="0" smtClean="0"/>
              <a:t>	w</a:t>
            </a:r>
            <a:r>
              <a:rPr lang="id-ID" sz="4000" dirty="0" smtClean="0"/>
              <a:t>ǒ bù xǐ</a:t>
            </a:r>
            <a:r>
              <a:rPr lang="en-US" sz="4000" dirty="0" smtClean="0"/>
              <a:t> </a:t>
            </a:r>
            <a:r>
              <a:rPr lang="id-ID" sz="4000" dirty="0" smtClean="0"/>
              <a:t>hu</a:t>
            </a:r>
            <a:r>
              <a:rPr lang="en-US" sz="4000" dirty="0" smtClean="0"/>
              <a:t>a</a:t>
            </a:r>
            <a:r>
              <a:rPr lang="id-ID" sz="4000" dirty="0" smtClean="0"/>
              <a:t>n hóng</a:t>
            </a:r>
            <a:r>
              <a:rPr lang="en-US" sz="4000" dirty="0" smtClean="0"/>
              <a:t> </a:t>
            </a:r>
            <a:r>
              <a:rPr lang="id-ID" sz="4000" dirty="0" smtClean="0"/>
              <a:t>sè.</a:t>
            </a:r>
            <a:endParaRPr lang="id-ID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78647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suka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514350" indent="-51435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你 喜 欢 什 么 颜 色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n</a:t>
            </a:r>
            <a:r>
              <a:rPr lang="id-ID" sz="4000" dirty="0" smtClean="0"/>
              <a:t>ǐ xǐ</a:t>
            </a:r>
            <a:r>
              <a:rPr lang="en-US" sz="4000" dirty="0" smtClean="0"/>
              <a:t> </a:t>
            </a:r>
            <a:r>
              <a:rPr lang="id-ID" sz="4000" dirty="0" smtClean="0"/>
              <a:t>hu</a:t>
            </a:r>
            <a:r>
              <a:rPr lang="en-US" sz="4000" dirty="0" smtClean="0"/>
              <a:t>a</a:t>
            </a:r>
            <a:r>
              <a:rPr lang="id-ID" sz="4000" dirty="0" smtClean="0"/>
              <a:t>n shén</a:t>
            </a:r>
            <a:r>
              <a:rPr lang="en-US" sz="4000" dirty="0" smtClean="0"/>
              <a:t> </a:t>
            </a:r>
            <a:r>
              <a:rPr lang="id-ID" sz="4000" dirty="0" smtClean="0"/>
              <a:t>me yán</a:t>
            </a:r>
            <a:r>
              <a:rPr lang="en-US" sz="4000" dirty="0" smtClean="0"/>
              <a:t> </a:t>
            </a:r>
            <a:r>
              <a:rPr lang="id-ID" sz="4000" dirty="0" smtClean="0"/>
              <a:t>sè? </a:t>
            </a:r>
            <a:endParaRPr lang="en-US" sz="4000" dirty="0" smtClean="0"/>
          </a:p>
          <a:p>
            <a:pPr marL="514350" indent="-514350"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bunga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melati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514350" indent="-51435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茉 莉 花 是 什 么 颜 色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buNone/>
            </a:pP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	m</a:t>
            </a:r>
            <a:r>
              <a:rPr lang="id-ID" sz="4000" dirty="0" smtClean="0"/>
              <a:t>ò</a:t>
            </a:r>
            <a:r>
              <a:rPr lang="en-US" sz="4000" dirty="0" smtClean="0"/>
              <a:t> </a:t>
            </a:r>
            <a:r>
              <a:rPr lang="id-ID" sz="4000" dirty="0" smtClean="0"/>
              <a:t>li</a:t>
            </a:r>
            <a:r>
              <a:rPr lang="en-US" sz="4000" dirty="0" smtClean="0"/>
              <a:t> </a:t>
            </a:r>
            <a:r>
              <a:rPr lang="id-ID" sz="4000" dirty="0" smtClean="0"/>
              <a:t>huā shì shén</a:t>
            </a:r>
            <a:r>
              <a:rPr lang="en-US" sz="4000" dirty="0" smtClean="0"/>
              <a:t> </a:t>
            </a:r>
            <a:r>
              <a:rPr lang="id-ID" sz="4000" dirty="0" smtClean="0"/>
              <a:t>me yán</a:t>
            </a:r>
            <a:r>
              <a:rPr lang="en-US" sz="4000" dirty="0" smtClean="0"/>
              <a:t> </a:t>
            </a:r>
            <a:r>
              <a:rPr lang="id-ID" sz="4000" dirty="0" smtClean="0"/>
              <a:t>sè?</a:t>
            </a:r>
            <a:endParaRPr lang="en-US" altLang="zh-CN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1007</TotalTime>
  <Words>292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Bahasa Mandarin  中文 zhōng wén</vt:lpstr>
      <vt:lpstr>Kosakata 生 词 shēng cí</vt:lpstr>
      <vt:lpstr>Slide 3</vt:lpstr>
      <vt:lpstr>Slide 4</vt:lpstr>
      <vt:lpstr>Percampuran Warna</vt:lpstr>
      <vt:lpstr>Slide 6</vt:lpstr>
      <vt:lpstr>Slide 7</vt:lpstr>
      <vt:lpstr>Kalimat 句 子 jù zi 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99</cp:revision>
  <dcterms:created xsi:type="dcterms:W3CDTF">2020-10-13T11:27:36Z</dcterms:created>
  <dcterms:modified xsi:type="dcterms:W3CDTF">2021-01-24T04:28:11Z</dcterms:modified>
</cp:coreProperties>
</file>