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86" r:id="rId4"/>
    <p:sldId id="283" r:id="rId5"/>
    <p:sldId id="270" r:id="rId6"/>
    <p:sldId id="274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13/04/2021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d-ID" altLang="zh-CN" sz="5000" b="1" dirty="0" smtClean="0"/>
              <a:t>Waktu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dan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Kegiatan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时 间 与 活 动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shí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jiān</a:t>
            </a:r>
            <a:r>
              <a:rPr lang="en-US" altLang="zh-CN" sz="5000" b="1" dirty="0" smtClean="0"/>
              <a:t> </a:t>
            </a:r>
            <a:r>
              <a:rPr lang="id-ID" altLang="zh-CN" sz="5000" b="1" dirty="0" smtClean="0"/>
              <a:t>y</a:t>
            </a:r>
            <a:r>
              <a:rPr lang="id-ID" sz="5400" dirty="0" smtClean="0"/>
              <a:t>ǔ</a:t>
            </a:r>
            <a:r>
              <a:rPr lang="id-ID" altLang="zh-CN" sz="5000" b="1" dirty="0" smtClean="0"/>
              <a:t> </a:t>
            </a:r>
            <a:r>
              <a:rPr lang="en-US" altLang="zh-CN" sz="5000" b="1" dirty="0" err="1" smtClean="0"/>
              <a:t>huó</a:t>
            </a:r>
            <a:r>
              <a:rPr lang="en-US" altLang="zh-CN" sz="5000" b="1" dirty="0" smtClean="0"/>
              <a:t> dong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altLang="zh-CN" sz="3500" dirty="0" smtClean="0"/>
              <a:t>Membeli </a:t>
            </a:r>
            <a:r>
              <a:rPr lang="zh-CN" altLang="en-US" sz="3500" dirty="0" smtClean="0"/>
              <a:t>买</a:t>
            </a:r>
            <a:r>
              <a:rPr lang="id-ID" altLang="zh-CN" sz="3500" dirty="0" smtClean="0"/>
              <a:t> m</a:t>
            </a:r>
            <a:r>
              <a:rPr lang="id-ID" sz="3500" dirty="0" smtClean="0"/>
              <a:t>ǎi</a:t>
            </a:r>
            <a:r>
              <a:rPr lang="id-ID" altLang="zh-CN" sz="3500" dirty="0" smtClean="0"/>
              <a:t> 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Sayuran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蔬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菜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shū cài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Buah-buahan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水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果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shuǐ guǒ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Menonton</a:t>
            </a:r>
            <a:r>
              <a:rPr lang="en-US" altLang="zh-CN" sz="3500" dirty="0" smtClean="0"/>
              <a:t> TV </a:t>
            </a:r>
            <a:r>
              <a:rPr lang="zh-CN" altLang="en-US" sz="3500" dirty="0" smtClean="0"/>
              <a:t>看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电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视 </a:t>
            </a:r>
            <a:r>
              <a:rPr lang="id-ID" sz="3500" dirty="0" smtClean="0"/>
              <a:t>kàn diàn shì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Pulang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sekolah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放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学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fàng xué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Pelajaran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selesai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下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课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xià kè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Mulai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belajar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上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学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shàng xué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Bangun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起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床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qǐ chuáng</a:t>
            </a:r>
            <a:endParaRPr lang="id-ID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sz="3500" dirty="0" err="1" smtClean="0"/>
              <a:t>Tidur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睡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觉</a:t>
            </a:r>
            <a:r>
              <a:rPr lang="id-ID" altLang="zh-CN" sz="3500" dirty="0" smtClean="0"/>
              <a:t> s</a:t>
            </a:r>
            <a:r>
              <a:rPr lang="id-ID" sz="3500" dirty="0" smtClean="0"/>
              <a:t>huì jiào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sz="3500" dirty="0" err="1" smtClean="0"/>
              <a:t>Mandi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洗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澡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xǐ zǎo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sz="3500" dirty="0" err="1" smtClean="0"/>
              <a:t>Makan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吃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chī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Menonton</a:t>
            </a:r>
            <a:r>
              <a:rPr lang="en-US" altLang="zh-CN" sz="3500" dirty="0" smtClean="0"/>
              <a:t> film </a:t>
            </a:r>
            <a:r>
              <a:rPr lang="zh-CN" altLang="en-US" sz="3500" dirty="0" smtClean="0"/>
              <a:t>看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电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影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kàn diàn yǐng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Membaca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buku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看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书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kàn shū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Belajar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学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习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xué xí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Memasak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做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饭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zuò fàn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Sekolah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学 校 </a:t>
            </a:r>
            <a:r>
              <a:rPr lang="en-US" altLang="zh-CN" sz="3500" dirty="0" smtClean="0"/>
              <a:t>x</a:t>
            </a:r>
            <a:r>
              <a:rPr lang="id-ID" altLang="zh-CN" sz="3500" dirty="0" smtClean="0"/>
              <a:t>ué</a:t>
            </a:r>
            <a:r>
              <a:rPr lang="en-US" altLang="zh-CN" sz="3500" dirty="0" smtClean="0"/>
              <a:t> </a:t>
            </a:r>
            <a:r>
              <a:rPr lang="id-ID" altLang="zh-CN" sz="3500" dirty="0" smtClean="0"/>
              <a:t>xiào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去 </a:t>
            </a:r>
            <a:r>
              <a:rPr lang="id-ID" altLang="zh-CN" sz="3500" dirty="0" smtClean="0"/>
              <a:t>qù</a:t>
            </a:r>
          </a:p>
          <a:p>
            <a:pPr marL="514350" indent="-514350">
              <a:buNone/>
            </a:pPr>
            <a:endParaRPr lang="en-US" altLang="zh-CN" sz="3500" dirty="0" smtClean="0"/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Rumus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714488"/>
            <a:ext cx="8786874" cy="471490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500" b="1" dirty="0" smtClean="0">
                <a:solidFill>
                  <a:srgbClr val="C00000"/>
                </a:solidFill>
              </a:rPr>
              <a:t>S + </a:t>
            </a:r>
            <a:r>
              <a:rPr lang="en-US" sz="3500" b="1" dirty="0" err="1" smtClean="0">
                <a:solidFill>
                  <a:srgbClr val="C00000"/>
                </a:solidFill>
              </a:rPr>
              <a:t>Waktu</a:t>
            </a:r>
            <a:r>
              <a:rPr lang="en-US" sz="3500" b="1" dirty="0" smtClean="0">
                <a:solidFill>
                  <a:srgbClr val="C00000"/>
                </a:solidFill>
              </a:rPr>
              <a:t> (</a:t>
            </a:r>
            <a:r>
              <a:rPr lang="en-US" sz="3500" b="1" dirty="0" err="1" smtClean="0">
                <a:solidFill>
                  <a:srgbClr val="C00000"/>
                </a:solidFill>
              </a:rPr>
              <a:t>Ket</a:t>
            </a:r>
            <a:r>
              <a:rPr lang="en-US" sz="3500" b="1" dirty="0" smtClean="0">
                <a:solidFill>
                  <a:srgbClr val="C00000"/>
                </a:solidFill>
              </a:rPr>
              <a:t>. </a:t>
            </a:r>
            <a:r>
              <a:rPr lang="en-US" sz="3500" b="1" dirty="0" err="1" smtClean="0">
                <a:solidFill>
                  <a:srgbClr val="C00000"/>
                </a:solidFill>
              </a:rPr>
              <a:t>Waktu</a:t>
            </a:r>
            <a:r>
              <a:rPr lang="en-US" sz="3500" b="1" dirty="0" smtClean="0">
                <a:solidFill>
                  <a:srgbClr val="C00000"/>
                </a:solidFill>
              </a:rPr>
              <a:t>) + P (</a:t>
            </a:r>
            <a:r>
              <a:rPr lang="en-US" sz="3500" b="1" dirty="0" err="1" smtClean="0">
                <a:solidFill>
                  <a:srgbClr val="C00000"/>
                </a:solidFill>
              </a:rPr>
              <a:t>Kegiatan</a:t>
            </a:r>
            <a:r>
              <a:rPr lang="en-US" sz="3500" b="1" dirty="0" smtClean="0">
                <a:solidFill>
                  <a:srgbClr val="C00000"/>
                </a:solidFill>
              </a:rPr>
              <a:t>)</a:t>
            </a:r>
            <a:endParaRPr lang="id-ID" sz="35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id-ID" sz="35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id-ID" sz="35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id-ID" sz="3500" dirty="0" smtClean="0"/>
              <a:t>Keterangan :</a:t>
            </a:r>
          </a:p>
          <a:p>
            <a:pPr marL="514350" indent="-514350">
              <a:buNone/>
            </a:pPr>
            <a:r>
              <a:rPr lang="id-ID" sz="3500" dirty="0" smtClean="0"/>
              <a:t>S = Subjek</a:t>
            </a:r>
          </a:p>
          <a:p>
            <a:pPr marL="514350" indent="-514350">
              <a:buNone/>
            </a:pPr>
            <a:r>
              <a:rPr lang="id-ID" sz="3500" dirty="0" smtClean="0"/>
              <a:t>Waktu = Keterangan Waktu</a:t>
            </a:r>
          </a:p>
          <a:p>
            <a:pPr marL="514350" indent="-514350">
              <a:buNone/>
            </a:pPr>
            <a:r>
              <a:rPr lang="id-ID" sz="3500" dirty="0" smtClean="0"/>
              <a:t>P = Predikat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Ibu</a:t>
            </a:r>
            <a:r>
              <a:rPr lang="en-US" sz="3500" dirty="0" smtClean="0"/>
              <a:t> </a:t>
            </a:r>
            <a:r>
              <a:rPr lang="en-US" sz="3500" dirty="0" err="1" smtClean="0"/>
              <a:t>memasak</a:t>
            </a:r>
            <a:r>
              <a:rPr lang="en-US" sz="3500" dirty="0" smtClean="0"/>
              <a:t> </a:t>
            </a:r>
            <a:r>
              <a:rPr lang="en-US" sz="3500" dirty="0" err="1" smtClean="0"/>
              <a:t>pukul</a:t>
            </a:r>
            <a:r>
              <a:rPr lang="en-US" sz="3500" dirty="0" smtClean="0"/>
              <a:t> 06.00.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妈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妈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六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做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饭。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id-ID" sz="3500" dirty="0" smtClean="0"/>
              <a:t>	mā ma liù diǎn zuò fàn.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bangun</a:t>
            </a:r>
            <a:r>
              <a:rPr lang="en-US" sz="3500" dirty="0" smtClean="0"/>
              <a:t> </a:t>
            </a:r>
            <a:r>
              <a:rPr lang="en-US" sz="3500" dirty="0" err="1" smtClean="0"/>
              <a:t>pukul</a:t>
            </a:r>
            <a:r>
              <a:rPr lang="en-US" sz="3500" dirty="0" smtClean="0"/>
              <a:t> 06.30.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我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早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上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六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半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起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床。</a:t>
            </a:r>
            <a:endParaRPr lang="en-US" sz="3500" dirty="0" smtClean="0"/>
          </a:p>
          <a:p>
            <a:pPr marL="514350" indent="-514350">
              <a:buNone/>
            </a:pPr>
            <a:r>
              <a:rPr lang="id-ID" altLang="zh-CN" sz="35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3500" dirty="0" smtClean="0"/>
              <a:t>ǒ zǎo shang liù diǎn bàn qǐ chuáng.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/>
              <a:t>Adik</a:t>
            </a:r>
            <a:r>
              <a:rPr lang="en-US" sz="3500" dirty="0" smtClean="0"/>
              <a:t> </a:t>
            </a:r>
            <a:r>
              <a:rPr lang="en-US" sz="3500" dirty="0" err="1" smtClean="0"/>
              <a:t>laki-laki</a:t>
            </a:r>
            <a:r>
              <a:rPr lang="en-US" sz="3500" dirty="0" smtClean="0"/>
              <a:t> </a:t>
            </a:r>
            <a:r>
              <a:rPr lang="en-US" sz="3500" dirty="0" err="1" smtClean="0"/>
              <a:t>mandi</a:t>
            </a:r>
            <a:r>
              <a:rPr lang="en-US" sz="3500" dirty="0" smtClean="0"/>
              <a:t> </a:t>
            </a:r>
            <a:r>
              <a:rPr lang="en-US" sz="3500" dirty="0" err="1" smtClean="0"/>
              <a:t>pukul</a:t>
            </a:r>
            <a:r>
              <a:rPr lang="en-US" sz="3500" dirty="0" smtClean="0"/>
              <a:t> 07.15.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弟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弟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七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一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刻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洗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澡。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id-ID" sz="3500" dirty="0" smtClean="0"/>
              <a:t>	</a:t>
            </a:r>
            <a:r>
              <a:rPr lang="id-ID" sz="3600" dirty="0" smtClean="0"/>
              <a:t>dì di qī diǎn yī kè xǐ</a:t>
            </a:r>
            <a:r>
              <a:rPr lang="en-US" sz="3600" dirty="0" smtClean="0"/>
              <a:t> </a:t>
            </a:r>
            <a:r>
              <a:rPr lang="id-ID" sz="3600" dirty="0" smtClean="0"/>
              <a:t>zǎo</a:t>
            </a:r>
            <a:r>
              <a:rPr lang="en-US" sz="3600" dirty="0" smtClean="0"/>
              <a:t>.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500" dirty="0" err="1" smtClean="0"/>
              <a:t>Kakak</a:t>
            </a:r>
            <a:r>
              <a:rPr lang="en-US" sz="3500" dirty="0" smtClean="0"/>
              <a:t> </a:t>
            </a:r>
            <a:r>
              <a:rPr lang="en-US" sz="3500" dirty="0" err="1" smtClean="0"/>
              <a:t>perempuan</a:t>
            </a:r>
            <a:r>
              <a:rPr lang="en-US" sz="3500" dirty="0" smtClean="0"/>
              <a:t> </a:t>
            </a:r>
            <a:r>
              <a:rPr lang="en-US" sz="3500" dirty="0" err="1" smtClean="0"/>
              <a:t>pulang</a:t>
            </a:r>
            <a:r>
              <a:rPr lang="en-US" sz="3500" dirty="0" smtClean="0"/>
              <a:t> </a:t>
            </a:r>
            <a:r>
              <a:rPr lang="en-US" sz="3500" dirty="0" err="1" smtClean="0"/>
              <a:t>sekolah</a:t>
            </a:r>
            <a:r>
              <a:rPr lang="en-US" sz="3500" dirty="0" smtClean="0"/>
              <a:t> </a:t>
            </a:r>
            <a:r>
              <a:rPr lang="en-US" sz="3500" dirty="0" err="1" smtClean="0"/>
              <a:t>pukul</a:t>
            </a:r>
            <a:r>
              <a:rPr lang="en-US" sz="3500" dirty="0" smtClean="0"/>
              <a:t> 12.20.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姐 姐 十 二 点 二 十 分 放 学。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id-ID" sz="3200" dirty="0" smtClean="0"/>
              <a:t>jiě</a:t>
            </a:r>
            <a:r>
              <a:rPr lang="en-US" sz="3200" dirty="0" smtClean="0"/>
              <a:t> </a:t>
            </a:r>
            <a:r>
              <a:rPr lang="id-ID" sz="3200" dirty="0" smtClean="0"/>
              <a:t>ji</a:t>
            </a:r>
            <a:r>
              <a:rPr lang="en-US" sz="3200" dirty="0" smtClean="0"/>
              <a:t>e</a:t>
            </a:r>
            <a:r>
              <a:rPr lang="id-ID" sz="3200" dirty="0" smtClean="0"/>
              <a:t> shí</a:t>
            </a:r>
            <a:r>
              <a:rPr lang="en-US" sz="3200" dirty="0" smtClean="0"/>
              <a:t> </a:t>
            </a:r>
            <a:r>
              <a:rPr lang="id-ID" sz="3200" dirty="0" smtClean="0"/>
              <a:t>èr diǎn èr</a:t>
            </a:r>
            <a:r>
              <a:rPr lang="en-US" sz="3200" dirty="0" smtClean="0"/>
              <a:t> </a:t>
            </a:r>
            <a:r>
              <a:rPr lang="id-ID" sz="3200" dirty="0" smtClean="0"/>
              <a:t>shí fēn fàng</a:t>
            </a:r>
            <a:r>
              <a:rPr lang="en-US" sz="3200" dirty="0" smtClean="0"/>
              <a:t> </a:t>
            </a:r>
            <a:r>
              <a:rPr lang="id-ID" sz="3200" dirty="0" smtClean="0"/>
              <a:t>xué</a:t>
            </a:r>
            <a:r>
              <a:rPr lang="en-US" sz="3200" dirty="0" smtClean="0"/>
              <a:t>.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dirty="0" err="1" smtClean="0"/>
              <a:t>Kami</a:t>
            </a:r>
            <a:r>
              <a:rPr lang="en-US" sz="3500" dirty="0" smtClean="0"/>
              <a:t> </a:t>
            </a:r>
            <a:r>
              <a:rPr lang="en-US" sz="3500" dirty="0" err="1" smtClean="0"/>
              <a:t>ada</a:t>
            </a:r>
            <a:r>
              <a:rPr lang="en-US" sz="3500" dirty="0" smtClean="0"/>
              <a:t> </a:t>
            </a:r>
            <a:r>
              <a:rPr lang="en-US" sz="3500" dirty="0" err="1" smtClean="0"/>
              <a:t>pelajaran</a:t>
            </a:r>
            <a:r>
              <a:rPr lang="en-US" sz="3500" dirty="0" smtClean="0"/>
              <a:t> </a:t>
            </a:r>
            <a:r>
              <a:rPr lang="en-US" sz="3500" dirty="0" err="1" smtClean="0"/>
              <a:t>bahasa</a:t>
            </a:r>
            <a:r>
              <a:rPr lang="en-US" sz="3500" dirty="0" smtClean="0"/>
              <a:t> Mandarin </a:t>
            </a:r>
            <a:r>
              <a:rPr lang="en-US" sz="3500" dirty="0" err="1" smtClean="0"/>
              <a:t>pukul</a:t>
            </a:r>
            <a:r>
              <a:rPr lang="en-US" sz="3500" dirty="0" smtClean="0"/>
              <a:t> 09.30.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我 们 九 点 半 有 中 文 课。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w</a:t>
            </a:r>
            <a:r>
              <a:rPr lang="id-ID" sz="3500" dirty="0" smtClean="0"/>
              <a:t>ǒ</a:t>
            </a:r>
            <a:r>
              <a:rPr lang="en-US" sz="3500" dirty="0" smtClean="0"/>
              <a:t> </a:t>
            </a:r>
            <a:r>
              <a:rPr lang="id-ID" sz="3500" dirty="0" smtClean="0"/>
              <a:t>men jiǔ diǎn bàn yǒu zhòng wén kè.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3500" dirty="0" err="1" smtClean="0"/>
              <a:t>Mereka</a:t>
            </a:r>
            <a:r>
              <a:rPr lang="en-US" sz="3500" dirty="0" smtClean="0"/>
              <a:t> </a:t>
            </a:r>
            <a:r>
              <a:rPr lang="en-US" sz="3500" dirty="0" err="1" smtClean="0"/>
              <a:t>mulai</a:t>
            </a:r>
            <a:r>
              <a:rPr lang="en-US" sz="3500" dirty="0" smtClean="0"/>
              <a:t> </a:t>
            </a:r>
            <a:r>
              <a:rPr lang="en-US" sz="3500" dirty="0" err="1" smtClean="0"/>
              <a:t>belajar</a:t>
            </a:r>
            <a:r>
              <a:rPr lang="en-US" sz="3500" dirty="0" smtClean="0"/>
              <a:t> </a:t>
            </a:r>
            <a:r>
              <a:rPr lang="en-US" sz="3500" dirty="0" err="1" smtClean="0"/>
              <a:t>pukul</a:t>
            </a:r>
            <a:r>
              <a:rPr lang="en-US" sz="3500" dirty="0" smtClean="0"/>
              <a:t> 07.05 </a:t>
            </a:r>
            <a:r>
              <a:rPr lang="en-US" sz="3500" dirty="0" err="1" smtClean="0"/>
              <a:t>pagi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他 们 早 上 七 点 零 五 分 上 课。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t</a:t>
            </a:r>
            <a:r>
              <a:rPr lang="id-ID" sz="3500" dirty="0" smtClean="0"/>
              <a:t>ā</a:t>
            </a:r>
            <a:r>
              <a:rPr lang="en-US" sz="3500" dirty="0" smtClean="0"/>
              <a:t> </a:t>
            </a:r>
            <a:r>
              <a:rPr lang="id-ID" sz="3500" dirty="0" smtClean="0"/>
              <a:t>men zǎo</a:t>
            </a:r>
            <a:r>
              <a:rPr lang="en-US" sz="3500" dirty="0" smtClean="0"/>
              <a:t> </a:t>
            </a:r>
            <a:r>
              <a:rPr lang="id-ID" sz="3500" dirty="0" smtClean="0"/>
              <a:t>shang qī diǎn líng wǔ fēn shàng</a:t>
            </a:r>
            <a:r>
              <a:rPr lang="en-US" sz="3500" dirty="0" smtClean="0"/>
              <a:t> </a:t>
            </a:r>
            <a:r>
              <a:rPr lang="id-ID" sz="3500" dirty="0" smtClean="0"/>
              <a:t>kè.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3500" dirty="0" err="1" smtClean="0"/>
              <a:t>Kami</a:t>
            </a:r>
            <a:r>
              <a:rPr lang="en-US" sz="3500" dirty="0" smtClean="0"/>
              <a:t> </a:t>
            </a:r>
            <a:r>
              <a:rPr lang="en-US" sz="3500" dirty="0" err="1" smtClean="0"/>
              <a:t>membaca</a:t>
            </a:r>
            <a:r>
              <a:rPr lang="en-US" sz="3500" dirty="0" smtClean="0"/>
              <a:t> </a:t>
            </a:r>
            <a:r>
              <a:rPr lang="en-US" sz="3500" dirty="0" err="1" smtClean="0"/>
              <a:t>buku</a:t>
            </a:r>
            <a:r>
              <a:rPr lang="en-US" sz="3500" dirty="0" smtClean="0"/>
              <a:t> </a:t>
            </a:r>
            <a:r>
              <a:rPr lang="en-US" sz="3500" dirty="0" err="1" smtClean="0"/>
              <a:t>pukul</a:t>
            </a:r>
            <a:r>
              <a:rPr lang="en-US" sz="3500" dirty="0" smtClean="0"/>
              <a:t> 10.55.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我 们 十 一 点 差 五 分 看 书。</a:t>
            </a:r>
            <a:r>
              <a:rPr lang="en-US" sz="3500" dirty="0" smtClean="0"/>
              <a:t> </a:t>
            </a:r>
          </a:p>
          <a:p>
            <a:pPr marL="514350" indent="-514350">
              <a:buNone/>
            </a:pPr>
            <a:r>
              <a:rPr lang="en-US" sz="3500" dirty="0" smtClean="0"/>
              <a:t>	w</a:t>
            </a:r>
            <a:r>
              <a:rPr lang="id-ID" sz="3500" dirty="0" smtClean="0"/>
              <a:t>ǒ</a:t>
            </a:r>
            <a:r>
              <a:rPr lang="en-US" sz="3500" dirty="0" smtClean="0"/>
              <a:t> </a:t>
            </a:r>
            <a:r>
              <a:rPr lang="id-ID" sz="3500" dirty="0" smtClean="0"/>
              <a:t>men shí</a:t>
            </a:r>
            <a:r>
              <a:rPr lang="en-US" sz="3500" dirty="0" smtClean="0"/>
              <a:t> </a:t>
            </a:r>
            <a:r>
              <a:rPr lang="id-ID" sz="3500" dirty="0" smtClean="0"/>
              <a:t>yī diǎn chā wǔ fēn kàn</a:t>
            </a:r>
            <a:r>
              <a:rPr lang="en-US" sz="3500" dirty="0" smtClean="0"/>
              <a:t> </a:t>
            </a:r>
            <a:r>
              <a:rPr lang="id-ID" sz="3500" dirty="0" smtClean="0"/>
              <a:t>shū.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我 们 十 点 五 十 五 分 看 书。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w</a:t>
            </a:r>
            <a:r>
              <a:rPr lang="id-ID" sz="3500" dirty="0" smtClean="0"/>
              <a:t>ǒ</a:t>
            </a:r>
            <a:r>
              <a:rPr lang="en-US" sz="3500" dirty="0" smtClean="0"/>
              <a:t> </a:t>
            </a:r>
            <a:r>
              <a:rPr lang="id-ID" sz="3500" dirty="0" smtClean="0"/>
              <a:t>men shí diǎn wǔ</a:t>
            </a:r>
            <a:r>
              <a:rPr lang="en-US" sz="3500" dirty="0" smtClean="0"/>
              <a:t> </a:t>
            </a:r>
            <a:r>
              <a:rPr lang="id-ID" sz="3500" dirty="0" smtClean="0"/>
              <a:t>shí</a:t>
            </a:r>
            <a:r>
              <a:rPr lang="en-US" sz="3500" dirty="0" smtClean="0"/>
              <a:t> </a:t>
            </a:r>
            <a:r>
              <a:rPr lang="id-ID" sz="3500" dirty="0" smtClean="0"/>
              <a:t>wǔ fēn kàn</a:t>
            </a:r>
            <a:r>
              <a:rPr lang="en-US" sz="3500" dirty="0" smtClean="0"/>
              <a:t> </a:t>
            </a:r>
            <a:r>
              <a:rPr lang="id-ID" sz="3500" dirty="0" smtClean="0"/>
              <a:t>shū.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</a:p>
          <a:p>
            <a:pPr marL="514350" indent="-514350">
              <a:buNone/>
            </a:pP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Abang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tidur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pukul</a:t>
            </a:r>
            <a:r>
              <a:rPr lang="en-US" altLang="zh-CN" sz="3500" dirty="0" smtClean="0"/>
              <a:t> 23.09.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哥 哥 晚 上 十 一 点 零 九 分 睡 觉。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g</a:t>
            </a:r>
            <a:r>
              <a:rPr lang="id-ID" sz="3500" dirty="0" smtClean="0"/>
              <a:t>ē</a:t>
            </a:r>
            <a:r>
              <a:rPr lang="en-US" sz="3500" dirty="0" smtClean="0"/>
              <a:t> </a:t>
            </a:r>
            <a:r>
              <a:rPr lang="id-ID" sz="3500" dirty="0" smtClean="0"/>
              <a:t>g</a:t>
            </a:r>
            <a:r>
              <a:rPr lang="en-US" sz="3500" dirty="0" smtClean="0"/>
              <a:t>e</a:t>
            </a:r>
            <a:r>
              <a:rPr lang="id-ID" sz="3500" dirty="0" smtClean="0"/>
              <a:t> wǎn</a:t>
            </a:r>
            <a:r>
              <a:rPr lang="en-US" sz="3500" dirty="0" smtClean="0"/>
              <a:t> </a:t>
            </a:r>
            <a:r>
              <a:rPr lang="id-ID" sz="3500" dirty="0" smtClean="0"/>
              <a:t>shàng shí</a:t>
            </a:r>
            <a:r>
              <a:rPr lang="en-US" sz="3500" dirty="0" smtClean="0"/>
              <a:t> </a:t>
            </a:r>
            <a:r>
              <a:rPr lang="id-ID" sz="3500" dirty="0" smtClean="0"/>
              <a:t>yī diǎn líng jiǔ fēn shuì</a:t>
            </a:r>
            <a:r>
              <a:rPr lang="en-US" sz="3500" dirty="0" smtClean="0"/>
              <a:t> </a:t>
            </a:r>
            <a:r>
              <a:rPr lang="id-ID" sz="3500" dirty="0" smtClean="0"/>
              <a:t>jiào. </a:t>
            </a:r>
            <a:endParaRPr lang="en-US" altLang="zh-CN" sz="3500" dirty="0" smtClean="0"/>
          </a:p>
          <a:p>
            <a:pPr marL="514350" indent="-514350">
              <a:buNone/>
            </a:pPr>
            <a:endParaRPr lang="en-US" altLang="zh-CN" sz="30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Saya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setiap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sekolah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pukul</a:t>
            </a:r>
            <a:r>
              <a:rPr lang="en-US" altLang="zh-CN" sz="3500" dirty="0" smtClean="0"/>
              <a:t> 07.10 </a:t>
            </a:r>
            <a:r>
              <a:rPr lang="en-US" altLang="zh-CN" sz="3500" dirty="0" err="1" smtClean="0"/>
              <a:t>pagi</a:t>
            </a:r>
            <a:r>
              <a:rPr lang="en-US" altLang="zh-CN" sz="3500" dirty="0" smtClean="0"/>
              <a:t>.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我 每 天 早 上 七 点 十 分 去 学 校。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w</a:t>
            </a:r>
            <a:r>
              <a:rPr lang="id-ID" sz="3500" dirty="0" smtClean="0"/>
              <a:t>ǒ měi</a:t>
            </a:r>
            <a:r>
              <a:rPr lang="en-US" sz="3500" dirty="0" smtClean="0"/>
              <a:t> </a:t>
            </a:r>
            <a:r>
              <a:rPr lang="id-ID" sz="3500" dirty="0" smtClean="0"/>
              <a:t>tiān zǎo</a:t>
            </a:r>
            <a:r>
              <a:rPr lang="en-US" sz="3500" dirty="0" smtClean="0"/>
              <a:t> </a:t>
            </a:r>
            <a:r>
              <a:rPr lang="id-ID" sz="3500" dirty="0" smtClean="0"/>
              <a:t>shang qī diǎn shí fēn qù xué</a:t>
            </a:r>
            <a:r>
              <a:rPr lang="en-US" sz="3500" dirty="0" smtClean="0"/>
              <a:t> </a:t>
            </a:r>
            <a:r>
              <a:rPr lang="id-ID" sz="3500" dirty="0" smtClean="0"/>
              <a:t>xiào.</a:t>
            </a:r>
            <a:endParaRPr lang="en-US" altLang="zh-CN" sz="3500" dirty="0" smtClean="0"/>
          </a:p>
          <a:p>
            <a:pPr marL="514350" indent="-514350">
              <a:buNone/>
            </a:pP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1980</TotalTime>
  <Words>176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Kosakata 生 词 shēng cí</vt:lpstr>
      <vt:lpstr>Slide 3</vt:lpstr>
      <vt:lpstr>Rumus</vt:lpstr>
      <vt:lpstr>Contoh 例 如 lì rú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188</cp:revision>
  <dcterms:created xsi:type="dcterms:W3CDTF">2020-10-13T11:27:36Z</dcterms:created>
  <dcterms:modified xsi:type="dcterms:W3CDTF">2021-04-13T03:46:31Z</dcterms:modified>
</cp:coreProperties>
</file>