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65607-AA2D-4B33-954F-BD12A3714A47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5866-6BD4-414B-B13D-135065FB1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352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65607-AA2D-4B33-954F-BD12A3714A47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5866-6BD4-414B-B13D-135065FB1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985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65607-AA2D-4B33-954F-BD12A3714A47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5866-6BD4-414B-B13D-135065FB1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8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65607-AA2D-4B33-954F-BD12A3714A47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5866-6BD4-414B-B13D-135065FB1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438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65607-AA2D-4B33-954F-BD12A3714A47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5866-6BD4-414B-B13D-135065FB1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45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65607-AA2D-4B33-954F-BD12A3714A47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5866-6BD4-414B-B13D-135065FB1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949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65607-AA2D-4B33-954F-BD12A3714A47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5866-6BD4-414B-B13D-135065FB1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252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65607-AA2D-4B33-954F-BD12A3714A47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5866-6BD4-414B-B13D-135065FB1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15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65607-AA2D-4B33-954F-BD12A3714A47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5866-6BD4-414B-B13D-135065FB1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306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65607-AA2D-4B33-954F-BD12A3714A47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5866-6BD4-414B-B13D-135065FB1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71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65607-AA2D-4B33-954F-BD12A3714A47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5866-6BD4-414B-B13D-135065FB1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65607-AA2D-4B33-954F-BD12A3714A47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A5866-6BD4-414B-B13D-135065FB1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30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32" t="15908" r="37642" b="19247"/>
          <a:stretch/>
        </p:blipFill>
        <p:spPr bwMode="auto">
          <a:xfrm>
            <a:off x="13855" y="0"/>
            <a:ext cx="913014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3175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64" t="28175" r="44980" b="25568"/>
          <a:stretch/>
        </p:blipFill>
        <p:spPr bwMode="auto">
          <a:xfrm>
            <a:off x="18143" y="0"/>
            <a:ext cx="904965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8305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98" t="24603" r="38311" b="41667"/>
          <a:stretch/>
        </p:blipFill>
        <p:spPr bwMode="auto">
          <a:xfrm>
            <a:off x="32657" y="152400"/>
            <a:ext cx="9111343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9989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32" t="31547" r="58391" b="38691"/>
          <a:stretch/>
        </p:blipFill>
        <p:spPr bwMode="auto">
          <a:xfrm>
            <a:off x="25400" y="1219198"/>
            <a:ext cx="8813800" cy="3810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7427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ismail - [2010]</cp:lastModifiedBy>
  <cp:revision>1</cp:revision>
  <dcterms:created xsi:type="dcterms:W3CDTF">2021-08-24T02:25:24Z</dcterms:created>
  <dcterms:modified xsi:type="dcterms:W3CDTF">2021-08-24T02:31:17Z</dcterms:modified>
</cp:coreProperties>
</file>