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6" r:id="rId3"/>
    <p:sldId id="267" r:id="rId4"/>
    <p:sldId id="268" r:id="rId5"/>
    <p:sldId id="269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15" autoAdjust="0"/>
    <p:restoredTop sz="77402" autoAdjust="0"/>
  </p:normalViewPr>
  <p:slideViewPr>
    <p:cSldViewPr snapToGrid="0">
      <p:cViewPr>
        <p:scale>
          <a:sx n="90" d="100"/>
          <a:sy n="90" d="100"/>
        </p:scale>
        <p:origin x="-162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7D1FB7-DCB9-4ABB-9EBB-B2EB453AA486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92CBC-0728-4D95-8E25-1B58078FB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7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002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83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2683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03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9618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5501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119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216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030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200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436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94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5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751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16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014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B8020-1451-4734-A117-903EB04D828A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174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388" y="1780505"/>
            <a:ext cx="8915399" cy="106572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FISIKA KELAS 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245" y="4069724"/>
            <a:ext cx="8915399" cy="1223493"/>
          </a:xfrm>
        </p:spPr>
        <p:txBody>
          <a:bodyPr/>
          <a:lstStyle/>
          <a:p>
            <a:r>
              <a:rPr lang="en-US" sz="4800" dirty="0" smtClean="0">
                <a:solidFill>
                  <a:schemeClr val="tx1"/>
                </a:solidFill>
              </a:rPr>
              <a:t>KHAIRIZAR SAPWAN, </a:t>
            </a:r>
            <a:r>
              <a:rPr lang="en-US" sz="4800" dirty="0" err="1" smtClean="0">
                <a:solidFill>
                  <a:schemeClr val="tx1"/>
                </a:solidFill>
              </a:rPr>
              <a:t>S.Si</a:t>
            </a:r>
            <a:endParaRPr lang="en-US" sz="4800" dirty="0" smtClean="0">
              <a:solidFill>
                <a:schemeClr val="tx1"/>
              </a:solidFill>
            </a:endParaRPr>
          </a:p>
          <a:p>
            <a:endParaRPr 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614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1688" y="539050"/>
            <a:ext cx="8911687" cy="11196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RESULTAN DUA VEKTOR YANG MENGAPIT SUDUT DENGAN RUMUS KOSINUS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82" t="24128" r="38629" b="6977"/>
          <a:stretch/>
        </p:blipFill>
        <p:spPr bwMode="auto">
          <a:xfrm>
            <a:off x="1871328" y="1881963"/>
            <a:ext cx="8208336" cy="4763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5078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604" y="220073"/>
            <a:ext cx="8911687" cy="1544932"/>
          </a:xfrm>
        </p:spPr>
        <p:txBody>
          <a:bodyPr>
            <a:noAutofit/>
          </a:bodyPr>
          <a:lstStyle/>
          <a:p>
            <a:r>
              <a:rPr lang="en-US" sz="1800" dirty="0"/>
              <a:t>Cara </a:t>
            </a:r>
            <a:r>
              <a:rPr lang="en-US" sz="1800" dirty="0" err="1"/>
              <a:t>menyelesaikannya</a:t>
            </a:r>
            <a:r>
              <a:rPr lang="en-US" sz="1800" dirty="0"/>
              <a:t> </a:t>
            </a:r>
            <a:r>
              <a:rPr lang="en-US" sz="1800" dirty="0" err="1"/>
              <a:t>yaitu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menggunakan</a:t>
            </a:r>
            <a:r>
              <a:rPr lang="en-US" sz="1800" dirty="0"/>
              <a:t> </a:t>
            </a:r>
            <a:r>
              <a:rPr lang="en-US" sz="1800" dirty="0" err="1"/>
              <a:t>metode</a:t>
            </a:r>
            <a:r>
              <a:rPr lang="en-US" sz="1800" dirty="0"/>
              <a:t> </a:t>
            </a:r>
            <a:r>
              <a:rPr lang="en-US" sz="1800" dirty="0" err="1"/>
              <a:t>jajargenjang</a:t>
            </a:r>
            <a:r>
              <a:rPr lang="en-US" sz="1800" dirty="0"/>
              <a:t> yang </a:t>
            </a:r>
            <a:r>
              <a:rPr lang="en-US" sz="1800" dirty="0" err="1"/>
              <a:t>kita</a:t>
            </a:r>
            <a:r>
              <a:rPr lang="en-US" sz="1800" dirty="0"/>
              <a:t> </a:t>
            </a:r>
            <a:r>
              <a:rPr lang="en-US" sz="1800" dirty="0" err="1"/>
              <a:t>buat</a:t>
            </a:r>
            <a:r>
              <a:rPr lang="en-US" sz="1800" dirty="0"/>
              <a:t> </a:t>
            </a:r>
            <a:r>
              <a:rPr lang="en-US" sz="1800" dirty="0" err="1"/>
              <a:t>seperti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gambar</a:t>
            </a:r>
            <a:r>
              <a:rPr lang="en-US" sz="1800" dirty="0"/>
              <a:t> 2. </a:t>
            </a:r>
            <a:r>
              <a:rPr lang="en-US" sz="1800" dirty="0" err="1"/>
              <a:t>Dimana</a:t>
            </a:r>
            <a:r>
              <a:rPr lang="en-US" sz="1800" dirty="0"/>
              <a:t> </a:t>
            </a:r>
            <a:r>
              <a:rPr lang="en-US" sz="1800" b="1" i="1" dirty="0"/>
              <a:t>R</a:t>
            </a:r>
            <a:r>
              <a:rPr lang="en-US" sz="1800" dirty="0"/>
              <a:t> 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resultan</a:t>
            </a:r>
            <a:r>
              <a:rPr lang="en-US" sz="1800" dirty="0"/>
              <a:t>/</a:t>
            </a:r>
            <a:r>
              <a:rPr lang="en-US" sz="1800" dirty="0" err="1"/>
              <a:t>hasil</a:t>
            </a:r>
            <a:r>
              <a:rPr lang="en-US" sz="1800" dirty="0"/>
              <a:t> </a:t>
            </a:r>
            <a:r>
              <a:rPr lang="en-US" sz="1800" dirty="0" err="1"/>
              <a:t>penjumlahan</a:t>
            </a:r>
            <a:r>
              <a:rPr lang="en-US" sz="1800" dirty="0"/>
              <a:t> </a:t>
            </a:r>
            <a:r>
              <a:rPr lang="en-US" sz="1800" dirty="0" err="1"/>
              <a:t>vektor</a:t>
            </a:r>
            <a:r>
              <a:rPr lang="en-US" sz="1800" dirty="0"/>
              <a:t> </a:t>
            </a:r>
            <a:r>
              <a:rPr lang="en-US" sz="1800" b="1" i="1" dirty="0"/>
              <a:t>A</a:t>
            </a:r>
            <a:r>
              <a:rPr lang="en-US" sz="1800" dirty="0"/>
              <a:t> </a:t>
            </a:r>
            <a:r>
              <a:rPr lang="en-US" sz="1800" dirty="0" err="1"/>
              <a:t>dan</a:t>
            </a:r>
            <a:r>
              <a:rPr lang="en-US" sz="1800" dirty="0"/>
              <a:t> </a:t>
            </a:r>
            <a:r>
              <a:rPr lang="en-US" sz="1800" b="1" i="1" dirty="0"/>
              <a:t>B</a:t>
            </a:r>
            <a:r>
              <a:rPr lang="en-US" sz="1800" dirty="0"/>
              <a:t>.</a:t>
            </a:r>
            <a:br>
              <a:rPr lang="en-US" sz="1800" dirty="0"/>
            </a:br>
            <a:r>
              <a:rPr lang="en-US" sz="1800" dirty="0" err="1"/>
              <a:t>Jajargenjang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gambar</a:t>
            </a:r>
            <a:r>
              <a:rPr lang="en-US" sz="1800" dirty="0"/>
              <a:t> </a:t>
            </a:r>
            <a:r>
              <a:rPr lang="en-US" sz="1800" dirty="0" err="1"/>
              <a:t>nomor</a:t>
            </a:r>
            <a:r>
              <a:rPr lang="en-US" sz="1800" dirty="0"/>
              <a:t> 2 </a:t>
            </a:r>
            <a:r>
              <a:rPr lang="en-US" sz="1800" dirty="0" err="1"/>
              <a:t>kemudian</a:t>
            </a:r>
            <a:r>
              <a:rPr lang="en-US" sz="1800" dirty="0"/>
              <a:t> </a:t>
            </a:r>
            <a:r>
              <a:rPr lang="en-US" sz="1800" dirty="0" err="1"/>
              <a:t>kita</a:t>
            </a:r>
            <a:r>
              <a:rPr lang="en-US" sz="1800" dirty="0"/>
              <a:t> </a:t>
            </a:r>
            <a:r>
              <a:rPr lang="en-US" sz="1800" dirty="0" err="1"/>
              <a:t>proyeksikan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sumbu</a:t>
            </a:r>
            <a:r>
              <a:rPr lang="en-US" sz="1800" dirty="0"/>
              <a:t>-x </a:t>
            </a:r>
            <a:r>
              <a:rPr lang="en-US" sz="1800" dirty="0" err="1"/>
              <a:t>dan</a:t>
            </a:r>
            <a:r>
              <a:rPr lang="en-US" sz="1800" dirty="0"/>
              <a:t> y </a:t>
            </a:r>
            <a:r>
              <a:rPr lang="en-US" sz="1800" dirty="0" err="1"/>
              <a:t>sehingga</a:t>
            </a:r>
            <a:r>
              <a:rPr lang="en-US" sz="1800" dirty="0"/>
              <a:t> </a:t>
            </a:r>
            <a:r>
              <a:rPr lang="en-US" sz="1800" dirty="0" err="1"/>
              <a:t>menghasilkan</a:t>
            </a:r>
            <a:r>
              <a:rPr lang="en-US" sz="1800" dirty="0"/>
              <a:t> </a:t>
            </a:r>
            <a:r>
              <a:rPr lang="en-US" sz="1800" dirty="0" err="1"/>
              <a:t>garis</a:t>
            </a:r>
            <a:r>
              <a:rPr lang="en-US" sz="1800" dirty="0"/>
              <a:t> C </a:t>
            </a:r>
            <a:r>
              <a:rPr lang="en-US" sz="1800" dirty="0" err="1"/>
              <a:t>dan</a:t>
            </a:r>
            <a:r>
              <a:rPr lang="en-US" sz="1800" dirty="0"/>
              <a:t> D (</a:t>
            </a:r>
            <a:r>
              <a:rPr lang="en-US" sz="1800" dirty="0" err="1"/>
              <a:t>lihat</a:t>
            </a:r>
            <a:r>
              <a:rPr lang="en-US" sz="1800" dirty="0"/>
              <a:t> </a:t>
            </a:r>
            <a:r>
              <a:rPr lang="en-US" sz="1800" dirty="0" err="1"/>
              <a:t>nomor</a:t>
            </a:r>
            <a:r>
              <a:rPr lang="en-US" sz="1800" dirty="0"/>
              <a:t> 3). </a:t>
            </a:r>
            <a:br>
              <a:rPr lang="en-US" sz="1800" dirty="0"/>
            </a:br>
            <a:endParaRPr lang="en-US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30" t="34012" r="34788" b="18750"/>
          <a:stretch/>
        </p:blipFill>
        <p:spPr bwMode="auto">
          <a:xfrm>
            <a:off x="1786270" y="1913861"/>
            <a:ext cx="9558670" cy="4221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2574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57" t="29505" r="36096" b="41851"/>
          <a:stretch/>
        </p:blipFill>
        <p:spPr bwMode="auto">
          <a:xfrm>
            <a:off x="2158409" y="956930"/>
            <a:ext cx="8638471" cy="413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556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9637" y="823913"/>
            <a:ext cx="8810625" cy="521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22205" y="823913"/>
            <a:ext cx="467832" cy="4732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4481" y="3591923"/>
            <a:ext cx="467832" cy="4732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755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469" y="624110"/>
            <a:ext cx="9534144" cy="4540318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/>
            </a:r>
            <a:br>
              <a:rPr lang="en-US" sz="4000" dirty="0" smtClean="0">
                <a:solidFill>
                  <a:srgbClr val="C00000"/>
                </a:solidFill>
              </a:rPr>
            </a:br>
            <a:r>
              <a:rPr lang="en-US" sz="4000" dirty="0" smtClean="0">
                <a:solidFill>
                  <a:srgbClr val="C00000"/>
                </a:solidFill>
              </a:rPr>
              <a:t>SEKIAN DAN TERIMA KASIH</a:t>
            </a:r>
            <a:br>
              <a:rPr lang="en-US" sz="4000" dirty="0" smtClean="0">
                <a:solidFill>
                  <a:srgbClr val="C0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“</a:t>
            </a:r>
            <a:r>
              <a:rPr lang="en-US" i="1" dirty="0" err="1"/>
              <a:t>Anda</a:t>
            </a:r>
            <a:r>
              <a:rPr lang="en-US" i="1" dirty="0"/>
              <a:t> </a:t>
            </a:r>
            <a:r>
              <a:rPr lang="en-US" i="1" dirty="0" err="1"/>
              <a:t>mungkin</a:t>
            </a:r>
            <a:r>
              <a:rPr lang="en-US" i="1" dirty="0"/>
              <a:t> </a:t>
            </a:r>
            <a:r>
              <a:rPr lang="en-US" i="1" dirty="0" err="1"/>
              <a:t>bisa</a:t>
            </a:r>
            <a:r>
              <a:rPr lang="en-US" i="1" dirty="0"/>
              <a:t> </a:t>
            </a:r>
            <a:r>
              <a:rPr lang="en-US" i="1" dirty="0" err="1"/>
              <a:t>menunda</a:t>
            </a:r>
            <a:r>
              <a:rPr lang="en-US" i="1" dirty="0"/>
              <a:t>, </a:t>
            </a:r>
            <a:r>
              <a:rPr lang="en-US" i="1" dirty="0" err="1"/>
              <a:t>tapi</a:t>
            </a:r>
            <a:r>
              <a:rPr lang="en-US" i="1" dirty="0"/>
              <a:t> </a:t>
            </a:r>
            <a:r>
              <a:rPr lang="en-US" i="1" dirty="0" err="1"/>
              <a:t>waktu</a:t>
            </a:r>
            <a:r>
              <a:rPr lang="en-US" i="1" dirty="0"/>
              <a:t> </a:t>
            </a:r>
            <a:r>
              <a:rPr lang="en-US" i="1" dirty="0" err="1"/>
              <a:t>tidak</a:t>
            </a:r>
            <a:r>
              <a:rPr lang="en-US" i="1" dirty="0"/>
              <a:t> </a:t>
            </a:r>
            <a:r>
              <a:rPr lang="en-US" i="1" dirty="0" err="1"/>
              <a:t>akan</a:t>
            </a:r>
            <a:r>
              <a:rPr lang="en-US" i="1" dirty="0"/>
              <a:t> </a:t>
            </a:r>
            <a:r>
              <a:rPr lang="en-US" i="1" dirty="0" err="1"/>
              <a:t>menunggu</a:t>
            </a:r>
            <a:r>
              <a:rPr lang="en-US" dirty="0"/>
              <a:t>”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/>
              <a:t>Benjamin </a:t>
            </a:r>
            <a:r>
              <a:rPr lang="en-US" dirty="0" smtClean="0"/>
              <a:t>Franklin 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50258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110</TotalTime>
  <Words>34</Words>
  <Application>Microsoft Office PowerPoint</Application>
  <PresentationFormat>Custom</PresentationFormat>
  <Paragraphs>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Wisp</vt:lpstr>
      <vt:lpstr>FISIKA KELAS X</vt:lpstr>
      <vt:lpstr>RESULTAN DUA VEKTOR YANG MENGAPIT SUDUT DENGAN RUMUS KOSINUS</vt:lpstr>
      <vt:lpstr>Cara menyelesaikannya yaitu dengan menggunakan metode jajargenjang yang kita buat seperti pada gambar 2. Dimana R merupakan resultan/hasil penjumlahan vektor A dan B. Jajargenjang pada gambar nomor 2 kemudian kita proyeksikan pada sumbu-x dan y sehingga menghasilkan garis C dan D (lihat nomor 3).  </vt:lpstr>
      <vt:lpstr>PowerPoint Presentation</vt:lpstr>
      <vt:lpstr>PowerPoint Presentation</vt:lpstr>
      <vt:lpstr> SEKIAN DAN TERIMA KASIH   “Anda mungkin bisa menunda, tapi waktu tidak akan menunggu”  - Benjamin Franklin -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FISIKA KELAS X</dc:title>
  <dc:creator>ASUS</dc:creator>
  <cp:lastModifiedBy>ismail - [2010]</cp:lastModifiedBy>
  <cp:revision>13</cp:revision>
  <dcterms:created xsi:type="dcterms:W3CDTF">2020-07-08T15:37:59Z</dcterms:created>
  <dcterms:modified xsi:type="dcterms:W3CDTF">2020-08-25T07:01:13Z</dcterms:modified>
</cp:coreProperties>
</file>