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A1928-78D0-40BC-A184-5ED880B34855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78F9-22E8-4B7A-8E0E-CF44CC83A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904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A1928-78D0-40BC-A184-5ED880B34855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78F9-22E8-4B7A-8E0E-CF44CC83A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96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A1928-78D0-40BC-A184-5ED880B34855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78F9-22E8-4B7A-8E0E-CF44CC83A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804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A1928-78D0-40BC-A184-5ED880B34855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78F9-22E8-4B7A-8E0E-CF44CC83A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51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A1928-78D0-40BC-A184-5ED880B34855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78F9-22E8-4B7A-8E0E-CF44CC83A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953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A1928-78D0-40BC-A184-5ED880B34855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78F9-22E8-4B7A-8E0E-CF44CC83A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444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A1928-78D0-40BC-A184-5ED880B34855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78F9-22E8-4B7A-8E0E-CF44CC83A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89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A1928-78D0-40BC-A184-5ED880B34855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78F9-22E8-4B7A-8E0E-CF44CC83A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296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A1928-78D0-40BC-A184-5ED880B34855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78F9-22E8-4B7A-8E0E-CF44CC83A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777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A1928-78D0-40BC-A184-5ED880B34855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78F9-22E8-4B7A-8E0E-CF44CC83A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448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A1928-78D0-40BC-A184-5ED880B34855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78F9-22E8-4B7A-8E0E-CF44CC83A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151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A1928-78D0-40BC-A184-5ED880B34855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578F9-22E8-4B7A-8E0E-CF44CC83A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988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57" t="19508" r="19403" b="11607"/>
          <a:stretch/>
        </p:blipFill>
        <p:spPr bwMode="auto">
          <a:xfrm>
            <a:off x="0" y="152400"/>
            <a:ext cx="9010156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0357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57" t="20039" r="18790" b="11174"/>
          <a:stretch/>
        </p:blipFill>
        <p:spPr bwMode="auto">
          <a:xfrm>
            <a:off x="152401" y="1"/>
            <a:ext cx="8991599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8007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2" t="19508" r="18772" b="11932"/>
          <a:stretch/>
        </p:blipFill>
        <p:spPr bwMode="auto">
          <a:xfrm>
            <a:off x="0" y="0"/>
            <a:ext cx="9144000" cy="673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51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9" t="20436" r="18566" b="11553"/>
          <a:stretch/>
        </p:blipFill>
        <p:spPr bwMode="auto">
          <a:xfrm>
            <a:off x="-31772" y="200891"/>
            <a:ext cx="9148063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4571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3" t="20437" r="18566" b="11905"/>
          <a:stretch/>
        </p:blipFill>
        <p:spPr bwMode="auto">
          <a:xfrm>
            <a:off x="0" y="65314"/>
            <a:ext cx="9152300" cy="6640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664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1" t="17460" r="18678" b="14205"/>
          <a:stretch/>
        </p:blipFill>
        <p:spPr bwMode="auto">
          <a:xfrm>
            <a:off x="-1" y="29028"/>
            <a:ext cx="9130609" cy="6676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7378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5" t="18055" r="19237" b="13690"/>
          <a:stretch/>
        </p:blipFill>
        <p:spPr bwMode="auto">
          <a:xfrm>
            <a:off x="35296" y="0"/>
            <a:ext cx="902527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1147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3" t="18750" r="18790" b="13690"/>
          <a:stretch/>
        </p:blipFill>
        <p:spPr bwMode="auto">
          <a:xfrm>
            <a:off x="0" y="76199"/>
            <a:ext cx="9144000" cy="668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1949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9" t="18055" r="18789" b="14088"/>
          <a:stretch/>
        </p:blipFill>
        <p:spPr bwMode="auto">
          <a:xfrm>
            <a:off x="-1" y="0"/>
            <a:ext cx="9129965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4402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3</cp:revision>
  <dcterms:created xsi:type="dcterms:W3CDTF">2020-08-12T23:13:56Z</dcterms:created>
  <dcterms:modified xsi:type="dcterms:W3CDTF">2021-08-18T09:34:40Z</dcterms:modified>
</cp:coreProperties>
</file>