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05D2-04E4-430E-A70B-784847186F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4C-A876-4201-A68D-8C83E8A1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2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05D2-04E4-430E-A70B-784847186F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4C-A876-4201-A68D-8C83E8A1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05D2-04E4-430E-A70B-784847186F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4C-A876-4201-A68D-8C83E8A1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6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05D2-04E4-430E-A70B-784847186F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4C-A876-4201-A68D-8C83E8A1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05D2-04E4-430E-A70B-784847186F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4C-A876-4201-A68D-8C83E8A1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2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05D2-04E4-430E-A70B-784847186F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4C-A876-4201-A68D-8C83E8A1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05D2-04E4-430E-A70B-784847186F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4C-A876-4201-A68D-8C83E8A1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8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05D2-04E4-430E-A70B-784847186F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4C-A876-4201-A68D-8C83E8A1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4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05D2-04E4-430E-A70B-784847186F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4C-A876-4201-A68D-8C83E8A1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6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05D2-04E4-430E-A70B-784847186F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4C-A876-4201-A68D-8C83E8A1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3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05D2-04E4-430E-A70B-784847186F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4C-A876-4201-A68D-8C83E8A1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9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05D2-04E4-430E-A70B-784847186F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1704C-A876-4201-A68D-8C83E8A1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USAHA DAN ENERGI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6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9660" r="39650" b="16468"/>
          <a:stretch/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8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5" t="9849" r="40097" b="15476"/>
          <a:stretch/>
        </p:blipFill>
        <p:spPr bwMode="auto">
          <a:xfrm>
            <a:off x="0" y="-301171"/>
            <a:ext cx="9144000" cy="654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6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tongkat</a:t>
            </a:r>
            <a:r>
              <a:rPr lang="en-US" dirty="0"/>
              <a:t> yang </a:t>
            </a:r>
            <a:r>
              <a:rPr lang="en-US" dirty="0" err="1"/>
              <a:t>panjangnya</a:t>
            </a:r>
            <a:r>
              <a:rPr lang="en-US" dirty="0"/>
              <a:t> 40 cm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tegak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dijatuhi</a:t>
            </a:r>
            <a:r>
              <a:rPr lang="en-US" dirty="0"/>
              <a:t> </a:t>
            </a:r>
            <a:r>
              <a:rPr lang="en-US" dirty="0" err="1"/>
              <a:t>martil</a:t>
            </a:r>
            <a:r>
              <a:rPr lang="en-US" dirty="0"/>
              <a:t> 10 kg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ketinggian</a:t>
            </a:r>
            <a:r>
              <a:rPr lang="en-US" dirty="0"/>
              <a:t> 50 cm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ujungnya</a:t>
            </a:r>
            <a:r>
              <a:rPr lang="en-US" dirty="0"/>
              <a:t>.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rata-rata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10³ N,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tumbukan</a:t>
            </a:r>
            <a:r>
              <a:rPr lang="en-US" dirty="0"/>
              <a:t> </a:t>
            </a:r>
            <a:r>
              <a:rPr lang="en-US" dirty="0" err="1"/>
              <a:t>martil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tongkat</a:t>
            </a:r>
            <a:r>
              <a:rPr lang="en-US" dirty="0"/>
              <a:t> agar </a:t>
            </a:r>
            <a:r>
              <a:rPr lang="en-US" dirty="0" err="1"/>
              <a:t>menjadi</a:t>
            </a:r>
            <a:r>
              <a:rPr lang="en-US" dirty="0"/>
              <a:t> rata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45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7" t="24405" r="34965" b="17045"/>
          <a:stretch/>
        </p:blipFill>
        <p:spPr bwMode="auto">
          <a:xfrm>
            <a:off x="0" y="-32658"/>
            <a:ext cx="9144000" cy="689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31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1" t="20644" r="21578" b="24603"/>
          <a:stretch/>
        </p:blipFill>
        <p:spPr bwMode="auto">
          <a:xfrm>
            <a:off x="-25400" y="110836"/>
            <a:ext cx="9169400" cy="68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60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3" t="25568" r="25483" b="37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1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6" t="23863" r="22248" b="27107"/>
          <a:stretch/>
        </p:blipFill>
        <p:spPr bwMode="auto">
          <a:xfrm>
            <a:off x="0" y="4572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89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7" t="22222" r="22248" b="27083"/>
          <a:stretch/>
        </p:blipFill>
        <p:spPr bwMode="auto">
          <a:xfrm>
            <a:off x="0" y="29028"/>
            <a:ext cx="9144000" cy="682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80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6" t="24008" r="21467" b="26894"/>
          <a:stretch/>
        </p:blipFill>
        <p:spPr bwMode="auto">
          <a:xfrm>
            <a:off x="-1" y="14514"/>
            <a:ext cx="9144001" cy="684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052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1" t="22538" r="24924" b="24405"/>
          <a:stretch/>
        </p:blipFill>
        <p:spPr bwMode="auto">
          <a:xfrm>
            <a:off x="-20782" y="228600"/>
            <a:ext cx="9164782" cy="642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53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0" t="21781" r="22359" b="30555"/>
          <a:stretch/>
        </p:blipFill>
        <p:spPr bwMode="auto">
          <a:xfrm>
            <a:off x="-2" y="27708"/>
            <a:ext cx="9144001" cy="683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69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1" t="20265" r="24367" b="343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7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52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USAHA DAN ENERGI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USAHA DAN ENERGI</dc:title>
  <dc:creator>ismail - [2010]</dc:creator>
  <cp:lastModifiedBy>ismail - [2010]</cp:lastModifiedBy>
  <cp:revision>9</cp:revision>
  <dcterms:created xsi:type="dcterms:W3CDTF">2021-02-07T03:19:13Z</dcterms:created>
  <dcterms:modified xsi:type="dcterms:W3CDTF">2021-05-17T04:23:57Z</dcterms:modified>
</cp:coreProperties>
</file>