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D3DE-E5D0-41CB-86F9-68D42AEDC5A4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9329CB-7EB6-4D1D-9385-DA9518EAFE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D3DE-E5D0-41CB-86F9-68D42AEDC5A4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29CB-7EB6-4D1D-9385-DA9518EAFE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D3DE-E5D0-41CB-86F9-68D42AEDC5A4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29CB-7EB6-4D1D-9385-DA9518EAFE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D3DE-E5D0-41CB-86F9-68D42AEDC5A4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9329CB-7EB6-4D1D-9385-DA9518EAFE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D3DE-E5D0-41CB-86F9-68D42AEDC5A4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29CB-7EB6-4D1D-9385-DA9518EAFE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D3DE-E5D0-41CB-86F9-68D42AEDC5A4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29CB-7EB6-4D1D-9385-DA9518EAFE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D3DE-E5D0-41CB-86F9-68D42AEDC5A4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89329CB-7EB6-4D1D-9385-DA9518EAFE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D3DE-E5D0-41CB-86F9-68D42AEDC5A4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29CB-7EB6-4D1D-9385-DA9518EAFE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D3DE-E5D0-41CB-86F9-68D42AEDC5A4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29CB-7EB6-4D1D-9385-DA9518EAFE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D3DE-E5D0-41CB-86F9-68D42AEDC5A4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29CB-7EB6-4D1D-9385-DA9518EAFE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D3DE-E5D0-41CB-86F9-68D42AEDC5A4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29CB-7EB6-4D1D-9385-DA9518EAFEB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6D7D3DE-E5D0-41CB-86F9-68D42AEDC5A4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9329CB-7EB6-4D1D-9385-DA9518EAFE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799"/>
            <a:ext cx="8001000" cy="5638801"/>
          </a:xfrm>
        </p:spPr>
        <p:txBody>
          <a:bodyPr/>
          <a:lstStyle/>
          <a:p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pengingkaran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26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pengingkaran</a:t>
            </a:r>
            <a:r>
              <a:rPr lang="en-US" dirty="0" smtClean="0"/>
              <a:t> </a:t>
            </a:r>
            <a:r>
              <a:rPr lang="en-US" dirty="0" err="1"/>
              <a:t>Kewajiban</a:t>
            </a:r>
            <a:r>
              <a:rPr lang="en-US" dirty="0"/>
              <a:t> di Indonesia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53038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</a:t>
            </a:r>
            <a:r>
              <a:rPr lang="en-US" dirty="0" smtClean="0"/>
              <a:t>)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 smtClean="0"/>
              <a:t>Mati</a:t>
            </a:r>
            <a:endParaRPr lang="en-US" dirty="0" smtClean="0"/>
          </a:p>
          <a:p>
            <a:r>
              <a:rPr lang="en-US" dirty="0"/>
              <a:t>b) </a:t>
            </a:r>
            <a:r>
              <a:rPr lang="en-US" dirty="0" err="1" smtClean="0"/>
              <a:t>Tragedi</a:t>
            </a:r>
            <a:r>
              <a:rPr lang="en-US" dirty="0" smtClean="0"/>
              <a:t> </a:t>
            </a:r>
            <a:r>
              <a:rPr lang="en-US" dirty="0" err="1" smtClean="0"/>
              <a:t>Trisakti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) </a:t>
            </a:r>
            <a:r>
              <a:rPr lang="en-US" dirty="0" err="1" smtClean="0"/>
              <a:t>Pergusuran</a:t>
            </a:r>
            <a:r>
              <a:rPr lang="en-US" dirty="0"/>
              <a:t> </a:t>
            </a:r>
            <a:r>
              <a:rPr lang="en-US" dirty="0" err="1" smtClean="0"/>
              <a:t>Rumah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Pengingkaran</a:t>
            </a:r>
            <a:r>
              <a:rPr lang="en-US" dirty="0" smtClean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Negara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bentuknya,mulai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yang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yang </a:t>
            </a:r>
            <a:r>
              <a:rPr lang="en-US" dirty="0" err="1"/>
              <a:t>berat</a:t>
            </a:r>
            <a:r>
              <a:rPr lang="en-US" dirty="0"/>
              <a:t> , 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</a:t>
            </a:r>
          </a:p>
          <a:p>
            <a:r>
              <a:rPr lang="en-US" dirty="0"/>
              <a:t>a)            </a:t>
            </a:r>
            <a:r>
              <a:rPr lang="en-US" dirty="0" err="1"/>
              <a:t>Membuang</a:t>
            </a:r>
            <a:r>
              <a:rPr lang="en-US" dirty="0"/>
              <a:t> </a:t>
            </a:r>
            <a:r>
              <a:rPr lang="en-US" dirty="0" err="1"/>
              <a:t>sampah</a:t>
            </a:r>
            <a:r>
              <a:rPr lang="en-US" dirty="0"/>
              <a:t> </a:t>
            </a:r>
            <a:r>
              <a:rPr lang="en-US" dirty="0" err="1"/>
              <a:t>sembarangan</a:t>
            </a:r>
            <a:endParaRPr lang="en-US" dirty="0"/>
          </a:p>
          <a:p>
            <a:r>
              <a:rPr lang="en-US" dirty="0"/>
              <a:t>b)          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memakai</a:t>
            </a:r>
            <a:r>
              <a:rPr lang="en-US" dirty="0"/>
              <a:t> helm 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SIM,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mematuhi</a:t>
            </a:r>
            <a:r>
              <a:rPr lang="en-US" dirty="0"/>
              <a:t>  </a:t>
            </a:r>
            <a:r>
              <a:rPr lang="en-US" dirty="0" err="1"/>
              <a:t>rambu-rambu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STNK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r>
              <a:rPr lang="en-US" dirty="0"/>
              <a:t>c)            </a:t>
            </a:r>
            <a:r>
              <a:rPr lang="en-US" dirty="0" err="1"/>
              <a:t>Merusak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Negara 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mencorat</a:t>
            </a:r>
            <a:r>
              <a:rPr lang="en-US" dirty="0"/>
              <a:t> – </a:t>
            </a:r>
            <a:r>
              <a:rPr lang="en-US" dirty="0" err="1"/>
              <a:t>coret</a:t>
            </a:r>
            <a:r>
              <a:rPr lang="en-US" dirty="0"/>
              <a:t> </a:t>
            </a:r>
            <a:r>
              <a:rPr lang="en-US" dirty="0" err="1"/>
              <a:t>bangunan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, </a:t>
            </a:r>
            <a:r>
              <a:rPr lang="en-US" dirty="0" err="1"/>
              <a:t>merusak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telephon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r>
              <a:rPr lang="en-US" dirty="0"/>
              <a:t>d)          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Negara 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Bangunan</a:t>
            </a:r>
            <a:r>
              <a:rPr lang="en-US" dirty="0"/>
              <a:t> ( PBB ) ,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kendaraan</a:t>
            </a:r>
            <a:r>
              <a:rPr lang="en-US" dirty="0"/>
              <a:t> </a:t>
            </a:r>
            <a:r>
              <a:rPr lang="en-US" dirty="0" err="1"/>
              <a:t>bermotor</a:t>
            </a:r>
            <a:r>
              <a:rPr lang="en-US" dirty="0"/>
              <a:t>, </a:t>
            </a:r>
            <a:r>
              <a:rPr lang="en-US" dirty="0" err="1"/>
              <a:t>retribusi</a:t>
            </a:r>
            <a:r>
              <a:rPr lang="en-US" dirty="0"/>
              <a:t> parker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r>
              <a:rPr lang="en-US" dirty="0"/>
              <a:t>e)           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berpartisipasi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pertahanan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Negara,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mangkir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siskamling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263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630362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Lalu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</a:t>
            </a:r>
            <a:r>
              <a:rPr lang="en-US" sz="2800" dirty="0" err="1" smtClean="0"/>
              <a:t>hambatan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tantangan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upaya</a:t>
            </a:r>
            <a:r>
              <a:rPr lang="en-US" sz="2800" dirty="0" smtClean="0"/>
              <a:t> </a:t>
            </a:r>
            <a:r>
              <a:rPr lang="en-US" sz="2800" dirty="0" err="1" smtClean="0"/>
              <a:t>pencegahan</a:t>
            </a:r>
            <a:r>
              <a:rPr lang="en-US" sz="2800" dirty="0" smtClean="0"/>
              <a:t> </a:t>
            </a:r>
            <a:r>
              <a:rPr lang="en-US" sz="2800" dirty="0" err="1" smtClean="0"/>
              <a:t>pelanggaran</a:t>
            </a:r>
            <a:r>
              <a:rPr lang="en-US" sz="2800" dirty="0" smtClean="0"/>
              <a:t> </a:t>
            </a:r>
            <a:r>
              <a:rPr lang="en-US" sz="2800" dirty="0" err="1" smtClean="0"/>
              <a:t>hak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pengingkaran</a:t>
            </a:r>
            <a:r>
              <a:rPr lang="en-US" sz="2800" dirty="0" smtClean="0"/>
              <a:t> </a:t>
            </a:r>
            <a:r>
              <a:rPr lang="en-US" sz="2800" dirty="0" err="1" smtClean="0"/>
              <a:t>kewajiban</a:t>
            </a:r>
            <a:r>
              <a:rPr lang="en-US" sz="2800" dirty="0" smtClean="0"/>
              <a:t> </a:t>
            </a:r>
            <a:r>
              <a:rPr lang="en-US" sz="2800" dirty="0" err="1" smtClean="0"/>
              <a:t>negara</a:t>
            </a:r>
            <a:r>
              <a:rPr lang="en-US" sz="28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1"/>
            <a:ext cx="8915400" cy="41148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menimbulkan</a:t>
            </a:r>
            <a:r>
              <a:rPr lang="en-US" dirty="0" smtClean="0"/>
              <a:t> pro-</a:t>
            </a:r>
            <a:r>
              <a:rPr lang="en-US" dirty="0" err="1" smtClean="0"/>
              <a:t>kontra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r>
              <a:rPr lang="en-US" dirty="0" err="1" smtClean="0"/>
              <a:t>Rendahnya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HAM </a:t>
            </a:r>
          </a:p>
          <a:p>
            <a:r>
              <a:rPr lang="en-US" dirty="0" err="1" smtClean="0"/>
              <a:t>Rendahnya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mental </a:t>
            </a:r>
            <a:r>
              <a:rPr lang="en-US" dirty="0" err="1" smtClean="0"/>
              <a:t>aparat</a:t>
            </a:r>
            <a:r>
              <a:rPr lang="en-US" dirty="0" smtClean="0"/>
              <a:t> </a:t>
            </a:r>
            <a:r>
              <a:rPr lang="en-US" dirty="0" err="1" smtClean="0"/>
              <a:t>penegak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di Indonesia </a:t>
            </a:r>
          </a:p>
          <a:p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, </a:t>
            </a:r>
            <a:r>
              <a:rPr lang="en-US" dirty="0" err="1" smtClean="0"/>
              <a:t>kolusi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nepotisme</a:t>
            </a:r>
            <a:r>
              <a:rPr lang="en-US" dirty="0" smtClean="0"/>
              <a:t> yang </a:t>
            </a:r>
            <a:r>
              <a:rPr lang="en-US" dirty="0" err="1" smtClean="0"/>
              <a:t>melanggar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orang lain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86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"/>
            <a:ext cx="9067800" cy="6781800"/>
          </a:xfrm>
        </p:spPr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0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4999"/>
            <a:ext cx="8534400" cy="419100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di </a:t>
            </a:r>
            <a:r>
              <a:rPr lang="en-US" dirty="0" err="1" smtClean="0"/>
              <a:t>dapatkan</a:t>
            </a:r>
            <a:r>
              <a:rPr lang="en-US" dirty="0" smtClean="0"/>
              <a:t> </a:t>
            </a:r>
            <a:r>
              <a:rPr lang="en-US" dirty="0" err="1" smtClean="0"/>
              <a:t>waga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(</a:t>
            </a:r>
            <a:r>
              <a:rPr lang="en-US" dirty="0" err="1" smtClean="0"/>
              <a:t>pemerintah</a:t>
            </a:r>
            <a:r>
              <a:rPr lang="en-US" dirty="0" smtClean="0"/>
              <a:t>). </a:t>
            </a:r>
            <a:endParaRPr lang="en-US" dirty="0"/>
          </a:p>
          <a:p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20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944562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orang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aparat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disengaja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disengaja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kelainan</a:t>
            </a:r>
            <a:r>
              <a:rPr lang="en-US" dirty="0" smtClean="0"/>
              <a:t>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, </a:t>
            </a:r>
            <a:r>
              <a:rPr lang="en-US" dirty="0" err="1" smtClean="0"/>
              <a:t>menghalangi</a:t>
            </a:r>
            <a:r>
              <a:rPr lang="en-US" dirty="0" smtClean="0"/>
              <a:t>, </a:t>
            </a:r>
            <a:r>
              <a:rPr lang="en-US" dirty="0" err="1" smtClean="0"/>
              <a:t>membatasi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mencabut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orang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dijamin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dikhawatirkan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penyesalan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adil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50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pengingkaran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Pengingkaran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proses, </a:t>
            </a:r>
            <a:r>
              <a:rPr lang="en-US" dirty="0" err="1" smtClean="0"/>
              <a:t>cara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mengingkari</a:t>
            </a:r>
            <a:r>
              <a:rPr lang="en-US" dirty="0" smtClean="0"/>
              <a:t>. </a:t>
            </a:r>
            <a:r>
              <a:rPr lang="en-US" dirty="0" err="1" smtClean="0"/>
              <a:t>Pengingkaran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pengingkaran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kewajiban-kewajibannya</a:t>
            </a:r>
            <a:r>
              <a:rPr lang="en-US" dirty="0" smtClean="0"/>
              <a:t> yang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8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mengatasinya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154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pencegahan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pengingkaran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Supremasi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ditegakkan</a:t>
            </a:r>
            <a:r>
              <a:rPr lang="en-US" dirty="0" smtClean="0"/>
              <a:t>.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dialogis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partisipasi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84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Mengoptimalkan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lembaga-lembaga</a:t>
            </a:r>
            <a:r>
              <a:rPr lang="en-US" dirty="0" smtClean="0"/>
              <a:t>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berwenang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Komisi</a:t>
            </a:r>
            <a:r>
              <a:rPr lang="en-US" dirty="0" smtClean="0"/>
              <a:t> </a:t>
            </a:r>
            <a:r>
              <a:rPr lang="en-US" dirty="0" err="1" smtClean="0"/>
              <a:t>Pemberantasan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 (KPK), </a:t>
            </a:r>
            <a:r>
              <a:rPr lang="en-US" dirty="0" err="1" smtClean="0"/>
              <a:t>Lembaga</a:t>
            </a:r>
            <a:r>
              <a:rPr lang="en-US" dirty="0" smtClean="0"/>
              <a:t> Ombudsman </a:t>
            </a:r>
            <a:r>
              <a:rPr lang="en-US" dirty="0" err="1" smtClean="0"/>
              <a:t>Republik</a:t>
            </a:r>
            <a:r>
              <a:rPr lang="en-US" dirty="0" smtClean="0"/>
              <a:t> Indonesia, </a:t>
            </a:r>
            <a:r>
              <a:rPr lang="en-US" dirty="0" err="1" smtClean="0"/>
              <a:t>Komisi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(</a:t>
            </a:r>
            <a:r>
              <a:rPr lang="en-US" dirty="0" err="1" smtClean="0"/>
              <a:t>Komnas</a:t>
            </a:r>
            <a:r>
              <a:rPr lang="en-US" dirty="0" smtClean="0"/>
              <a:t> HAM), </a:t>
            </a:r>
            <a:r>
              <a:rPr lang="en-US" dirty="0" err="1" smtClean="0"/>
              <a:t>Komisi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Indonesia (KPAI),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Komisi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Anti </a:t>
            </a:r>
            <a:r>
              <a:rPr lang="en-US" dirty="0" err="1" smtClean="0"/>
              <a:t>Kekerasan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 (</a:t>
            </a:r>
            <a:r>
              <a:rPr lang="en-US" dirty="0" err="1" smtClean="0"/>
              <a:t>Komnas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pengingkaran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-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81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915400" cy="487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penyebarluasan</a:t>
            </a:r>
            <a:r>
              <a:rPr lang="en-US" dirty="0" smtClean="0"/>
              <a:t> </a:t>
            </a:r>
            <a:r>
              <a:rPr lang="en-US" dirty="0" err="1" smtClean="0"/>
              <a:t>prinsip-prinsip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formal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profesionalisme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yang </a:t>
            </a:r>
            <a:r>
              <a:rPr lang="en-US" dirty="0" err="1" smtClean="0"/>
              <a:t>harmonis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agar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menghormati</a:t>
            </a:r>
            <a:r>
              <a:rPr lang="en-US" dirty="0" smtClean="0"/>
              <a:t> </a:t>
            </a: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71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154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pencegahan</a:t>
            </a:r>
            <a:r>
              <a:rPr lang="en-US" dirty="0" smtClean="0"/>
              <a:t>,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terjadi.Tindakan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lembaga-lembaga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menegakkan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Kepolisian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kasus-kasus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rasa </a:t>
            </a:r>
            <a:r>
              <a:rPr lang="en-US" dirty="0" err="1" smtClean="0"/>
              <a:t>aman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9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1"/>
            <a:ext cx="9144000" cy="5410199"/>
          </a:xfrm>
        </p:spPr>
        <p:txBody>
          <a:bodyPr>
            <a:normAutofit/>
          </a:bodyPr>
          <a:lstStyle/>
          <a:p>
            <a:r>
              <a:rPr lang="en-US" dirty="0" err="1" smtClean="0"/>
              <a:t>Tentara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kasus-kasus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separatisme</a:t>
            </a:r>
            <a:r>
              <a:rPr lang="en-US" dirty="0" smtClean="0"/>
              <a:t>,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Komisi</a:t>
            </a:r>
            <a:r>
              <a:rPr lang="en-US" dirty="0" smtClean="0"/>
              <a:t> </a:t>
            </a:r>
            <a:r>
              <a:rPr lang="en-US" dirty="0" err="1" smtClean="0"/>
              <a:t>Pemberantasan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kasus-kasus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penyalahgunaan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perannya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menjatuhkan</a:t>
            </a:r>
            <a:r>
              <a:rPr lang="en-US" dirty="0" smtClean="0"/>
              <a:t> </a:t>
            </a:r>
            <a:r>
              <a:rPr lang="en-US" dirty="0" err="1" smtClean="0"/>
              <a:t>vonis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pengingkaran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325</TotalTime>
  <Words>631</Words>
  <Application>Microsoft Office PowerPoint</Application>
  <PresentationFormat>On-screen Show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Upaya penanganan pelanggaran hak dan pengingkaran kewajiban warga</vt:lpstr>
      <vt:lpstr> Pengertian hak dan kewajiban warga negara</vt:lpstr>
      <vt:lpstr>Apa itu pelanggaran hak ?</vt:lpstr>
      <vt:lpstr>Apa itu pengingkaran kewajiban warga negara?</vt:lpstr>
      <vt:lpstr>Bagaimana upaya untuk mengatasinya ?</vt:lpstr>
      <vt:lpstr>PowerPoint Presentation</vt:lpstr>
      <vt:lpstr>PowerPoint Presentation</vt:lpstr>
      <vt:lpstr>PowerPoint Presentation</vt:lpstr>
      <vt:lpstr>PowerPoint Presentation</vt:lpstr>
      <vt:lpstr>Kasus Pelanggaran Hak dan pengingkaran Kewajiban di Indonesia </vt:lpstr>
      <vt:lpstr>Lalu apa hambatan dan tantangan dalam upaya pencegahan pelanggaran hak dan pengingkaran kewajiban negara?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Aspire</dc:creator>
  <cp:lastModifiedBy>windows 8.1</cp:lastModifiedBy>
  <cp:revision>8</cp:revision>
  <dcterms:created xsi:type="dcterms:W3CDTF">2017-08-02T09:10:22Z</dcterms:created>
  <dcterms:modified xsi:type="dcterms:W3CDTF">2020-11-07T07:11:27Z</dcterms:modified>
</cp:coreProperties>
</file>