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8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7D3DE-E5D0-41CB-86F9-68D42AEDC5A4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89329CB-7EB6-4D1D-9385-DA9518EAFE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7D3DE-E5D0-41CB-86F9-68D42AEDC5A4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29CB-7EB6-4D1D-9385-DA9518EAFE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7D3DE-E5D0-41CB-86F9-68D42AEDC5A4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29CB-7EB6-4D1D-9385-DA9518EAFE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7D3DE-E5D0-41CB-86F9-68D42AEDC5A4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89329CB-7EB6-4D1D-9385-DA9518EAFE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7D3DE-E5D0-41CB-86F9-68D42AEDC5A4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29CB-7EB6-4D1D-9385-DA9518EAFEB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7D3DE-E5D0-41CB-86F9-68D42AEDC5A4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29CB-7EB6-4D1D-9385-DA9518EAFE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7D3DE-E5D0-41CB-86F9-68D42AEDC5A4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89329CB-7EB6-4D1D-9385-DA9518EAFEB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7D3DE-E5D0-41CB-86F9-68D42AEDC5A4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29CB-7EB6-4D1D-9385-DA9518EAFE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7D3DE-E5D0-41CB-86F9-68D42AEDC5A4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29CB-7EB6-4D1D-9385-DA9518EAFE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7D3DE-E5D0-41CB-86F9-68D42AEDC5A4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29CB-7EB6-4D1D-9385-DA9518EAFE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7D3DE-E5D0-41CB-86F9-68D42AEDC5A4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29CB-7EB6-4D1D-9385-DA9518EAFEB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6D7D3DE-E5D0-41CB-86F9-68D42AEDC5A4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89329CB-7EB6-4D1D-9385-DA9518EAFEB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85799"/>
            <a:ext cx="8001000" cy="5638801"/>
          </a:xfrm>
        </p:spPr>
        <p:txBody>
          <a:bodyPr/>
          <a:lstStyle/>
          <a:p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penanganan</a:t>
            </a:r>
            <a:r>
              <a:rPr lang="en-US" dirty="0" smtClean="0"/>
              <a:t> </a:t>
            </a:r>
            <a:r>
              <a:rPr lang="en-US" dirty="0" err="1" smtClean="0"/>
              <a:t>pelanggaran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pengingkaran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26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Pelanggaran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pengingkaran</a:t>
            </a:r>
            <a:r>
              <a:rPr lang="en-US" dirty="0" smtClean="0"/>
              <a:t> </a:t>
            </a:r>
            <a:r>
              <a:rPr lang="en-US" dirty="0" err="1"/>
              <a:t>Kewajiban</a:t>
            </a:r>
            <a:r>
              <a:rPr lang="en-US" dirty="0"/>
              <a:t> di Indonesia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54162"/>
            <a:ext cx="9144000" cy="5303838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a</a:t>
            </a:r>
            <a:r>
              <a:rPr lang="en-US" dirty="0" smtClean="0"/>
              <a:t>) </a:t>
            </a:r>
            <a:r>
              <a:rPr lang="en-US" dirty="0" err="1"/>
              <a:t>Hukuman</a:t>
            </a:r>
            <a:r>
              <a:rPr lang="en-US" dirty="0"/>
              <a:t> </a:t>
            </a:r>
            <a:r>
              <a:rPr lang="en-US" dirty="0" err="1" smtClean="0"/>
              <a:t>Mati</a:t>
            </a:r>
            <a:endParaRPr lang="en-US" dirty="0" smtClean="0"/>
          </a:p>
          <a:p>
            <a:r>
              <a:rPr lang="en-US" dirty="0"/>
              <a:t>b) </a:t>
            </a:r>
            <a:r>
              <a:rPr lang="en-US" dirty="0" err="1" smtClean="0"/>
              <a:t>Tragedi</a:t>
            </a:r>
            <a:r>
              <a:rPr lang="en-US" dirty="0" smtClean="0"/>
              <a:t> </a:t>
            </a:r>
            <a:r>
              <a:rPr lang="en-US" dirty="0" err="1" smtClean="0"/>
              <a:t>Trisakti</a:t>
            </a:r>
            <a:endParaRPr lang="en-US" dirty="0" smtClean="0"/>
          </a:p>
          <a:p>
            <a:r>
              <a:rPr lang="en-US" dirty="0"/>
              <a:t>c</a:t>
            </a:r>
            <a:r>
              <a:rPr lang="en-US" dirty="0" smtClean="0"/>
              <a:t>) </a:t>
            </a:r>
            <a:r>
              <a:rPr lang="en-US" dirty="0" err="1" smtClean="0"/>
              <a:t>Pergusuran</a:t>
            </a:r>
            <a:r>
              <a:rPr lang="en-US" dirty="0"/>
              <a:t> </a:t>
            </a:r>
            <a:r>
              <a:rPr lang="en-US" dirty="0" err="1" smtClean="0"/>
              <a:t>Rumah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Pengingkaran</a:t>
            </a:r>
            <a:r>
              <a:rPr lang="en-US" dirty="0" smtClean="0"/>
              <a:t> </a:t>
            </a:r>
            <a:r>
              <a:rPr lang="en-US" dirty="0" err="1"/>
              <a:t>kewajiban</a:t>
            </a:r>
            <a:r>
              <a:rPr lang="en-US" dirty="0"/>
              <a:t> </a:t>
            </a:r>
            <a:r>
              <a:rPr lang="en-US" dirty="0" err="1"/>
              <a:t>warga</a:t>
            </a:r>
            <a:r>
              <a:rPr lang="en-US" dirty="0"/>
              <a:t> Negara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sekali</a:t>
            </a:r>
            <a:r>
              <a:rPr lang="en-US" dirty="0"/>
              <a:t> </a:t>
            </a:r>
            <a:r>
              <a:rPr lang="en-US" dirty="0" err="1"/>
              <a:t>bentuknya,mulai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yang </a:t>
            </a:r>
            <a:r>
              <a:rPr lang="en-US" dirty="0" err="1"/>
              <a:t>sederhana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yang </a:t>
            </a:r>
            <a:r>
              <a:rPr lang="en-US" dirty="0" err="1"/>
              <a:t>berat</a:t>
            </a:r>
            <a:r>
              <a:rPr lang="en-US" dirty="0"/>
              <a:t> , </a:t>
            </a:r>
            <a:r>
              <a:rPr lang="en-US" dirty="0" err="1"/>
              <a:t>diantaranya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:</a:t>
            </a:r>
          </a:p>
          <a:p>
            <a:r>
              <a:rPr lang="en-US" dirty="0"/>
              <a:t>a)            </a:t>
            </a:r>
            <a:r>
              <a:rPr lang="en-US" dirty="0" err="1"/>
              <a:t>Membuang</a:t>
            </a:r>
            <a:r>
              <a:rPr lang="en-US" dirty="0"/>
              <a:t> </a:t>
            </a:r>
            <a:r>
              <a:rPr lang="en-US" dirty="0" err="1"/>
              <a:t>sampah</a:t>
            </a:r>
            <a:r>
              <a:rPr lang="en-US" dirty="0"/>
              <a:t> </a:t>
            </a:r>
            <a:r>
              <a:rPr lang="en-US" dirty="0" err="1"/>
              <a:t>sembarangan</a:t>
            </a:r>
            <a:endParaRPr lang="en-US" dirty="0"/>
          </a:p>
          <a:p>
            <a:r>
              <a:rPr lang="en-US" dirty="0"/>
              <a:t>b)           </a:t>
            </a:r>
            <a:r>
              <a:rPr lang="en-US" dirty="0" err="1"/>
              <a:t>Melanggar</a:t>
            </a:r>
            <a:r>
              <a:rPr lang="en-US" dirty="0"/>
              <a:t> </a:t>
            </a:r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lintas</a:t>
            </a:r>
            <a:r>
              <a:rPr lang="en-US" dirty="0"/>
              <a:t> ,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memakai</a:t>
            </a:r>
            <a:r>
              <a:rPr lang="en-US" dirty="0"/>
              <a:t> helm 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SIM,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mematuhi</a:t>
            </a:r>
            <a:r>
              <a:rPr lang="en-US" dirty="0"/>
              <a:t>  </a:t>
            </a:r>
            <a:r>
              <a:rPr lang="en-US" dirty="0" err="1"/>
              <a:t>rambu-rambu</a:t>
            </a:r>
            <a:r>
              <a:rPr lang="en-US" dirty="0"/>
              <a:t>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lintas</a:t>
            </a:r>
            <a:r>
              <a:rPr lang="en-US" dirty="0"/>
              <a:t>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membawa</a:t>
            </a:r>
            <a:r>
              <a:rPr lang="en-US" dirty="0"/>
              <a:t> STNK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sebagainya</a:t>
            </a:r>
            <a:r>
              <a:rPr lang="en-US" dirty="0"/>
              <a:t>.</a:t>
            </a:r>
          </a:p>
          <a:p>
            <a:r>
              <a:rPr lang="en-US" dirty="0"/>
              <a:t>c)            </a:t>
            </a:r>
            <a:r>
              <a:rPr lang="en-US" dirty="0" err="1"/>
              <a:t>Merusak</a:t>
            </a:r>
            <a:r>
              <a:rPr lang="en-US" dirty="0"/>
              <a:t> </a:t>
            </a:r>
            <a:r>
              <a:rPr lang="en-US" dirty="0" err="1"/>
              <a:t>fasilitas</a:t>
            </a:r>
            <a:r>
              <a:rPr lang="en-US" dirty="0"/>
              <a:t> Negara ,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mencorat</a:t>
            </a:r>
            <a:r>
              <a:rPr lang="en-US" dirty="0"/>
              <a:t> – </a:t>
            </a:r>
            <a:r>
              <a:rPr lang="en-US" dirty="0" err="1"/>
              <a:t>coret</a:t>
            </a:r>
            <a:r>
              <a:rPr lang="en-US" dirty="0"/>
              <a:t> </a:t>
            </a:r>
            <a:r>
              <a:rPr lang="en-US" dirty="0" err="1"/>
              <a:t>bangunan</a:t>
            </a:r>
            <a:r>
              <a:rPr lang="en-US" dirty="0"/>
              <a:t> </a:t>
            </a:r>
            <a:r>
              <a:rPr lang="en-US" dirty="0" err="1"/>
              <a:t>milik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, </a:t>
            </a:r>
            <a:r>
              <a:rPr lang="en-US" dirty="0" err="1"/>
              <a:t>merusak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telephon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sebagainya</a:t>
            </a:r>
            <a:r>
              <a:rPr lang="en-US" dirty="0"/>
              <a:t>.</a:t>
            </a:r>
          </a:p>
          <a:p>
            <a:r>
              <a:rPr lang="en-US" dirty="0"/>
              <a:t>d)          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membayar</a:t>
            </a:r>
            <a:r>
              <a:rPr lang="en-US" dirty="0"/>
              <a:t> </a:t>
            </a:r>
            <a:r>
              <a:rPr lang="en-US" dirty="0" err="1"/>
              <a:t>pajak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Negara ,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Pajak</a:t>
            </a:r>
            <a:r>
              <a:rPr lang="en-US" dirty="0"/>
              <a:t> </a:t>
            </a:r>
            <a:r>
              <a:rPr lang="en-US" dirty="0" err="1"/>
              <a:t>Bumi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Bangunan</a:t>
            </a:r>
            <a:r>
              <a:rPr lang="en-US" dirty="0"/>
              <a:t> ( PBB ) ,</a:t>
            </a:r>
            <a:r>
              <a:rPr lang="en-US" dirty="0" err="1"/>
              <a:t>Pajak</a:t>
            </a:r>
            <a:r>
              <a:rPr lang="en-US" dirty="0"/>
              <a:t> </a:t>
            </a:r>
            <a:r>
              <a:rPr lang="en-US" dirty="0" err="1"/>
              <a:t>kendaraan</a:t>
            </a:r>
            <a:r>
              <a:rPr lang="en-US" dirty="0"/>
              <a:t> </a:t>
            </a:r>
            <a:r>
              <a:rPr lang="en-US" dirty="0" err="1"/>
              <a:t>bermotor</a:t>
            </a:r>
            <a:r>
              <a:rPr lang="en-US" dirty="0"/>
              <a:t>, </a:t>
            </a:r>
            <a:r>
              <a:rPr lang="en-US" dirty="0" err="1"/>
              <a:t>retribusi</a:t>
            </a:r>
            <a:r>
              <a:rPr lang="en-US" dirty="0"/>
              <a:t> parker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sebagainya</a:t>
            </a:r>
            <a:r>
              <a:rPr lang="en-US" dirty="0"/>
              <a:t>.</a:t>
            </a:r>
          </a:p>
          <a:p>
            <a:r>
              <a:rPr lang="en-US" dirty="0"/>
              <a:t>e)           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berpartisipasi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pertahanan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keamanan</a:t>
            </a:r>
            <a:r>
              <a:rPr lang="en-US" dirty="0"/>
              <a:t> Negara,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mangkir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siskamling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2634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630362"/>
          </a:xfrm>
        </p:spPr>
        <p:txBody>
          <a:bodyPr>
            <a:normAutofit/>
          </a:bodyPr>
          <a:lstStyle/>
          <a:p>
            <a:pPr algn="l"/>
            <a:r>
              <a:rPr lang="en-US" sz="2800" dirty="0" err="1" smtClean="0"/>
              <a:t>Lalu</a:t>
            </a:r>
            <a:r>
              <a:rPr lang="en-US" sz="2800" dirty="0" smtClean="0"/>
              <a:t> </a:t>
            </a:r>
            <a:r>
              <a:rPr lang="en-US" sz="2800" dirty="0" err="1" smtClean="0"/>
              <a:t>apa</a:t>
            </a:r>
            <a:r>
              <a:rPr lang="en-US" sz="2800" dirty="0" smtClean="0"/>
              <a:t> </a:t>
            </a:r>
            <a:r>
              <a:rPr lang="en-US" sz="2800" dirty="0" err="1" smtClean="0"/>
              <a:t>hambatan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tantangan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upaya</a:t>
            </a:r>
            <a:r>
              <a:rPr lang="en-US" sz="2800" dirty="0" smtClean="0"/>
              <a:t> </a:t>
            </a:r>
            <a:r>
              <a:rPr lang="en-US" sz="2800" dirty="0" err="1" smtClean="0"/>
              <a:t>pencegahan</a:t>
            </a:r>
            <a:r>
              <a:rPr lang="en-US" sz="2800" dirty="0" smtClean="0"/>
              <a:t> </a:t>
            </a:r>
            <a:r>
              <a:rPr lang="en-US" sz="2800" dirty="0" err="1" smtClean="0"/>
              <a:t>pelanggaran</a:t>
            </a:r>
            <a:r>
              <a:rPr lang="en-US" sz="2800" dirty="0" smtClean="0"/>
              <a:t> </a:t>
            </a:r>
            <a:r>
              <a:rPr lang="en-US" sz="2800" dirty="0" err="1" smtClean="0"/>
              <a:t>hak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pengingkaran</a:t>
            </a:r>
            <a:r>
              <a:rPr lang="en-US" sz="2800" dirty="0" smtClean="0"/>
              <a:t> </a:t>
            </a:r>
            <a:r>
              <a:rPr lang="en-US" sz="2800" dirty="0" err="1" smtClean="0"/>
              <a:t>kewajiban</a:t>
            </a:r>
            <a:r>
              <a:rPr lang="en-US" sz="2800" dirty="0" smtClean="0"/>
              <a:t> </a:t>
            </a:r>
            <a:r>
              <a:rPr lang="en-US" sz="2800" dirty="0" err="1" smtClean="0"/>
              <a:t>negara</a:t>
            </a:r>
            <a:r>
              <a:rPr lang="en-US" sz="2800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05001"/>
            <a:ext cx="8915400" cy="4114800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Kesulitan</a:t>
            </a:r>
            <a:r>
              <a:rPr lang="en-US" dirty="0" smtClean="0"/>
              <a:t> </a:t>
            </a:r>
            <a:r>
              <a:rPr lang="en-US" dirty="0" err="1" smtClean="0"/>
              <a:t>penyampaian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Kebijakan</a:t>
            </a:r>
            <a:r>
              <a:rPr lang="en-US" dirty="0" smtClean="0"/>
              <a:t> yang </a:t>
            </a:r>
            <a:r>
              <a:rPr lang="en-US" dirty="0" err="1" smtClean="0"/>
              <a:t>menimbulkan</a:t>
            </a:r>
            <a:r>
              <a:rPr lang="en-US" dirty="0" smtClean="0"/>
              <a:t> pro-</a:t>
            </a:r>
            <a:r>
              <a:rPr lang="en-US" dirty="0" err="1" smtClean="0"/>
              <a:t>kontra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endParaRPr lang="en-US" dirty="0" smtClean="0"/>
          </a:p>
          <a:p>
            <a:r>
              <a:rPr lang="en-US" dirty="0" err="1" smtClean="0"/>
              <a:t>Rendahnya</a:t>
            </a:r>
            <a:r>
              <a:rPr lang="en-US" dirty="0" smtClean="0"/>
              <a:t> </a:t>
            </a:r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HAM </a:t>
            </a:r>
          </a:p>
          <a:p>
            <a:r>
              <a:rPr lang="en-US" dirty="0" err="1" smtClean="0"/>
              <a:t>Rendahnya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mental </a:t>
            </a:r>
            <a:r>
              <a:rPr lang="en-US" dirty="0" err="1" smtClean="0"/>
              <a:t>aparat</a:t>
            </a:r>
            <a:r>
              <a:rPr lang="en-US" dirty="0" smtClean="0"/>
              <a:t> </a:t>
            </a:r>
            <a:r>
              <a:rPr lang="en-US" dirty="0" err="1" smtClean="0"/>
              <a:t>penegak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di Indonesia </a:t>
            </a:r>
          </a:p>
          <a:p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penyimpangan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korupsi</a:t>
            </a:r>
            <a:r>
              <a:rPr lang="en-US" dirty="0" smtClean="0"/>
              <a:t>, </a:t>
            </a:r>
            <a:r>
              <a:rPr lang="en-US" dirty="0" err="1" smtClean="0"/>
              <a:t>kolusi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nepotisme</a:t>
            </a:r>
            <a:r>
              <a:rPr lang="en-US" dirty="0" smtClean="0"/>
              <a:t> yang </a:t>
            </a:r>
            <a:r>
              <a:rPr lang="en-US" dirty="0" err="1" smtClean="0"/>
              <a:t>melanggar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orang lain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86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6200"/>
            <a:ext cx="9067800" cy="6781800"/>
          </a:xfrm>
        </p:spPr>
        <p:txBody>
          <a:bodyPr/>
          <a:lstStyle/>
          <a:p>
            <a:r>
              <a:rPr lang="en-US" dirty="0" err="1" smtClean="0"/>
              <a:t>Terima</a:t>
            </a:r>
            <a:r>
              <a:rPr lang="en-US" dirty="0" smtClean="0"/>
              <a:t> </a:t>
            </a:r>
            <a:r>
              <a:rPr lang="en-US" dirty="0" err="1" smtClean="0"/>
              <a:t>Kasih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00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4999"/>
            <a:ext cx="8534400" cy="4191001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di </a:t>
            </a:r>
            <a:r>
              <a:rPr lang="en-US" dirty="0" err="1" smtClean="0"/>
              <a:t>dapatkan</a:t>
            </a:r>
            <a:r>
              <a:rPr lang="en-US" dirty="0" smtClean="0"/>
              <a:t> </a:t>
            </a:r>
            <a:r>
              <a:rPr lang="en-US" dirty="0" err="1" smtClean="0"/>
              <a:t>waga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(</a:t>
            </a:r>
            <a:r>
              <a:rPr lang="en-US" dirty="0" err="1" smtClean="0"/>
              <a:t>pemerintah</a:t>
            </a:r>
            <a:r>
              <a:rPr lang="en-US" dirty="0" smtClean="0"/>
              <a:t>). </a:t>
            </a:r>
            <a:endParaRPr lang="en-US" dirty="0"/>
          </a:p>
          <a:p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20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944562"/>
          </a:xfrm>
        </p:spPr>
        <p:txBody>
          <a:bodyPr>
            <a:normAutofit/>
          </a:bodyPr>
          <a:lstStyle/>
          <a:p>
            <a:pPr algn="l"/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pelanggaran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Pelanggaran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orang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aparat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disengaja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disengaja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kelainan</a:t>
            </a:r>
            <a:r>
              <a:rPr lang="en-US" dirty="0" smtClean="0"/>
              <a:t> yang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, </a:t>
            </a:r>
            <a:r>
              <a:rPr lang="en-US" dirty="0" err="1" smtClean="0"/>
              <a:t>menghalangi</a:t>
            </a:r>
            <a:r>
              <a:rPr lang="en-US" dirty="0" smtClean="0"/>
              <a:t>, </a:t>
            </a:r>
            <a:r>
              <a:rPr lang="en-US" dirty="0" err="1" smtClean="0"/>
              <a:t>membatasi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mencabut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asasi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orang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yang </a:t>
            </a:r>
            <a:r>
              <a:rPr lang="en-US" dirty="0" err="1" smtClean="0"/>
              <a:t>dijamin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dikhawatirkan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penyesalan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adil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benar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mekanisme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berlaku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50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pengingkaran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Pengingkaran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proses, </a:t>
            </a:r>
            <a:r>
              <a:rPr lang="en-US" dirty="0" err="1" smtClean="0"/>
              <a:t>cara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mengingkari</a:t>
            </a:r>
            <a:r>
              <a:rPr lang="en-US" dirty="0" smtClean="0"/>
              <a:t>. </a:t>
            </a:r>
            <a:r>
              <a:rPr lang="en-US" dirty="0" err="1" smtClean="0"/>
              <a:t>Pengingkaran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diartikan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pelanggaran</a:t>
            </a:r>
            <a:r>
              <a:rPr lang="en-US" dirty="0" smtClean="0"/>
              <a:t>.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pengingkaran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pelanggaran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kewajiban-kewajibannya</a:t>
            </a:r>
            <a:r>
              <a:rPr lang="en-US" dirty="0" smtClean="0"/>
              <a:t> yang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28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10207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mengatasinya</a:t>
            </a:r>
            <a:r>
              <a:rPr lang="en-US" dirty="0" smtClean="0"/>
              <a:t>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89154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pencegahan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mengatasi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pelanggaran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pengingkaran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: </a:t>
            </a:r>
          </a:p>
          <a:p>
            <a:r>
              <a:rPr lang="en-US" dirty="0" err="1" smtClean="0"/>
              <a:t>Supremasi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demokrasi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ditegakkan</a:t>
            </a:r>
            <a:r>
              <a:rPr lang="en-US" dirty="0" smtClean="0"/>
              <a:t>.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dialogis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dikemukakan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rangka</a:t>
            </a:r>
            <a:r>
              <a:rPr lang="en-US" dirty="0" smtClean="0"/>
              <a:t> </a:t>
            </a:r>
            <a:r>
              <a:rPr lang="en-US" dirty="0" err="1" smtClean="0"/>
              <a:t>melibatkan</a:t>
            </a:r>
            <a:r>
              <a:rPr lang="en-US" dirty="0" smtClean="0"/>
              <a:t> </a:t>
            </a:r>
            <a:r>
              <a:rPr lang="en-US" dirty="0" err="1" smtClean="0"/>
              <a:t>partisipasi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berbangsa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bernegara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84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464820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Mengoptimalkan</a:t>
            </a:r>
            <a:r>
              <a:rPr lang="en-US" dirty="0" smtClean="0"/>
              <a:t> </a:t>
            </a: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lembaga-lembaga</a:t>
            </a:r>
            <a:r>
              <a:rPr lang="en-US" dirty="0" smtClean="0"/>
              <a:t> </a:t>
            </a:r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yang </a:t>
            </a:r>
            <a:r>
              <a:rPr lang="en-US" dirty="0" err="1" smtClean="0"/>
              <a:t>berwenang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penegakan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Komisi</a:t>
            </a:r>
            <a:r>
              <a:rPr lang="en-US" dirty="0" smtClean="0"/>
              <a:t> </a:t>
            </a:r>
            <a:r>
              <a:rPr lang="en-US" dirty="0" err="1" smtClean="0"/>
              <a:t>Pemberantasan</a:t>
            </a:r>
            <a:r>
              <a:rPr lang="en-US" dirty="0" smtClean="0"/>
              <a:t> </a:t>
            </a:r>
            <a:r>
              <a:rPr lang="en-US" dirty="0" err="1" smtClean="0"/>
              <a:t>Korupsi</a:t>
            </a:r>
            <a:r>
              <a:rPr lang="en-US" dirty="0" smtClean="0"/>
              <a:t> (KPK), </a:t>
            </a:r>
            <a:r>
              <a:rPr lang="en-US" dirty="0" err="1" smtClean="0"/>
              <a:t>Lembaga</a:t>
            </a:r>
            <a:r>
              <a:rPr lang="en-US" dirty="0" smtClean="0"/>
              <a:t> Ombudsman </a:t>
            </a:r>
            <a:r>
              <a:rPr lang="en-US" dirty="0" err="1" smtClean="0"/>
              <a:t>Republik</a:t>
            </a:r>
            <a:r>
              <a:rPr lang="en-US" dirty="0" smtClean="0"/>
              <a:t> Indonesia, </a:t>
            </a:r>
            <a:r>
              <a:rPr lang="en-US" dirty="0" err="1" smtClean="0"/>
              <a:t>Komisi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Asasi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(</a:t>
            </a:r>
            <a:r>
              <a:rPr lang="en-US" dirty="0" err="1" smtClean="0"/>
              <a:t>Komnas</a:t>
            </a:r>
            <a:r>
              <a:rPr lang="en-US" dirty="0" smtClean="0"/>
              <a:t> HAM), </a:t>
            </a:r>
            <a:r>
              <a:rPr lang="en-US" dirty="0" err="1" smtClean="0"/>
              <a:t>Komisi</a:t>
            </a:r>
            <a:r>
              <a:rPr lang="en-US" dirty="0" smtClean="0"/>
              <a:t> </a:t>
            </a:r>
            <a:r>
              <a:rPr lang="en-US" dirty="0" err="1" smtClean="0"/>
              <a:t>Perlindungan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Indonesia (KPAI),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Komisi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Anti </a:t>
            </a:r>
            <a:r>
              <a:rPr lang="en-US" dirty="0" err="1" smtClean="0"/>
              <a:t>Kekerasan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Perempuan</a:t>
            </a:r>
            <a:r>
              <a:rPr lang="en-US" dirty="0" smtClean="0"/>
              <a:t> (</a:t>
            </a:r>
            <a:r>
              <a:rPr lang="en-US" dirty="0" err="1" smtClean="0"/>
              <a:t>Komnas</a:t>
            </a:r>
            <a:r>
              <a:rPr lang="en-US" dirty="0" smtClean="0"/>
              <a:t> </a:t>
            </a:r>
            <a:r>
              <a:rPr lang="en-US" dirty="0" err="1" smtClean="0"/>
              <a:t>Perempuan</a:t>
            </a:r>
            <a:r>
              <a:rPr lang="en-US" dirty="0" smtClean="0"/>
              <a:t>). </a:t>
            </a:r>
          </a:p>
          <a:p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mencegah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pelanggaran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pengingkaran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pengawasan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-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penegakan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81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8915400" cy="4876800"/>
          </a:xfrm>
        </p:spPr>
        <p:txBody>
          <a:bodyPr>
            <a:normAutofit/>
          </a:bodyPr>
          <a:lstStyle/>
          <a:p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penyebarluasan</a:t>
            </a:r>
            <a:r>
              <a:rPr lang="en-US" dirty="0" smtClean="0"/>
              <a:t> </a:t>
            </a:r>
            <a:r>
              <a:rPr lang="en-US" dirty="0" err="1" smtClean="0"/>
              <a:t>prinsip-prinsip</a:t>
            </a:r>
            <a:r>
              <a:rPr lang="en-US" dirty="0" smtClean="0"/>
              <a:t> </a:t>
            </a:r>
            <a:r>
              <a:rPr lang="en-US" dirty="0" err="1" smtClean="0"/>
              <a:t>kesadaran</a:t>
            </a:r>
            <a:r>
              <a:rPr lang="en-US" dirty="0" smtClean="0"/>
              <a:t> </a:t>
            </a:r>
            <a:r>
              <a:rPr lang="en-US" dirty="0" err="1" smtClean="0"/>
              <a:t>bernegara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formal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profesionalisme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keamanan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pertahanan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yang </a:t>
            </a:r>
            <a:r>
              <a:rPr lang="en-US" dirty="0" err="1" smtClean="0"/>
              <a:t>harmonis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golongan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agar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menghormati</a:t>
            </a:r>
            <a:r>
              <a:rPr lang="en-US" dirty="0" smtClean="0"/>
              <a:t> </a:t>
            </a:r>
            <a:r>
              <a:rPr lang="en-US" dirty="0" err="1" smtClean="0"/>
              <a:t>keyakinan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71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89154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pencegahan</a:t>
            </a:r>
            <a:r>
              <a:rPr lang="en-US" dirty="0" smtClean="0"/>
              <a:t>,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menangani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terjadi.Tindakan</a:t>
            </a:r>
            <a:r>
              <a:rPr lang="en-US" dirty="0" smtClean="0"/>
              <a:t> </a:t>
            </a:r>
            <a:r>
              <a:rPr lang="en-US" dirty="0" err="1" smtClean="0"/>
              <a:t>penanganan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lembaga-lembaga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menegakkan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 </a:t>
            </a:r>
          </a:p>
          <a:p>
            <a:r>
              <a:rPr lang="en-US" dirty="0" err="1" smtClean="0"/>
              <a:t>Kepolisian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penanganan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kasus-kasus</a:t>
            </a:r>
            <a:r>
              <a:rPr lang="en-US" dirty="0" smtClean="0"/>
              <a:t> yang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pelanggaran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rasa </a:t>
            </a:r>
            <a:r>
              <a:rPr lang="en-US" dirty="0" err="1" smtClean="0"/>
              <a:t>aman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69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1"/>
            <a:ext cx="9144000" cy="5410199"/>
          </a:xfrm>
        </p:spPr>
        <p:txBody>
          <a:bodyPr>
            <a:normAutofit/>
          </a:bodyPr>
          <a:lstStyle/>
          <a:p>
            <a:r>
              <a:rPr lang="en-US" dirty="0" err="1" smtClean="0"/>
              <a:t>Tentara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Indonesia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penanganan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kasus-kasus</a:t>
            </a:r>
            <a:r>
              <a:rPr lang="en-US" dirty="0" smtClean="0"/>
              <a:t> yang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gerakan</a:t>
            </a:r>
            <a:r>
              <a:rPr lang="en-US" dirty="0" smtClean="0"/>
              <a:t> </a:t>
            </a:r>
            <a:r>
              <a:rPr lang="en-US" dirty="0" err="1" smtClean="0"/>
              <a:t>separatisme</a:t>
            </a:r>
            <a:r>
              <a:rPr lang="en-US" dirty="0" smtClean="0"/>
              <a:t>, </a:t>
            </a:r>
            <a:r>
              <a:rPr lang="en-US" dirty="0" err="1" smtClean="0"/>
              <a:t>ancaman</a:t>
            </a:r>
            <a:r>
              <a:rPr lang="en-US" dirty="0" smtClean="0"/>
              <a:t> </a:t>
            </a:r>
            <a:r>
              <a:rPr lang="en-US" dirty="0" err="1" smtClean="0"/>
              <a:t>keamanan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sebagainya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Komisi</a:t>
            </a:r>
            <a:r>
              <a:rPr lang="en-US" dirty="0" smtClean="0"/>
              <a:t> </a:t>
            </a:r>
            <a:r>
              <a:rPr lang="en-US" dirty="0" err="1" smtClean="0"/>
              <a:t>Pemberantasan</a:t>
            </a:r>
            <a:r>
              <a:rPr lang="en-US" dirty="0" smtClean="0"/>
              <a:t> </a:t>
            </a:r>
            <a:r>
              <a:rPr lang="en-US" dirty="0" err="1" smtClean="0"/>
              <a:t>Korupsi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penanganan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kasus-kasus</a:t>
            </a:r>
            <a:r>
              <a:rPr lang="en-US" dirty="0" smtClean="0"/>
              <a:t> </a:t>
            </a:r>
            <a:r>
              <a:rPr lang="en-US" dirty="0" err="1" smtClean="0"/>
              <a:t>korupsi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penyalahgunaan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peradilan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perannya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menjatuhkan</a:t>
            </a:r>
            <a:r>
              <a:rPr lang="en-US" dirty="0" smtClean="0"/>
              <a:t> </a:t>
            </a:r>
            <a:r>
              <a:rPr lang="en-US" dirty="0" err="1" smtClean="0"/>
              <a:t>vonis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pelanggaran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pengingkaran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00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325</TotalTime>
  <Words>631</Words>
  <Application>Microsoft Office PowerPoint</Application>
  <PresentationFormat>On-screen Show (4:3)</PresentationFormat>
  <Paragraphs>39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Trek</vt:lpstr>
      <vt:lpstr>Upaya penanganan pelanggaran hak dan pengingkaran kewajiban warga</vt:lpstr>
      <vt:lpstr> Pengertian hak dan kewajiban warga negara</vt:lpstr>
      <vt:lpstr>Apa itu pelanggaran hak ?</vt:lpstr>
      <vt:lpstr>Apa itu pengingkaran kewajiban warga negara?</vt:lpstr>
      <vt:lpstr>Bagaimana upaya untuk mengatasinya ?</vt:lpstr>
      <vt:lpstr>PowerPoint Presentation</vt:lpstr>
      <vt:lpstr>PowerPoint Presentation</vt:lpstr>
      <vt:lpstr>PowerPoint Presentation</vt:lpstr>
      <vt:lpstr>PowerPoint Presentation</vt:lpstr>
      <vt:lpstr>Kasus Pelanggaran Hak dan pengingkaran Kewajiban di Indonesia </vt:lpstr>
      <vt:lpstr>Lalu apa hambatan dan tantangan dalam upaya pencegahan pelanggaran hak dan pengingkaran kewajiban negara?</vt:lpstr>
      <vt:lpstr>Terima 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Aspire</dc:creator>
  <cp:lastModifiedBy>windows 8.1</cp:lastModifiedBy>
  <cp:revision>8</cp:revision>
  <dcterms:created xsi:type="dcterms:W3CDTF">2017-08-02T09:10:22Z</dcterms:created>
  <dcterms:modified xsi:type="dcterms:W3CDTF">2020-11-07T07:11:27Z</dcterms:modified>
</cp:coreProperties>
</file>