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ED29C-6D97-4B78-8FE2-C28440DCB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5AF5A-486A-47FB-BA37-269DFF90F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2C3B9-7FB2-4110-8199-3557C75F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DDE95-88FA-4C27-9525-BF69AF119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51E44-03CA-4C08-BE78-4FA69FA8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2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A8429-3AA9-454B-A922-C46F7F34F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07429-30DB-47FD-A339-9B1CF1E9F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7249C-72EB-4AC9-A51A-53D93670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AD47F-F810-48E5-B229-990CEA0E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66EBF-642C-4444-BCB3-44BF9CB9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7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70BFD1-6518-4A00-8A93-5F6CC24C76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FBAF0E-033A-4514-AC42-9218811D6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C3E6B-8F78-4272-BA29-A66320D04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537ED-1879-4C07-93AC-548E2D43B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A6463-72F6-4995-A888-D2EE0532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8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B1F87-EC63-46B4-B61D-7680C1EF9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6460E-4F6C-4368-9A38-238ADE1B2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2F2BD-FCFC-4747-A9AE-2C340506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B3450-1A14-490B-8A2E-A0CB178A4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D5FDF-C7CA-4C2D-9562-7E76B1F23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1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0013-4E22-4595-95C4-C21E45130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C07B5-32D4-40AF-AA17-1D15B2B44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5EE08-31F1-4E60-843D-2A8A1B536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B91E9-7FF8-45D5-8A88-8AF139C51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8FF54-4169-4210-8634-329088E1A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6DCB5-6657-4023-9EF4-7451C1ED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43D52-80DA-48DF-B0C4-12AD2F99A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11B97-684A-4C95-8A77-A7FBA37D3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899F4-6445-446D-A4C0-396023EA6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F43C6-6F5F-4AAC-B9C6-B376E0E5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DCBBD-67AF-4FC7-BD6F-95ECE11CA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0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059A0-F12E-416A-99B4-B74EFC479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459EE-D30C-4E56-BA6C-34E5383E4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39A1B-7A5E-4337-ADFD-65F3164F2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0A3633-2DD1-49D0-91EE-7C5F2BB97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56CA3F-A6B7-42B4-859E-D94498E9E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D4AD29-E30D-4588-80DF-1FF498382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E90707-3158-44C8-B3E5-E11DED2B9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686FCD-ACAC-48A3-843F-3691AFCF1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1593E-C9EA-4A50-B256-D98679B02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331167-7A74-4BFA-B9D0-58CC8D2FD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38A522-A084-4921-A4DE-D2DC348D0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CBCDB4-2724-4E74-9524-F17B1D154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5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764C90-FA4E-43A1-A837-0488F57C4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22FA4-02A0-4E2E-9D88-0F4303CE3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72401-B8F7-46C7-95AB-CDFB8709F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4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C5AB-D0EF-4B34-98DF-91909D032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09D0D-3DBF-4AEA-8C9A-AD8B218FF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348AB-EC86-4B23-AAEE-687D682C3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9B90F-67C7-4DD5-9BE8-57C7F929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E6262-6E01-4569-B2D9-5E1314703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AA0CF-BA61-4EEF-8574-4A018A8BD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1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031E0-AFC3-4D12-88D1-CCFAA1F5F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C9C6E-3230-4F5C-838E-D889BECFAF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D7B9B-024B-4233-A510-46F2D2745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86706-C8E7-45C3-B046-FF04926A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EEA04-0C89-4D02-A4C1-F5E7251A7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11F60-9846-4F8C-B338-97F2F43B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9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51022C-6573-410F-A728-0E0DC50A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33351-5486-42FD-8C7D-20CA0362F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9A288-CB85-422A-81D8-27D146D07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D485-7173-4BA8-9C03-9A6782C5EC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173D8-F2B0-44A7-A079-3E8AF1114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BCFB3-BAE2-43F1-8728-ACD28889EA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0FCF4-72B7-4A2C-94D2-136EB69B5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2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DC2BB-1B95-4498-AE6E-49B29E4A2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80808"/>
                </a:solidFill>
              </a:rPr>
              <a:t>XII IPA/IPS</a:t>
            </a:r>
          </a:p>
          <a:p>
            <a:r>
              <a:rPr lang="en-US" sz="2000" dirty="0">
                <a:solidFill>
                  <a:srgbClr val="080808"/>
                </a:solidFill>
              </a:rPr>
              <a:t>DRA. LIZA EVIYANTI, M.PD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58C36-08C0-4AD5-AAF7-1DD783B03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80808"/>
                </a:solidFill>
                <a:latin typeface="Times New Roman" panose="02020603050405020304" pitchFamily="18" charset="0"/>
              </a:rPr>
              <a:t>UNSUR KEBAHASAAN ARTIKEL</a:t>
            </a:r>
            <a:endParaRPr lang="en-US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40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C847C-2662-40AA-A127-CED43F8E4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5425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tambahan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menerangkan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kata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benda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apabila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dibalik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posisinya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menerangkan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5425" indent="0">
              <a:buNone/>
            </a:pP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pewatas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batasan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5425" indent="0">
              <a:buNone/>
            </a:pP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aposisi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mengalami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perluasan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aposisi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terletak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kata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benda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berfungsi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menerangkan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kata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benda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497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296D9-E83F-4FF9-AF07-B6DEDB0CE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tambahan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Brainly,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pembelajaran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berbasis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daring,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diminati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pelajar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Indonesia.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'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pembelajaran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berbasis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daring'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belum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menerangkan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'Brainly',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pembelajaran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berbasis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daring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Brainly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saja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624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060B3-99E1-42B2-80EE-932BF4499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aposisi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pembelajaran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Brainly,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sarana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belajar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menyelesaikan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permasalahan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pelajaran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prinsip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saling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membantu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antarpengguna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'Brainly',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menerangkan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'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pembelajaran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'. 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3295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08BED-C4AB-4BCB-9D91-F6109261A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pewatas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Pengguna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Brainly yang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mendapat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peringkat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Hebat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moderator.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Pewatas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'yang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mendapat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peringkat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apabila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belum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mendapat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peringkat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belum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moderator Brainly.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51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umming Junction 3">
            <a:extLst>
              <a:ext uri="{FF2B5EF4-FFF2-40B4-BE49-F238E27FC236}">
                <a16:creationId xmlns:a16="http://schemas.microsoft.com/office/drawing/2014/main" id="{959628C9-2A8C-4D0B-8009-E6EE9E568FE2}"/>
              </a:ext>
            </a:extLst>
          </p:cNvPr>
          <p:cNvSpPr/>
          <p:nvPr/>
        </p:nvSpPr>
        <p:spPr>
          <a:xfrm>
            <a:off x="2731325" y="2268188"/>
            <a:ext cx="6958940" cy="247006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Terima</a:t>
            </a:r>
            <a:r>
              <a:rPr lang="en-US" sz="3600" dirty="0"/>
              <a:t> Kasih</a:t>
            </a:r>
          </a:p>
        </p:txBody>
      </p:sp>
    </p:spTree>
    <p:extLst>
      <p:ext uri="{BB962C8B-B14F-4D97-AF65-F5344CB8AC3E}">
        <p14:creationId xmlns:p14="http://schemas.microsoft.com/office/powerpoint/2010/main" val="109811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5761-3F30-47D6-9E4B-3517190E1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Adverbia</a:t>
            </a:r>
            <a:b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Adverbia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mengekspresikan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sikap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eksposisi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meyakinkan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pembaca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diperlukan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ekspresi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kepastian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dipertegas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kata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adverbia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frekuentatif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b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selalu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biasanya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sebagian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besar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kadang-kadang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89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81FEB-58F2-4EC7-9EEA-B5D9D6D88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Konjungsi</a:t>
            </a:r>
            <a:b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Konjungsi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kata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ungkapan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menghubungkan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satuan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bahasa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sederajat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yaitu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kata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kata,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frasa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frasa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b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klausa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klausa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serta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kalimat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kalimat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06525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6E5D1-7D68-474E-937A-8FAB840C4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Konjungsi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dijumpai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artikel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konjungsi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menata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argumentasi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pertama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kedua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berikutnya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konjungsi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memperkuat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argumentasi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selain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misalnya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padahal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justru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konjungsi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menyatakan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hubungan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sebab-akibat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sejak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sebelumnya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sebagainya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konjungsi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menyatakan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harapan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supaya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sebagainya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7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1F58A-01A0-4532-BCC9-51EC9FADA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Kosakata</a:t>
            </a:r>
            <a:b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Kosakata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perbendaharaan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kata-kata.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Supaya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tersebut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mampu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meyakinkan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pembaca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diperlukan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kosakata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luas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menarik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Biasanya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konten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menarik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tersebut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mencakup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hal-hal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berikut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094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E4CC9-DA3B-44FC-96F3-6D8C3930D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4488" marR="0" indent="-1190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9063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Aktual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sedang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pembicaraan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saja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terjadi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3225"/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Fenomenal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luar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biasa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hebat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dirasakan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pancaindra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3225"/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Editorial,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artikel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kabar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mengungkapkan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pendirian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editor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pemimpin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kabar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130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7E175-C0CB-4A16-A778-FF74ACD07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marR="0" indent="-6286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Modalitas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pembicara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menyatakan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sikap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imajinasi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komunikasi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antarpribadi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barangkali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sebagainya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f.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Nukilan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kutipan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tulisan yang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dicantumkan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benda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g.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Tajuk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rencana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karangan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pokok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kabar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98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4870-8EBA-4B16-9A49-9ECAF6D1B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h. Teks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opini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wadah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	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mengemukakan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pikiran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1175" indent="0">
              <a:buNone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aposisi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penjelasan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	kata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benda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Jika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ditulis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diapit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	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pisah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kurung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3550" indent="0">
              <a:buNone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9146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404B9-4B82-4FDE-8C93-FE97DBC86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unsur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didahului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preposisi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berguna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lanjut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dinyatakan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Ada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beberapa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sebab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aposisi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tambahan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pewatas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82491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605</Words>
  <Application>Microsoft Office PowerPoint</Application>
  <PresentationFormat>Widescreen</PresentationFormat>
  <Paragraphs>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UNSUR KEBAHASAAN ARTIKEL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13</cp:revision>
  <dcterms:created xsi:type="dcterms:W3CDTF">2021-01-14T02:28:00Z</dcterms:created>
  <dcterms:modified xsi:type="dcterms:W3CDTF">2021-01-15T05:18:34Z</dcterms:modified>
</cp:coreProperties>
</file>