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8" r:id="rId3"/>
    <p:sldId id="257" r:id="rId4"/>
    <p:sldId id="275" r:id="rId5"/>
    <p:sldId id="270" r:id="rId6"/>
    <p:sldId id="276" r:id="rId7"/>
    <p:sldId id="259" r:id="rId8"/>
    <p:sldId id="269" r:id="rId9"/>
    <p:sldId id="274" r:id="rId10"/>
    <p:sldId id="260" r:id="rId11"/>
    <p:sldId id="261" r:id="rId12"/>
    <p:sldId id="262" r:id="rId13"/>
    <p:sldId id="263" r:id="rId14"/>
    <p:sldId id="277" r:id="rId15"/>
    <p:sldId id="268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04/11/2021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04/11/2021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04/11/2021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04/11/2021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04/11/2021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3071810"/>
            <a:ext cx="8286808" cy="2357454"/>
          </a:xfrm>
        </p:spPr>
        <p:txBody>
          <a:bodyPr>
            <a:normAutofit/>
          </a:bodyPr>
          <a:lstStyle/>
          <a:p>
            <a:pPr algn="ctr"/>
            <a:r>
              <a:rPr lang="en-US" altLang="zh-CN" sz="4000" b="1" dirty="0" err="1" smtClean="0"/>
              <a:t>Ungkapan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Larangan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dan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Perintah</a:t>
            </a:r>
            <a:endParaRPr lang="en-US" altLang="zh-CN" sz="4000" b="1" dirty="0" smtClean="0"/>
          </a:p>
          <a:p>
            <a:pPr algn="ctr"/>
            <a:r>
              <a:rPr lang="zh-CN" altLang="en-US" sz="4000" b="1" dirty="0" smtClean="0"/>
              <a:t>禁 令 与 命 令</a:t>
            </a:r>
            <a:endParaRPr lang="en-US" altLang="zh-CN" sz="4000" b="1" dirty="0" smtClean="0"/>
          </a:p>
          <a:p>
            <a:pPr algn="ctr"/>
            <a:r>
              <a:rPr lang="en-US" altLang="zh-CN" sz="4000" b="1" dirty="0" err="1" smtClean="0"/>
              <a:t>jìn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lìng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yǔ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mìng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lìng</a:t>
            </a:r>
            <a:endParaRPr lang="en-US" altLang="zh-CN" sz="4000" b="1" dirty="0" smtClean="0"/>
          </a:p>
          <a:p>
            <a:pPr algn="ctr"/>
            <a:endParaRPr lang="en-US" altLang="zh-CN" sz="4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64360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3"/>
            </a:pPr>
            <a:r>
              <a:rPr lang="en-US" sz="4000" dirty="0" err="1" smtClean="0"/>
              <a:t>Harap</a:t>
            </a:r>
            <a:r>
              <a:rPr lang="en-US" sz="4000" dirty="0" smtClean="0"/>
              <a:t> </a:t>
            </a:r>
            <a:r>
              <a:rPr lang="en-US" sz="4000" dirty="0" err="1" smtClean="0"/>
              <a:t>jangan</a:t>
            </a:r>
            <a:r>
              <a:rPr lang="en-US" sz="4000" dirty="0" smtClean="0"/>
              <a:t> </a:t>
            </a:r>
            <a:r>
              <a:rPr lang="en-US" sz="4000" dirty="0" err="1" smtClean="0"/>
              <a:t>buang</a:t>
            </a:r>
            <a:r>
              <a:rPr lang="en-US" sz="4000" dirty="0" smtClean="0"/>
              <a:t> </a:t>
            </a:r>
            <a:r>
              <a:rPr lang="en-US" sz="4000" dirty="0" err="1" smtClean="0"/>
              <a:t>sampah</a:t>
            </a:r>
            <a:r>
              <a:rPr lang="en-US" sz="4000" dirty="0" smtClean="0"/>
              <a:t> </a:t>
            </a:r>
            <a:r>
              <a:rPr lang="en-US" sz="4000" dirty="0" err="1" smtClean="0"/>
              <a:t>sembarangan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！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请 勿 乱 丢 垃 圾 </a:t>
            </a:r>
            <a:r>
              <a:rPr lang="en-US" altLang="zh-CN" sz="4000" dirty="0" smtClean="0"/>
              <a:t>!</a:t>
            </a:r>
          </a:p>
          <a:p>
            <a:pPr marL="514350" indent="-514350">
              <a:buNone/>
            </a:pPr>
            <a:r>
              <a:rPr lang="en-US" altLang="zh-CN" sz="4000" dirty="0" smtClean="0"/>
              <a:t>	</a:t>
            </a:r>
            <a:r>
              <a:rPr lang="en-US" sz="4000" dirty="0" smtClean="0"/>
              <a:t>q</a:t>
            </a:r>
            <a:r>
              <a:rPr lang="id-ID" sz="4000" dirty="0" smtClean="0"/>
              <a:t>ǐng wù luàn diū lā</a:t>
            </a:r>
            <a:r>
              <a:rPr lang="en-US" sz="4000" dirty="0" smtClean="0"/>
              <a:t> </a:t>
            </a:r>
            <a:r>
              <a:rPr lang="en-US" sz="4000" dirty="0" err="1" smtClean="0"/>
              <a:t>jī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！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704104"/>
          </a:xfrm>
        </p:spPr>
        <p:txBody>
          <a:bodyPr>
            <a:noAutofit/>
          </a:bodyPr>
          <a:lstStyle/>
          <a:p>
            <a:pPr marL="514350" indent="-514350"/>
            <a:r>
              <a:rPr lang="en-US" sz="4300" b="1" dirty="0" err="1" smtClean="0"/>
              <a:t>Ungkapan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Perintah</a:t>
            </a:r>
            <a:r>
              <a:rPr lang="en-US" sz="4300" b="1" dirty="0" smtClean="0"/>
              <a:t> </a:t>
            </a:r>
            <a:r>
              <a:rPr lang="zh-CN" altLang="en-US" sz="4300" b="1" dirty="0" smtClean="0"/>
              <a:t>命 令 </a:t>
            </a:r>
            <a:r>
              <a:rPr lang="en-US" altLang="zh-CN" sz="4300" b="1" dirty="0" err="1" smtClean="0"/>
              <a:t>mìng</a:t>
            </a:r>
            <a:r>
              <a:rPr lang="en-US" altLang="zh-CN" sz="4300" b="1" dirty="0" smtClean="0"/>
              <a:t> </a:t>
            </a:r>
            <a:r>
              <a:rPr lang="en-US" altLang="zh-CN" sz="4300" b="1" dirty="0" err="1" smtClean="0"/>
              <a:t>lìng</a:t>
            </a:r>
            <a:endParaRPr lang="en-US" sz="43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4929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 smtClean="0"/>
              <a:t>Ungkapan</a:t>
            </a:r>
            <a:r>
              <a:rPr lang="en-US" sz="4000" dirty="0" smtClean="0"/>
              <a:t> </a:t>
            </a:r>
            <a:r>
              <a:rPr lang="en-US" sz="4000" dirty="0" err="1" smtClean="0"/>
              <a:t>perintah</a:t>
            </a:r>
            <a:r>
              <a:rPr lang="en-US" sz="4000" dirty="0" smtClean="0"/>
              <a:t> </a:t>
            </a:r>
            <a:r>
              <a:rPr lang="en-US" sz="4000" dirty="0" err="1" smtClean="0"/>
              <a:t>biasanya</a:t>
            </a:r>
            <a:r>
              <a:rPr lang="en-US" sz="4000" dirty="0" smtClean="0"/>
              <a:t> </a:t>
            </a:r>
            <a:r>
              <a:rPr lang="en-US" sz="4000" dirty="0" err="1" smtClean="0"/>
              <a:t>ditandai</a:t>
            </a:r>
            <a:r>
              <a:rPr lang="en-US" sz="4000" dirty="0" smtClean="0"/>
              <a:t> </a:t>
            </a:r>
            <a:r>
              <a:rPr lang="en-US" sz="4000" dirty="0" err="1" smtClean="0"/>
              <a:t>dengan</a:t>
            </a:r>
            <a:r>
              <a:rPr lang="en-US" sz="4000" dirty="0" smtClean="0"/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adanya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partikel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吧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ba</a:t>
            </a:r>
            <a:r>
              <a:rPr lang="zh-CN" altLang="en-US" sz="4000" dirty="0" smtClean="0"/>
              <a:t> </a:t>
            </a:r>
            <a:r>
              <a:rPr lang="en-US" altLang="zh-CN" sz="4000" dirty="0" err="1" smtClean="0"/>
              <a:t>dan</a:t>
            </a:r>
            <a:r>
              <a:rPr lang="en-US" altLang="zh-CN" sz="4000" dirty="0" smtClean="0"/>
              <a:t>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tanda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seru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 (!)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di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akhir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kalimat</a:t>
            </a:r>
            <a:r>
              <a:rPr lang="en-US" altLang="zh-CN" sz="4000" dirty="0" smtClean="0"/>
              <a:t>. </a:t>
            </a:r>
            <a:r>
              <a:rPr lang="en-US" altLang="zh-CN" sz="4000" dirty="0" err="1" smtClean="0"/>
              <a:t>Ada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juga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kalimat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perintah</a:t>
            </a:r>
            <a:r>
              <a:rPr lang="en-US" altLang="zh-CN" sz="4000" dirty="0" smtClean="0"/>
              <a:t> yang </a:t>
            </a:r>
            <a:r>
              <a:rPr lang="en-US" altLang="zh-CN" sz="4000" dirty="0" err="1" smtClean="0"/>
              <a:t>tidak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menggunakan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partikel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吧 </a:t>
            </a:r>
            <a:r>
              <a:rPr lang="en-US" altLang="zh-CN" sz="4000" dirty="0" err="1" smtClean="0"/>
              <a:t>ba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di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akhir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kalimatnya</a:t>
            </a:r>
            <a:r>
              <a:rPr lang="en-US" altLang="zh-CN" sz="4000" dirty="0" smtClean="0"/>
              <a:t>.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96070"/>
            <a:ext cx="8258204" cy="704104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US" sz="5400" b="1" dirty="0" err="1" smtClean="0"/>
              <a:t>Contoh</a:t>
            </a:r>
            <a:r>
              <a:rPr lang="en-US" sz="5400" b="1" dirty="0" smtClean="0"/>
              <a:t> </a:t>
            </a:r>
            <a:r>
              <a:rPr lang="zh-CN" altLang="en-US" sz="5400" b="1" dirty="0" smtClean="0"/>
              <a:t>例 如 </a:t>
            </a:r>
            <a:r>
              <a:rPr lang="en-US" altLang="zh-CN" sz="5400" b="1" dirty="0" err="1" smtClean="0"/>
              <a:t>lì</a:t>
            </a:r>
            <a:r>
              <a:rPr lang="en-US" altLang="zh-CN" sz="5400" b="1" dirty="0" smtClean="0"/>
              <a:t> </a:t>
            </a:r>
            <a:r>
              <a:rPr lang="en-US" altLang="zh-CN" sz="5400" b="1" dirty="0" err="1" smtClean="0"/>
              <a:t>rú</a:t>
            </a:r>
            <a:r>
              <a:rPr lang="en-US" altLang="zh-CN" sz="5400" b="1" dirty="0" smtClean="0"/>
              <a:t> </a:t>
            </a:r>
            <a:r>
              <a:rPr lang="en-US" sz="5400" b="1" dirty="0" smtClean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71612"/>
            <a:ext cx="8401080" cy="5000660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Cepat</a:t>
            </a:r>
            <a:r>
              <a:rPr lang="en-US" sz="4000" dirty="0" smtClean="0"/>
              <a:t> </a:t>
            </a:r>
            <a:r>
              <a:rPr lang="en-US" sz="4000" dirty="0" err="1" smtClean="0"/>
              <a:t>jalan</a:t>
            </a:r>
            <a:r>
              <a:rPr lang="en-US" sz="4000" dirty="0" smtClean="0"/>
              <a:t> !</a:t>
            </a:r>
          </a:p>
          <a:p>
            <a:pPr marL="742950" indent="-742950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快 走 吧 </a:t>
            </a:r>
            <a:r>
              <a:rPr lang="en-US" altLang="zh-CN" sz="4000" dirty="0" smtClean="0"/>
              <a:t>!</a:t>
            </a:r>
          </a:p>
          <a:p>
            <a:pPr marL="742950" indent="-742950">
              <a:buNone/>
            </a:pPr>
            <a:r>
              <a:rPr lang="en-US" altLang="zh-CN" sz="4000" dirty="0" smtClean="0"/>
              <a:t>	k</a:t>
            </a:r>
            <a:r>
              <a:rPr lang="id-ID" sz="4000" dirty="0" smtClean="0"/>
              <a:t>uài</a:t>
            </a:r>
            <a:r>
              <a:rPr lang="en-US" sz="4000" dirty="0" smtClean="0"/>
              <a:t> </a:t>
            </a:r>
            <a:r>
              <a:rPr lang="id-ID" sz="4000" dirty="0" smtClean="0"/>
              <a:t>zǒu ba</a:t>
            </a:r>
            <a:r>
              <a:rPr lang="en-US" sz="4000" dirty="0" smtClean="0"/>
              <a:t> </a:t>
            </a:r>
            <a:r>
              <a:rPr lang="id-ID" sz="4000" dirty="0" smtClean="0"/>
              <a:t>! </a:t>
            </a:r>
            <a:endParaRPr lang="en-US" sz="4000" dirty="0" smtClean="0"/>
          </a:p>
          <a:p>
            <a:pPr marL="742950" indent="-742950">
              <a:buNone/>
            </a:pPr>
            <a:endParaRPr lang="en-US" altLang="zh-CN" sz="4000" dirty="0" smtClean="0"/>
          </a:p>
          <a:p>
            <a:pPr marL="742950" indent="-742950">
              <a:buFont typeface="+mj-lt"/>
              <a:buAutoNum type="arabicPeriod" startAt="2"/>
            </a:pPr>
            <a:r>
              <a:rPr lang="en-US" altLang="zh-CN" sz="4000" dirty="0" err="1" smtClean="0"/>
              <a:t>Masuklah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！</a:t>
            </a:r>
            <a:endParaRPr lang="en-US" altLang="zh-CN" sz="4000" dirty="0" smtClean="0"/>
          </a:p>
          <a:p>
            <a:pPr marL="742950" indent="-742950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进 来 吧 </a:t>
            </a:r>
            <a:r>
              <a:rPr lang="en-US" altLang="zh-CN" sz="4000" dirty="0" smtClean="0"/>
              <a:t>!</a:t>
            </a:r>
          </a:p>
          <a:p>
            <a:pPr marL="742950" indent="-742950">
              <a:buNone/>
            </a:pPr>
            <a:r>
              <a:rPr lang="en-US" altLang="zh-CN" sz="4000" dirty="0" smtClean="0"/>
              <a:t>	j</a:t>
            </a:r>
            <a:r>
              <a:rPr lang="id-ID" sz="4000" dirty="0" smtClean="0"/>
              <a:t>ìn</a:t>
            </a:r>
            <a:r>
              <a:rPr lang="en-US" sz="4000" dirty="0" smtClean="0"/>
              <a:t> </a:t>
            </a:r>
            <a:r>
              <a:rPr lang="id-ID" sz="4000" dirty="0" smtClean="0"/>
              <a:t>lái ba</a:t>
            </a:r>
            <a:r>
              <a:rPr lang="en-US" sz="4000" dirty="0" smtClean="0"/>
              <a:t> </a:t>
            </a:r>
            <a:r>
              <a:rPr lang="id-ID" sz="4000" dirty="0" smtClean="0"/>
              <a:t>!</a:t>
            </a:r>
            <a:endParaRPr lang="en-US" altLang="zh-CN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71504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altLang="zh-CN" sz="4000" dirty="0" err="1" smtClean="0"/>
              <a:t>Minggir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！</a:t>
            </a:r>
            <a:endParaRPr lang="en-US" altLang="zh-CN" sz="4000" dirty="0" smtClean="0"/>
          </a:p>
          <a:p>
            <a:pPr marL="742950" indent="-742950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让 开 </a:t>
            </a:r>
            <a:r>
              <a:rPr lang="en-US" altLang="zh-CN" sz="4000" dirty="0" smtClean="0"/>
              <a:t>!</a:t>
            </a:r>
          </a:p>
          <a:p>
            <a:pPr marL="742950" indent="-742950">
              <a:buNone/>
            </a:pPr>
            <a:r>
              <a:rPr lang="en-US" altLang="zh-CN" sz="4000" dirty="0" smtClean="0"/>
              <a:t>	r</a:t>
            </a:r>
            <a:r>
              <a:rPr lang="id-ID" sz="4000" dirty="0" smtClean="0"/>
              <a:t>àng kāi</a:t>
            </a:r>
            <a:r>
              <a:rPr lang="en-US" sz="4000" dirty="0" smtClean="0"/>
              <a:t> </a:t>
            </a:r>
            <a:r>
              <a:rPr lang="id-ID" sz="4000" dirty="0" smtClean="0"/>
              <a:t>! </a:t>
            </a:r>
            <a:endParaRPr lang="en-US" altLang="zh-CN" sz="4000" dirty="0" smtClean="0"/>
          </a:p>
          <a:p>
            <a:pPr marL="742950" indent="-742950">
              <a:buNone/>
            </a:pPr>
            <a:endParaRPr lang="en-US" altLang="zh-CN" sz="4000" dirty="0" smtClean="0"/>
          </a:p>
          <a:p>
            <a:pPr marL="742950" indent="-742950">
              <a:buFont typeface="+mj-lt"/>
              <a:buAutoNum type="arabicPeriod" startAt="4"/>
            </a:pPr>
            <a:r>
              <a:rPr lang="en-US" altLang="zh-CN" sz="4000" dirty="0" err="1" smtClean="0"/>
              <a:t>Harap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tenang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！</a:t>
            </a:r>
            <a:endParaRPr lang="en-US" altLang="zh-CN" sz="4000" dirty="0" smtClean="0"/>
          </a:p>
          <a:p>
            <a:pPr marL="742950" indent="-742950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请 安 静 </a:t>
            </a:r>
            <a:r>
              <a:rPr lang="en-US" altLang="zh-CN" sz="4000" dirty="0" smtClean="0"/>
              <a:t>!</a:t>
            </a:r>
          </a:p>
          <a:p>
            <a:pPr marL="742950" indent="-742950">
              <a:buNone/>
            </a:pPr>
            <a:r>
              <a:rPr lang="en-US" altLang="zh-CN" sz="4000" dirty="0" smtClean="0"/>
              <a:t>	</a:t>
            </a:r>
            <a:r>
              <a:rPr lang="id-ID" sz="4000" dirty="0" smtClean="0"/>
              <a:t> </a:t>
            </a:r>
            <a:r>
              <a:rPr lang="en-US" sz="4000" dirty="0" smtClean="0"/>
              <a:t>q</a:t>
            </a:r>
            <a:r>
              <a:rPr lang="id-ID" sz="4000" dirty="0" smtClean="0"/>
              <a:t>ǐng ān</a:t>
            </a:r>
            <a:r>
              <a:rPr lang="en-US" sz="4000" dirty="0" smtClean="0"/>
              <a:t> </a:t>
            </a:r>
            <a:r>
              <a:rPr lang="id-ID" sz="4000" dirty="0" smtClean="0"/>
              <a:t>jìng</a:t>
            </a:r>
            <a:r>
              <a:rPr lang="en-US" sz="4000" dirty="0" smtClean="0"/>
              <a:t> </a:t>
            </a:r>
            <a:r>
              <a:rPr lang="id-ID" sz="4000" dirty="0" smtClean="0"/>
              <a:t>!</a:t>
            </a:r>
            <a:endParaRPr lang="en-US" altLang="zh-CN" sz="4000" dirty="0" smtClean="0"/>
          </a:p>
          <a:p>
            <a:pPr marL="742950" indent="-742950">
              <a:buNone/>
            </a:pPr>
            <a:endParaRPr lang="id-ID" altLang="zh-CN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00108"/>
            <a:ext cx="8572560" cy="539593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4000" dirty="0" err="1" smtClean="0"/>
              <a:t>Harap</a:t>
            </a:r>
            <a:r>
              <a:rPr lang="en-US" sz="4000" dirty="0" smtClean="0"/>
              <a:t> </a:t>
            </a:r>
            <a:r>
              <a:rPr lang="en-US" sz="4000" dirty="0" err="1" smtClean="0"/>
              <a:t>keluar</a:t>
            </a:r>
            <a:r>
              <a:rPr lang="en-US" sz="4000" dirty="0" smtClean="0"/>
              <a:t> </a:t>
            </a:r>
            <a:r>
              <a:rPr lang="en-US" sz="4000" dirty="0" err="1" smtClean="0"/>
              <a:t>dari</a:t>
            </a:r>
            <a:r>
              <a:rPr lang="en-US" sz="4000" dirty="0" smtClean="0"/>
              <a:t> </a:t>
            </a:r>
            <a:r>
              <a:rPr lang="en-US" sz="4000" dirty="0" err="1" smtClean="0"/>
              <a:t>sini</a:t>
            </a:r>
            <a:r>
              <a:rPr lang="en-US" sz="4000" dirty="0" smtClean="0"/>
              <a:t> </a:t>
            </a:r>
            <a:r>
              <a:rPr lang="en-US" sz="4000" dirty="0" err="1" smtClean="0"/>
              <a:t>sebentar</a:t>
            </a:r>
            <a:r>
              <a:rPr lang="en-US" sz="4000" dirty="0" smtClean="0"/>
              <a:t> !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请 出 去 一 下 </a:t>
            </a:r>
            <a:r>
              <a:rPr lang="en-US" altLang="zh-CN" sz="4000" dirty="0" smtClean="0"/>
              <a:t>!</a:t>
            </a:r>
          </a:p>
          <a:p>
            <a:pPr marL="514350" indent="-514350">
              <a:buNone/>
            </a:pPr>
            <a:r>
              <a:rPr lang="en-US" sz="4000" dirty="0" smtClean="0"/>
              <a:t>	q</a:t>
            </a:r>
            <a:r>
              <a:rPr lang="id-ID" sz="4000" dirty="0" smtClean="0"/>
              <a:t>ǐng chū</a:t>
            </a:r>
            <a:r>
              <a:rPr lang="en-US" sz="4000" dirty="0" smtClean="0"/>
              <a:t> </a:t>
            </a:r>
            <a:r>
              <a:rPr lang="id-ID" sz="4000" dirty="0" smtClean="0"/>
              <a:t>qù yī</a:t>
            </a:r>
            <a:r>
              <a:rPr lang="en-US" sz="4000" dirty="0" smtClean="0"/>
              <a:t> </a:t>
            </a:r>
            <a:r>
              <a:rPr lang="id-ID" sz="4000" dirty="0" smtClean="0"/>
              <a:t>xià</a:t>
            </a:r>
            <a:r>
              <a:rPr lang="en-US" sz="4000" dirty="0" smtClean="0"/>
              <a:t> </a:t>
            </a:r>
            <a:r>
              <a:rPr lang="id-ID" sz="4000" dirty="0" smtClean="0"/>
              <a:t>! </a:t>
            </a:r>
            <a:endParaRPr lang="en-US" sz="4000" dirty="0" smtClean="0"/>
          </a:p>
          <a:p>
            <a:pPr marL="514350" indent="-514350">
              <a:buNone/>
            </a:pPr>
            <a:endParaRPr lang="en-US" sz="40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sz="4000" dirty="0" err="1" smtClean="0"/>
              <a:t>Hentikan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！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住 手 </a:t>
            </a:r>
            <a:r>
              <a:rPr lang="en-US" altLang="zh-CN" sz="4000" dirty="0" smtClean="0"/>
              <a:t>!</a:t>
            </a:r>
          </a:p>
          <a:p>
            <a:pPr marL="514350" indent="-514350">
              <a:buNone/>
            </a:pPr>
            <a:r>
              <a:rPr lang="en-US" sz="4000" dirty="0" smtClean="0"/>
              <a:t>	z</a:t>
            </a:r>
            <a:r>
              <a:rPr lang="id-ID" sz="4000" dirty="0" smtClean="0"/>
              <a:t>hù</a:t>
            </a:r>
            <a:r>
              <a:rPr lang="en-US" sz="4000" dirty="0" smtClean="0"/>
              <a:t> </a:t>
            </a:r>
            <a:r>
              <a:rPr lang="id-ID" sz="4000" dirty="0" smtClean="0"/>
              <a:t>shǒu</a:t>
            </a:r>
            <a:r>
              <a:rPr lang="en-US" sz="4000" dirty="0" smtClean="0"/>
              <a:t> </a:t>
            </a:r>
            <a:r>
              <a:rPr lang="id-ID" sz="4000" dirty="0" smtClean="0"/>
              <a:t>!</a:t>
            </a:r>
            <a:endParaRPr lang="id-ID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775542"/>
          </a:xfrm>
        </p:spPr>
        <p:txBody>
          <a:bodyPr>
            <a:normAutofit fontScale="90000"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id-ID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Tambahan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492922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sz="4800" b="1" dirty="0" smtClean="0"/>
              <a:t>Komputer</a:t>
            </a:r>
            <a:r>
              <a:rPr lang="en-US" sz="4800" b="1" dirty="0" smtClean="0"/>
              <a:t> </a:t>
            </a:r>
            <a:r>
              <a:rPr lang="zh-CN" altLang="en-US" sz="4800" b="1" dirty="0" smtClean="0"/>
              <a:t>电 脑 </a:t>
            </a:r>
            <a:r>
              <a:rPr lang="en-US" altLang="zh-CN" sz="4800" b="1" dirty="0" err="1" smtClean="0"/>
              <a:t>diàn</a:t>
            </a:r>
            <a:r>
              <a:rPr lang="en-US" altLang="zh-CN" sz="4800" b="1" dirty="0" smtClean="0"/>
              <a:t> </a:t>
            </a:r>
            <a:r>
              <a:rPr lang="en-US" altLang="zh-CN" sz="4800" b="1" dirty="0" err="1" smtClean="0"/>
              <a:t>nǎo</a:t>
            </a:r>
            <a:endParaRPr lang="en-US" altLang="zh-CN" sz="4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800" b="1" dirty="0" smtClean="0"/>
              <a:t>Laptop </a:t>
            </a:r>
            <a:r>
              <a:rPr lang="zh-CN" altLang="en-US" sz="4800" b="1" dirty="0" smtClean="0"/>
              <a:t>笔 记 本 电 脑 </a:t>
            </a:r>
            <a:r>
              <a:rPr lang="en-US" altLang="zh-CN" sz="4800" b="1" dirty="0" err="1" smtClean="0"/>
              <a:t>bǐ</a:t>
            </a:r>
            <a:r>
              <a:rPr lang="en-US" altLang="zh-CN" sz="4800" b="1" dirty="0" smtClean="0"/>
              <a:t> </a:t>
            </a:r>
            <a:r>
              <a:rPr lang="en-US" altLang="zh-CN" sz="4800" b="1" dirty="0" err="1" smtClean="0"/>
              <a:t>jì</a:t>
            </a:r>
            <a:r>
              <a:rPr lang="en-US" altLang="zh-CN" sz="4800" b="1" dirty="0" smtClean="0"/>
              <a:t> </a:t>
            </a:r>
            <a:r>
              <a:rPr lang="en-US" altLang="zh-CN" sz="4800" b="1" dirty="0" err="1" smtClean="0"/>
              <a:t>běn</a:t>
            </a:r>
            <a:r>
              <a:rPr lang="en-US" altLang="zh-CN" sz="4800" b="1" dirty="0" smtClean="0"/>
              <a:t> </a:t>
            </a:r>
            <a:r>
              <a:rPr lang="en-US" altLang="zh-CN" sz="4800" b="1" dirty="0" err="1" smtClean="0"/>
              <a:t>diàn</a:t>
            </a:r>
            <a:r>
              <a:rPr lang="en-US" altLang="zh-CN" sz="4800" b="1" dirty="0" smtClean="0"/>
              <a:t> </a:t>
            </a:r>
            <a:r>
              <a:rPr lang="en-US" altLang="zh-CN" sz="4800" b="1" dirty="0" err="1" smtClean="0"/>
              <a:t>nǎo</a:t>
            </a:r>
            <a:r>
              <a:rPr lang="zh-CN" altLang="en-US" sz="4800" b="1" dirty="0" smtClean="0"/>
              <a:t> </a:t>
            </a:r>
            <a:endParaRPr lang="en-US" altLang="zh-CN" sz="4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4800" b="1" dirty="0" smtClean="0"/>
              <a:t>Keyboard </a:t>
            </a:r>
            <a:r>
              <a:rPr lang="zh-CN" altLang="en-US" sz="4800" b="1" dirty="0" smtClean="0"/>
              <a:t>键 盘 </a:t>
            </a:r>
            <a:r>
              <a:rPr lang="en-US" altLang="zh-CN" sz="4800" b="1" dirty="0" err="1" smtClean="0"/>
              <a:t>jiàn</a:t>
            </a:r>
            <a:r>
              <a:rPr lang="en-US" altLang="zh-CN" sz="4800" b="1" dirty="0" smtClean="0"/>
              <a:t> </a:t>
            </a:r>
            <a:r>
              <a:rPr lang="en-US" altLang="zh-CN" sz="4800" b="1" dirty="0" err="1" smtClean="0"/>
              <a:t>pán</a:t>
            </a:r>
            <a:endParaRPr lang="en-US" altLang="zh-CN" sz="4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800" b="1" dirty="0" smtClean="0"/>
              <a:t>Mouse </a:t>
            </a:r>
            <a:r>
              <a:rPr lang="zh-CN" altLang="en-US" sz="4800" b="1" dirty="0" smtClean="0"/>
              <a:t>鼠 标 </a:t>
            </a:r>
            <a:r>
              <a:rPr lang="en-US" altLang="zh-CN" sz="4800" b="1" dirty="0" err="1" smtClean="0"/>
              <a:t>shǔ</a:t>
            </a:r>
            <a:r>
              <a:rPr lang="en-US" altLang="zh-CN" sz="4800" b="1" dirty="0" smtClean="0"/>
              <a:t> </a:t>
            </a:r>
            <a:r>
              <a:rPr lang="en-US" altLang="zh-CN" sz="4800" b="1" dirty="0" err="1" smtClean="0"/>
              <a:t>biāo</a:t>
            </a:r>
            <a:endParaRPr lang="en-US" sz="4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800" b="1" dirty="0" smtClean="0"/>
              <a:t>Printer </a:t>
            </a:r>
            <a:r>
              <a:rPr lang="zh-CN" altLang="en-US" sz="4800" b="1" dirty="0" smtClean="0"/>
              <a:t>打 印 机 </a:t>
            </a:r>
            <a:r>
              <a:rPr lang="en-US" altLang="zh-CN" sz="4800" b="1" dirty="0" err="1" smtClean="0"/>
              <a:t>dǎ</a:t>
            </a:r>
            <a:r>
              <a:rPr lang="en-US" altLang="zh-CN" sz="4800" b="1" dirty="0" smtClean="0"/>
              <a:t> </a:t>
            </a:r>
            <a:r>
              <a:rPr lang="en-US" altLang="zh-CN" sz="4800" b="1" dirty="0" err="1" smtClean="0"/>
              <a:t>yìn</a:t>
            </a:r>
            <a:r>
              <a:rPr lang="en-US" altLang="zh-CN" sz="4800" b="1" dirty="0" smtClean="0"/>
              <a:t> </a:t>
            </a:r>
            <a:r>
              <a:rPr lang="en-US" altLang="zh-CN" sz="4800" b="1" dirty="0" err="1" smtClean="0"/>
              <a:t>jī</a:t>
            </a:r>
            <a:endParaRPr lang="id-ID"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id-ID" sz="4500" b="1" dirty="0" smtClean="0"/>
              <a:t>Kosakata </a:t>
            </a:r>
            <a:r>
              <a:rPr lang="zh-CN" altLang="en-US" sz="4500" b="1" dirty="0" smtClean="0"/>
              <a:t>生 词 </a:t>
            </a:r>
            <a:r>
              <a:rPr lang="en-US" altLang="zh-CN" sz="4500" b="1" dirty="0" err="1" smtClean="0"/>
              <a:t>shēng</a:t>
            </a:r>
            <a:r>
              <a:rPr lang="en-US" altLang="zh-CN" sz="4500" b="1" dirty="0" smtClean="0"/>
              <a:t> </a:t>
            </a:r>
            <a:r>
              <a:rPr lang="en-US" altLang="zh-CN" sz="4500" b="1" dirty="0" err="1" smtClean="0"/>
              <a:t>cí</a:t>
            </a:r>
            <a:endParaRPr lang="id-ID" sz="4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857364"/>
            <a:ext cx="8715436" cy="47149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500" dirty="0" err="1" smtClean="0"/>
              <a:t>Tidak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不 </a:t>
            </a:r>
            <a:r>
              <a:rPr lang="en-US" sz="4500" dirty="0" smtClean="0"/>
              <a:t>b</a:t>
            </a:r>
            <a:r>
              <a:rPr lang="id-ID" sz="4500" dirty="0" smtClean="0"/>
              <a:t>ù</a:t>
            </a:r>
            <a:endParaRPr lang="en-US" altLang="zh-CN" sz="4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500" dirty="0" err="1" smtClean="0"/>
              <a:t>Jangan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别 </a:t>
            </a:r>
            <a:r>
              <a:rPr lang="en-US" sz="4500" dirty="0" smtClean="0"/>
              <a:t>b</a:t>
            </a:r>
            <a:r>
              <a:rPr lang="id-ID" sz="4500" dirty="0" smtClean="0"/>
              <a:t>ié</a:t>
            </a:r>
            <a:endParaRPr lang="en-US" altLang="zh-CN" sz="4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4500" dirty="0" err="1" smtClean="0"/>
              <a:t>Mohon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jangan</a:t>
            </a:r>
            <a:r>
              <a:rPr lang="en-US" altLang="zh-CN" sz="4500" dirty="0" smtClean="0"/>
              <a:t>/</a:t>
            </a:r>
            <a:r>
              <a:rPr lang="en-US" altLang="zh-CN" sz="4500" dirty="0" err="1" smtClean="0"/>
              <a:t>harap</a:t>
            </a:r>
            <a:r>
              <a:rPr lang="en-US" altLang="zh-CN" sz="4500" dirty="0" smtClean="0"/>
              <a:t> </a:t>
            </a:r>
            <a:r>
              <a:rPr lang="zh-CN" altLang="en-US" sz="4500" dirty="0" smtClean="0"/>
              <a:t>请勿 </a:t>
            </a:r>
            <a:r>
              <a:rPr lang="en-US" sz="4500" dirty="0" smtClean="0"/>
              <a:t>q</a:t>
            </a:r>
            <a:r>
              <a:rPr lang="id-ID" sz="4500" dirty="0" smtClean="0"/>
              <a:t>ǐng wù</a:t>
            </a:r>
            <a:endParaRPr lang="en-US" altLang="zh-CN" sz="4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500" dirty="0" err="1" smtClean="0"/>
              <a:t>Dilarang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禁止 </a:t>
            </a:r>
            <a:r>
              <a:rPr lang="id-ID" sz="4500" dirty="0" smtClean="0"/>
              <a:t>jìn</a:t>
            </a:r>
            <a:r>
              <a:rPr lang="en-US" sz="4500" dirty="0" smtClean="0"/>
              <a:t> </a:t>
            </a:r>
            <a:r>
              <a:rPr lang="id-ID" sz="4500" dirty="0" smtClean="0"/>
              <a:t>zhǐ</a:t>
            </a:r>
            <a:endParaRPr lang="id-ID" sz="4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Ungkapan</a:t>
            </a:r>
            <a:r>
              <a:rPr lang="en-US" b="1" dirty="0" smtClean="0"/>
              <a:t> </a:t>
            </a:r>
            <a:r>
              <a:rPr lang="en-US" b="1" dirty="0" err="1" smtClean="0"/>
              <a:t>Larangan</a:t>
            </a:r>
            <a:r>
              <a:rPr lang="en-US" b="1" dirty="0" smtClean="0"/>
              <a:t> </a:t>
            </a:r>
            <a:r>
              <a:rPr lang="zh-CN" altLang="en-US" b="1" dirty="0" smtClean="0"/>
              <a:t>禁 令 </a:t>
            </a:r>
            <a:r>
              <a:rPr lang="en-US" altLang="zh-CN" b="1" dirty="0" err="1" smtClean="0"/>
              <a:t>jìn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lìng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43026"/>
            <a:ext cx="8715436" cy="49292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500" dirty="0" err="1" smtClean="0"/>
              <a:t>Dalam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bahasa</a:t>
            </a:r>
            <a:r>
              <a:rPr lang="en-US" altLang="zh-CN" sz="3500" dirty="0" smtClean="0"/>
              <a:t> Mandarin </a:t>
            </a:r>
            <a:r>
              <a:rPr lang="en-US" altLang="zh-CN" sz="3500" dirty="0" err="1" smtClean="0"/>
              <a:t>ungkapan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larangan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ditandai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dengan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kata</a:t>
            </a:r>
            <a:r>
              <a:rPr lang="en-US" altLang="zh-CN" sz="3500" dirty="0" smtClean="0"/>
              <a:t> 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不 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bù</a:t>
            </a:r>
            <a:r>
              <a:rPr lang="en-US" altLang="zh-CN" sz="3500" b="1" dirty="0" smtClean="0">
                <a:solidFill>
                  <a:srgbClr val="C00000"/>
                </a:solidFill>
              </a:rPr>
              <a:t> (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tidak</a:t>
            </a:r>
            <a:r>
              <a:rPr lang="en-US" altLang="zh-CN" sz="3500" b="1" dirty="0" smtClean="0">
                <a:solidFill>
                  <a:srgbClr val="C00000"/>
                </a:solidFill>
              </a:rPr>
              <a:t>)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dan</a:t>
            </a:r>
            <a:r>
              <a:rPr lang="en-US" altLang="zh-CN" sz="3500" dirty="0" smtClean="0"/>
              <a:t> 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别 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bié</a:t>
            </a:r>
            <a:r>
              <a:rPr lang="en-US" altLang="zh-CN" sz="3500" b="1" dirty="0" smtClean="0">
                <a:solidFill>
                  <a:srgbClr val="C00000"/>
                </a:solidFill>
              </a:rPr>
              <a:t> (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jangan</a:t>
            </a:r>
            <a:r>
              <a:rPr lang="en-US" altLang="zh-CN" sz="3500" b="1" dirty="0" smtClean="0">
                <a:solidFill>
                  <a:srgbClr val="C00000"/>
                </a:solidFill>
              </a:rPr>
              <a:t>)</a:t>
            </a:r>
            <a:r>
              <a:rPr lang="en-US" altLang="zh-CN" sz="3500" dirty="0" smtClean="0"/>
              <a:t>. </a:t>
            </a:r>
            <a:r>
              <a:rPr lang="en-US" altLang="zh-CN" sz="3500" dirty="0" err="1" smtClean="0"/>
              <a:t>Ada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juga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beberapa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ungkapan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larangan</a:t>
            </a:r>
            <a:r>
              <a:rPr lang="en-US" altLang="zh-CN" sz="3500" dirty="0" smtClean="0"/>
              <a:t> yang </a:t>
            </a:r>
            <a:r>
              <a:rPr lang="en-US" altLang="zh-CN" sz="3500" dirty="0" err="1" smtClean="0"/>
              <a:t>tidak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menggunakan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不 </a:t>
            </a:r>
            <a:r>
              <a:rPr lang="en-US" altLang="zh-CN" sz="3500" dirty="0" err="1" smtClean="0"/>
              <a:t>bù</a:t>
            </a:r>
            <a:r>
              <a:rPr lang="en-US" altLang="zh-CN" sz="3500" dirty="0" smtClean="0"/>
              <a:t> (</a:t>
            </a:r>
            <a:r>
              <a:rPr lang="en-US" altLang="zh-CN" sz="3500" dirty="0" err="1" smtClean="0"/>
              <a:t>tidak</a:t>
            </a:r>
            <a:r>
              <a:rPr lang="en-US" altLang="zh-CN" sz="3500" dirty="0" smtClean="0"/>
              <a:t>)</a:t>
            </a:r>
            <a:r>
              <a:rPr lang="zh-CN" altLang="en-US" sz="3500" dirty="0" smtClean="0"/>
              <a:t> </a:t>
            </a:r>
            <a:r>
              <a:rPr lang="en-US" altLang="zh-CN" sz="3500" dirty="0" err="1" smtClean="0"/>
              <a:t>dan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别 </a:t>
            </a:r>
            <a:r>
              <a:rPr lang="en-US" altLang="zh-CN" sz="3500" dirty="0" err="1" smtClean="0"/>
              <a:t>bié</a:t>
            </a:r>
            <a:r>
              <a:rPr lang="en-US" altLang="zh-CN" sz="3500" dirty="0" smtClean="0"/>
              <a:t> (</a:t>
            </a:r>
            <a:r>
              <a:rPr lang="en-US" altLang="zh-CN" sz="3500" dirty="0" err="1" smtClean="0"/>
              <a:t>jangan</a:t>
            </a:r>
            <a:r>
              <a:rPr lang="en-US" altLang="zh-CN" sz="3500" dirty="0" smtClean="0"/>
              <a:t>) </a:t>
            </a:r>
            <a:r>
              <a:rPr lang="en-US" altLang="zh-CN" sz="3500" dirty="0" err="1" smtClean="0"/>
              <a:t>tetapi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menggunakan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kata</a:t>
            </a:r>
            <a:r>
              <a:rPr lang="en-US" altLang="zh-CN" sz="3500" dirty="0" smtClean="0"/>
              <a:t> 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请勿 </a:t>
            </a:r>
            <a:r>
              <a:rPr lang="en-US" sz="3500" b="1" dirty="0" smtClean="0">
                <a:solidFill>
                  <a:srgbClr val="C00000"/>
                </a:solidFill>
              </a:rPr>
              <a:t>q</a:t>
            </a:r>
            <a:r>
              <a:rPr lang="id-ID" sz="3500" b="1" dirty="0" smtClean="0">
                <a:solidFill>
                  <a:srgbClr val="C00000"/>
                </a:solidFill>
              </a:rPr>
              <a:t>ǐng wù </a:t>
            </a:r>
            <a:r>
              <a:rPr lang="en-US" sz="3500" b="1" dirty="0" smtClean="0">
                <a:solidFill>
                  <a:srgbClr val="C00000"/>
                </a:solidFill>
              </a:rPr>
              <a:t>(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mohon</a:t>
            </a:r>
            <a:r>
              <a:rPr lang="en-US" altLang="zh-CN" sz="35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jangan</a:t>
            </a:r>
            <a:r>
              <a:rPr lang="en-US" altLang="zh-CN" sz="3500" b="1" dirty="0" smtClean="0">
                <a:solidFill>
                  <a:srgbClr val="C00000"/>
                </a:solidFill>
              </a:rPr>
              <a:t>/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harap</a:t>
            </a:r>
            <a:r>
              <a:rPr lang="en-US" altLang="zh-CN" sz="3500" b="1" dirty="0" smtClean="0">
                <a:solidFill>
                  <a:srgbClr val="C00000"/>
                </a:solidFill>
              </a:rPr>
              <a:t>)</a:t>
            </a:r>
            <a:r>
              <a:rPr lang="en-US" altLang="zh-CN" sz="3500" dirty="0" smtClean="0"/>
              <a:t>  </a:t>
            </a:r>
            <a:r>
              <a:rPr lang="en-US" sz="3500" dirty="0" err="1" smtClean="0"/>
              <a:t>dan</a:t>
            </a:r>
            <a:r>
              <a:rPr lang="en-US" sz="3500" dirty="0" smtClean="0"/>
              <a:t> 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禁止 </a:t>
            </a:r>
            <a:r>
              <a:rPr lang="id-ID" sz="3500" b="1" dirty="0" smtClean="0">
                <a:solidFill>
                  <a:srgbClr val="C00000"/>
                </a:solidFill>
              </a:rPr>
              <a:t>jìn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id-ID" sz="3500" b="1" dirty="0" smtClean="0">
                <a:solidFill>
                  <a:srgbClr val="C00000"/>
                </a:solidFill>
              </a:rPr>
              <a:t>zhǐ</a:t>
            </a:r>
            <a:r>
              <a:rPr lang="en-US" sz="3500" b="1" dirty="0" smtClean="0">
                <a:solidFill>
                  <a:srgbClr val="C00000"/>
                </a:solidFill>
              </a:rPr>
              <a:t> (</a:t>
            </a:r>
            <a:r>
              <a:rPr lang="en-US" sz="3500" b="1" dirty="0" err="1" smtClean="0">
                <a:solidFill>
                  <a:srgbClr val="C00000"/>
                </a:solidFill>
              </a:rPr>
              <a:t>dilarang</a:t>
            </a:r>
            <a:r>
              <a:rPr lang="en-US" sz="3500" b="1" dirty="0" smtClean="0">
                <a:solidFill>
                  <a:srgbClr val="C00000"/>
                </a:solidFill>
              </a:rPr>
              <a:t>).</a:t>
            </a:r>
            <a:endParaRPr lang="id-ID" sz="35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632666"/>
          </a:xfrm>
        </p:spPr>
        <p:txBody>
          <a:bodyPr>
            <a:noAutofit/>
          </a:bodyPr>
          <a:lstStyle/>
          <a:p>
            <a:pPr marL="0" indent="0"/>
            <a:r>
              <a:rPr lang="en-US" sz="4800" b="1" dirty="0" err="1" smtClean="0"/>
              <a:t>Contoh</a:t>
            </a:r>
            <a:r>
              <a:rPr lang="en-US" sz="4800" b="1" dirty="0" smtClean="0"/>
              <a:t> </a:t>
            </a:r>
            <a:r>
              <a:rPr lang="zh-CN" altLang="en-US" sz="4800" b="1" dirty="0" smtClean="0"/>
              <a:t>例 如 </a:t>
            </a:r>
            <a:r>
              <a:rPr lang="en-US" altLang="zh-CN" sz="4800" b="1" dirty="0" err="1" smtClean="0"/>
              <a:t>lì</a:t>
            </a:r>
            <a:r>
              <a:rPr lang="en-US" altLang="zh-CN" sz="4800" b="1" dirty="0" smtClean="0"/>
              <a:t> </a:t>
            </a:r>
            <a:r>
              <a:rPr lang="en-US" altLang="zh-CN" sz="4800" b="1" dirty="0" err="1" smtClean="0"/>
              <a:t>rú</a:t>
            </a:r>
            <a:r>
              <a:rPr lang="en-US" altLang="zh-CN" sz="4800" b="1" dirty="0" smtClean="0"/>
              <a:t> </a:t>
            </a:r>
            <a:r>
              <a:rPr lang="en-US" sz="4800" b="1" dirty="0" smtClean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0660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Jangan</a:t>
            </a:r>
            <a:r>
              <a:rPr lang="en-US" sz="4000" dirty="0" smtClean="0"/>
              <a:t> </a:t>
            </a:r>
            <a:r>
              <a:rPr lang="en-US" sz="4000" dirty="0" err="1" smtClean="0"/>
              <a:t>sembarangan</a:t>
            </a:r>
            <a:r>
              <a:rPr lang="en-US" sz="4000" dirty="0" smtClean="0"/>
              <a:t> </a:t>
            </a:r>
            <a:r>
              <a:rPr lang="en-US" sz="4000" dirty="0" err="1" smtClean="0"/>
              <a:t>bicara</a:t>
            </a:r>
            <a:r>
              <a:rPr lang="en-US" sz="4000" dirty="0" smtClean="0"/>
              <a:t>.</a:t>
            </a:r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不 许 胡 说。</a:t>
            </a:r>
            <a:endParaRPr lang="en-US" altLang="zh-CN" sz="4000" dirty="0" smtClean="0"/>
          </a:p>
          <a:p>
            <a:pPr marL="742950" indent="-742950">
              <a:buNone/>
            </a:pPr>
            <a:r>
              <a:rPr lang="en-US" sz="4000" dirty="0" smtClean="0"/>
              <a:t>	b</a:t>
            </a:r>
            <a:r>
              <a:rPr lang="id-ID" sz="4000" dirty="0" smtClean="0"/>
              <a:t>ù</a:t>
            </a:r>
            <a:r>
              <a:rPr lang="en-US" sz="4000" dirty="0" smtClean="0"/>
              <a:t> </a:t>
            </a:r>
            <a:r>
              <a:rPr lang="id-ID" sz="4000" dirty="0" smtClean="0"/>
              <a:t>xǔ hú</a:t>
            </a:r>
            <a:r>
              <a:rPr lang="en-US" sz="4000" dirty="0" smtClean="0"/>
              <a:t> </a:t>
            </a:r>
            <a:r>
              <a:rPr lang="id-ID" sz="4000" dirty="0" smtClean="0"/>
              <a:t>shuō. </a:t>
            </a:r>
            <a:endParaRPr lang="en-US" sz="4000" dirty="0" smtClean="0"/>
          </a:p>
          <a:p>
            <a:pPr marL="742950" indent="-742950">
              <a:buNone/>
            </a:pPr>
            <a:endParaRPr lang="en-US" sz="4000" dirty="0" smtClean="0"/>
          </a:p>
          <a:p>
            <a:pPr marL="742950" indent="-742950">
              <a:buFont typeface="+mj-lt"/>
              <a:buAutoNum type="arabicPeriod" startAt="2"/>
            </a:pPr>
            <a:r>
              <a:rPr lang="en-US" sz="4000" dirty="0" err="1" smtClean="0"/>
              <a:t>Jangan</a:t>
            </a:r>
            <a:r>
              <a:rPr lang="en-US" sz="4000" dirty="0" smtClean="0"/>
              <a:t> </a:t>
            </a:r>
            <a:r>
              <a:rPr lang="en-US" sz="4000" dirty="0" err="1" smtClean="0"/>
              <a:t>buat</a:t>
            </a:r>
            <a:r>
              <a:rPr lang="en-US" sz="4000" dirty="0" smtClean="0"/>
              <a:t> </a:t>
            </a:r>
            <a:r>
              <a:rPr lang="en-US" sz="4000" dirty="0" err="1" smtClean="0"/>
              <a:t>onar</a:t>
            </a:r>
            <a:r>
              <a:rPr lang="en-US" sz="4000" dirty="0" smtClean="0"/>
              <a:t> !</a:t>
            </a:r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别 胡 闹 </a:t>
            </a:r>
            <a:r>
              <a:rPr lang="en-US" altLang="zh-CN" sz="4000" dirty="0" smtClean="0"/>
              <a:t>!</a:t>
            </a:r>
          </a:p>
          <a:p>
            <a:pPr marL="742950" indent="-742950">
              <a:buNone/>
            </a:pPr>
            <a:r>
              <a:rPr lang="en-US" sz="4000" dirty="0" smtClean="0"/>
              <a:t>	b</a:t>
            </a:r>
            <a:r>
              <a:rPr lang="id-ID" sz="4000" dirty="0" smtClean="0"/>
              <a:t>ié hú</a:t>
            </a:r>
            <a:r>
              <a:rPr lang="en-US" sz="4000" dirty="0" smtClean="0"/>
              <a:t> </a:t>
            </a:r>
            <a:r>
              <a:rPr lang="id-ID" sz="4000" dirty="0" smtClean="0"/>
              <a:t>nào!</a:t>
            </a:r>
            <a:endParaRPr lang="id-ID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4000" dirty="0" err="1" smtClean="0"/>
              <a:t>Tidak</a:t>
            </a:r>
            <a:r>
              <a:rPr lang="en-US" sz="4000" dirty="0" smtClean="0"/>
              <a:t> </a:t>
            </a:r>
            <a:r>
              <a:rPr lang="en-US" sz="4000" dirty="0" err="1" smtClean="0"/>
              <a:t>boleh</a:t>
            </a:r>
            <a:r>
              <a:rPr lang="en-US" sz="4000" dirty="0" smtClean="0"/>
              <a:t> </a:t>
            </a:r>
            <a:r>
              <a:rPr lang="en-US" sz="4000" dirty="0" err="1" smtClean="0"/>
              <a:t>kurang</a:t>
            </a:r>
            <a:r>
              <a:rPr lang="en-US" sz="4000" dirty="0" smtClean="0"/>
              <a:t> ajar !</a:t>
            </a:r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不 得 无 礼 </a:t>
            </a:r>
            <a:r>
              <a:rPr lang="en-US" altLang="zh-CN" sz="4000" dirty="0" smtClean="0"/>
              <a:t>!</a:t>
            </a:r>
          </a:p>
          <a:p>
            <a:pPr marL="742950" indent="-742950">
              <a:buNone/>
            </a:pPr>
            <a:r>
              <a:rPr lang="en-US" sz="4000" dirty="0" smtClean="0"/>
              <a:t>	b</a:t>
            </a:r>
            <a:r>
              <a:rPr lang="id-ID" sz="4000" dirty="0" smtClean="0"/>
              <a:t>ù</a:t>
            </a:r>
            <a:r>
              <a:rPr lang="en-US" sz="4000" dirty="0" smtClean="0"/>
              <a:t> </a:t>
            </a:r>
            <a:r>
              <a:rPr lang="id-ID" sz="4000" dirty="0" smtClean="0"/>
              <a:t>dé wú lǐ</a:t>
            </a:r>
            <a:r>
              <a:rPr lang="en-US" sz="4000" dirty="0" smtClean="0"/>
              <a:t> </a:t>
            </a:r>
            <a:r>
              <a:rPr lang="id-ID" sz="4000" dirty="0" smtClean="0"/>
              <a:t>! </a:t>
            </a:r>
            <a:endParaRPr lang="en-US" sz="4000" dirty="0" smtClean="0"/>
          </a:p>
          <a:p>
            <a:pPr marL="742950" indent="-742950">
              <a:buNone/>
            </a:pPr>
            <a:endParaRPr lang="en-US" sz="4000" dirty="0" smtClean="0"/>
          </a:p>
          <a:p>
            <a:pPr marL="742950" indent="-742950">
              <a:buFont typeface="+mj-lt"/>
              <a:buAutoNum type="arabicPeriod" startAt="4"/>
            </a:pPr>
            <a:r>
              <a:rPr lang="en-US" sz="4000" dirty="0" err="1" smtClean="0"/>
              <a:t>Tidak</a:t>
            </a:r>
            <a:r>
              <a:rPr lang="en-US" sz="4000" dirty="0" smtClean="0"/>
              <a:t> </a:t>
            </a:r>
            <a:r>
              <a:rPr lang="en-US" sz="4000" dirty="0" err="1" smtClean="0"/>
              <a:t>boleh</a:t>
            </a:r>
            <a:r>
              <a:rPr lang="en-US" sz="4000" dirty="0" smtClean="0"/>
              <a:t> </a:t>
            </a:r>
            <a:r>
              <a:rPr lang="en-US" sz="4000" dirty="0" err="1" smtClean="0"/>
              <a:t>tidak</a:t>
            </a:r>
            <a:r>
              <a:rPr lang="en-US" sz="4000" dirty="0" smtClean="0"/>
              <a:t> </a:t>
            </a:r>
            <a:r>
              <a:rPr lang="en-US" sz="4000" dirty="0" err="1" smtClean="0"/>
              <a:t>sopan</a:t>
            </a:r>
            <a:r>
              <a:rPr lang="en-US" sz="4000" dirty="0" smtClean="0"/>
              <a:t> !</a:t>
            </a:r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不 可 冒 犯 </a:t>
            </a:r>
            <a:r>
              <a:rPr lang="en-US" altLang="zh-CN" sz="4000" dirty="0" smtClean="0"/>
              <a:t>!</a:t>
            </a:r>
          </a:p>
          <a:p>
            <a:pPr marL="742950" indent="-742950">
              <a:buNone/>
            </a:pPr>
            <a:r>
              <a:rPr lang="en-US" altLang="zh-CN" sz="4000" dirty="0" smtClean="0"/>
              <a:t>	</a:t>
            </a:r>
            <a:r>
              <a:rPr lang="id-ID" sz="4000" dirty="0" smtClean="0"/>
              <a:t> </a:t>
            </a:r>
            <a:r>
              <a:rPr lang="en-US" sz="4000" dirty="0" smtClean="0"/>
              <a:t>b</a:t>
            </a:r>
            <a:r>
              <a:rPr lang="id-ID" sz="4000" dirty="0" smtClean="0"/>
              <a:t>ù</a:t>
            </a:r>
            <a:r>
              <a:rPr lang="en-US" sz="4000" dirty="0" smtClean="0"/>
              <a:t> </a:t>
            </a:r>
            <a:r>
              <a:rPr lang="id-ID" sz="4000" dirty="0" smtClean="0"/>
              <a:t>kě mào</a:t>
            </a:r>
            <a:r>
              <a:rPr lang="en-US" sz="4000" dirty="0" smtClean="0"/>
              <a:t> </a:t>
            </a:r>
            <a:r>
              <a:rPr lang="id-ID" sz="4000" dirty="0" smtClean="0"/>
              <a:t>fàn</a:t>
            </a:r>
            <a:r>
              <a:rPr lang="en-US" sz="4000" dirty="0" smtClean="0"/>
              <a:t> </a:t>
            </a:r>
            <a:r>
              <a:rPr lang="id-ID" sz="4000" dirty="0" smtClean="0"/>
              <a:t>!</a:t>
            </a:r>
            <a:endParaRPr lang="en-US" altLang="zh-CN" sz="4000" dirty="0" smtClean="0"/>
          </a:p>
          <a:p>
            <a:pPr marL="742950" indent="-742950">
              <a:buNone/>
            </a:pPr>
            <a:endParaRPr lang="en-US" sz="4000" dirty="0" smtClean="0"/>
          </a:p>
          <a:p>
            <a:pPr marL="742950" indent="-742950">
              <a:buNone/>
            </a:pP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15040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sz="4000" dirty="0" err="1" smtClean="0"/>
              <a:t>Kamu</a:t>
            </a:r>
            <a:r>
              <a:rPr lang="en-US" sz="4000" dirty="0" smtClean="0"/>
              <a:t> </a:t>
            </a:r>
            <a:r>
              <a:rPr lang="en-US" sz="4000" dirty="0" err="1" smtClean="0"/>
              <a:t>tidak</a:t>
            </a:r>
            <a:r>
              <a:rPr lang="en-US" sz="4000" dirty="0" smtClean="0"/>
              <a:t> </a:t>
            </a:r>
            <a:r>
              <a:rPr lang="en-US" sz="4000" dirty="0" err="1" smtClean="0"/>
              <a:t>boleh</a:t>
            </a:r>
            <a:r>
              <a:rPr lang="en-US" sz="4000" dirty="0" smtClean="0"/>
              <a:t> </a:t>
            </a:r>
            <a:r>
              <a:rPr lang="en-US" sz="4000" dirty="0" err="1" smtClean="0"/>
              <a:t>keluar</a:t>
            </a:r>
            <a:r>
              <a:rPr lang="en-US" sz="4000" dirty="0" smtClean="0"/>
              <a:t> !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你 不 能 出 去 </a:t>
            </a:r>
            <a:r>
              <a:rPr lang="en-US" altLang="zh-CN" sz="4000" dirty="0" smtClean="0"/>
              <a:t>!</a:t>
            </a:r>
          </a:p>
          <a:p>
            <a:pPr marL="514350" indent="-514350">
              <a:buNone/>
            </a:pPr>
            <a:r>
              <a:rPr lang="en-US" sz="4000" dirty="0" smtClean="0"/>
              <a:t>	n</a:t>
            </a:r>
            <a:r>
              <a:rPr lang="id-ID" sz="4000" dirty="0" smtClean="0"/>
              <a:t>ǐ bù</a:t>
            </a:r>
            <a:r>
              <a:rPr lang="en-US" sz="4000" dirty="0" smtClean="0"/>
              <a:t> </a:t>
            </a:r>
            <a:r>
              <a:rPr lang="id-ID" sz="4000" dirty="0" smtClean="0"/>
              <a:t>néng chū</a:t>
            </a:r>
            <a:r>
              <a:rPr lang="en-US" sz="4000" dirty="0" smtClean="0"/>
              <a:t> </a:t>
            </a:r>
            <a:r>
              <a:rPr lang="id-ID" sz="4000" dirty="0" smtClean="0"/>
              <a:t>qù</a:t>
            </a:r>
            <a:r>
              <a:rPr lang="en-US" sz="4000" dirty="0" smtClean="0"/>
              <a:t> </a:t>
            </a:r>
            <a:r>
              <a:rPr lang="id-ID" sz="4000" dirty="0" smtClean="0"/>
              <a:t>! </a:t>
            </a:r>
            <a:endParaRPr lang="en-US" sz="4000" dirty="0" smtClean="0"/>
          </a:p>
          <a:p>
            <a:pPr marL="514350" indent="-514350">
              <a:buNone/>
            </a:pPr>
            <a:endParaRPr lang="en-US" sz="40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altLang="zh-CN" sz="4000" dirty="0" err="1" smtClean="0"/>
              <a:t>Disini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rumah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sakit</a:t>
            </a:r>
            <a:r>
              <a:rPr lang="en-US" altLang="zh-CN" sz="4000" dirty="0" smtClean="0"/>
              <a:t>, </a:t>
            </a:r>
            <a:r>
              <a:rPr lang="en-US" altLang="zh-CN" sz="4000" dirty="0" err="1" smtClean="0"/>
              <a:t>dilarang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berisik</a:t>
            </a:r>
            <a:r>
              <a:rPr lang="en-US" altLang="zh-CN" sz="4000" dirty="0" smtClean="0"/>
              <a:t>.</a:t>
            </a:r>
          </a:p>
          <a:p>
            <a:pPr marL="514350" indent="-514350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这 里 是 医 院，请 勿 喧 哗。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altLang="zh-CN" sz="4000" dirty="0" smtClean="0"/>
              <a:t>	z</a:t>
            </a:r>
            <a:r>
              <a:rPr lang="id-ID" sz="4000" dirty="0" smtClean="0"/>
              <a:t>hè</a:t>
            </a:r>
            <a:r>
              <a:rPr lang="en-US" sz="4000" dirty="0" smtClean="0"/>
              <a:t> </a:t>
            </a:r>
            <a:r>
              <a:rPr lang="id-ID" sz="4000" dirty="0" smtClean="0"/>
              <a:t>lǐ shì yī</a:t>
            </a:r>
            <a:r>
              <a:rPr lang="en-US" sz="4000" dirty="0" smtClean="0"/>
              <a:t> </a:t>
            </a:r>
            <a:r>
              <a:rPr lang="id-ID" sz="4000" dirty="0" smtClean="0"/>
              <a:t>yuàn, qǐng wù xuān</a:t>
            </a:r>
            <a:r>
              <a:rPr lang="en-US" sz="4000" dirty="0" smtClean="0"/>
              <a:t> </a:t>
            </a:r>
            <a:r>
              <a:rPr lang="id-ID" sz="4000" dirty="0" smtClean="0"/>
              <a:t>huá</a:t>
            </a:r>
            <a:r>
              <a:rPr lang="en-US" sz="4000" dirty="0" smtClean="0"/>
              <a:t>.</a:t>
            </a:r>
            <a:endParaRPr lang="en-US" altLang="zh-CN" sz="4000" dirty="0" smtClean="0"/>
          </a:p>
          <a:p>
            <a:pPr marL="514350" indent="-514350">
              <a:buNone/>
            </a:pPr>
            <a:endParaRPr lang="en-US" altLang="zh-CN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7"/>
            </a:pPr>
            <a:r>
              <a:rPr lang="en-US" altLang="zh-CN" sz="4000" dirty="0" err="1" smtClean="0"/>
              <a:t>Dilarang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masuk</a:t>
            </a:r>
            <a:r>
              <a:rPr lang="en-US" altLang="zh-CN" sz="4000" dirty="0" smtClean="0"/>
              <a:t> !</a:t>
            </a:r>
          </a:p>
          <a:p>
            <a:pPr marL="742950" indent="-742950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禁 止 入 内 ！</a:t>
            </a:r>
            <a:endParaRPr lang="en-US" altLang="zh-CN" sz="4000" dirty="0" smtClean="0"/>
          </a:p>
          <a:p>
            <a:pPr marL="742950" indent="-742950">
              <a:buNone/>
            </a:pPr>
            <a:r>
              <a:rPr lang="en-US" altLang="zh-CN" sz="4000" dirty="0" smtClean="0"/>
              <a:t>	j</a:t>
            </a:r>
            <a:r>
              <a:rPr lang="id-ID" sz="4000" dirty="0" smtClean="0"/>
              <a:t>ìn</a:t>
            </a:r>
            <a:r>
              <a:rPr lang="en-US" sz="4000" dirty="0" smtClean="0"/>
              <a:t> </a:t>
            </a:r>
            <a:r>
              <a:rPr lang="id-ID" sz="4000" dirty="0" smtClean="0"/>
              <a:t>zhǐ rù</a:t>
            </a:r>
            <a:r>
              <a:rPr lang="en-US" sz="4000" dirty="0" smtClean="0"/>
              <a:t> </a:t>
            </a:r>
            <a:r>
              <a:rPr lang="id-ID" sz="4000" dirty="0" smtClean="0"/>
              <a:t>nèi</a:t>
            </a:r>
            <a:r>
              <a:rPr lang="en-US" sz="4000" dirty="0" smtClean="0"/>
              <a:t> !</a:t>
            </a:r>
            <a:endParaRPr lang="en-US" altLang="zh-CN" sz="4000" dirty="0" smtClean="0"/>
          </a:p>
          <a:p>
            <a:pPr marL="742950" indent="-742950">
              <a:buNone/>
            </a:pPr>
            <a:endParaRPr lang="en-US" altLang="zh-CN" sz="4000" dirty="0" smtClean="0"/>
          </a:p>
          <a:p>
            <a:pPr marL="742950" indent="-742950">
              <a:buFont typeface="+mj-lt"/>
              <a:buAutoNum type="arabicPeriod" startAt="8"/>
            </a:pPr>
            <a:r>
              <a:rPr lang="en-US" altLang="zh-CN" sz="4000" dirty="0" err="1" smtClean="0"/>
              <a:t>Dilarang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parkir</a:t>
            </a:r>
            <a:r>
              <a:rPr lang="en-US" altLang="zh-CN" sz="4000" dirty="0" smtClean="0"/>
              <a:t> !</a:t>
            </a:r>
          </a:p>
          <a:p>
            <a:pPr marL="742950" indent="-742950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禁 止 停 车 </a:t>
            </a:r>
            <a:r>
              <a:rPr lang="en-US" altLang="zh-CN" sz="4000" dirty="0" smtClean="0"/>
              <a:t>!</a:t>
            </a:r>
          </a:p>
          <a:p>
            <a:pPr marL="742950" indent="-742950">
              <a:buNone/>
            </a:pPr>
            <a:r>
              <a:rPr lang="en-US" altLang="zh-CN" sz="4000" dirty="0" smtClean="0"/>
              <a:t>	</a:t>
            </a:r>
            <a:r>
              <a:rPr lang="id-ID" sz="4000" dirty="0" smtClean="0"/>
              <a:t>jìn</a:t>
            </a:r>
            <a:r>
              <a:rPr lang="en-US" sz="4000" dirty="0" smtClean="0"/>
              <a:t> </a:t>
            </a:r>
            <a:r>
              <a:rPr lang="id-ID" sz="4000" dirty="0" smtClean="0"/>
              <a:t>zhǐ tíng</a:t>
            </a:r>
            <a:r>
              <a:rPr lang="en-US" sz="4000" dirty="0" smtClean="0"/>
              <a:t> </a:t>
            </a:r>
            <a:r>
              <a:rPr lang="id-ID" sz="4000" dirty="0" smtClean="0"/>
              <a:t>chē</a:t>
            </a:r>
            <a:r>
              <a:rPr lang="en-US" sz="4000" dirty="0" smtClean="0"/>
              <a:t> </a:t>
            </a:r>
            <a:r>
              <a:rPr lang="id-ID" sz="4000" dirty="0" smtClean="0"/>
              <a:t>!</a:t>
            </a:r>
            <a:endParaRPr lang="en-US" altLang="zh-CN" sz="4000" dirty="0" smtClean="0"/>
          </a:p>
          <a:p>
            <a:pPr marL="742950" indent="-742950">
              <a:buNone/>
            </a:pPr>
            <a:endParaRPr lang="en-US" altLang="zh-CN" sz="4000" b="1" dirty="0" smtClean="0"/>
          </a:p>
          <a:p>
            <a:pPr marL="742950" indent="-742950">
              <a:buNone/>
            </a:pPr>
            <a:endParaRPr lang="en-US" altLang="zh-CN" sz="4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285720" y="785794"/>
            <a:ext cx="8572560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sz="4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 startAt="9"/>
            </a:pPr>
            <a:r>
              <a:rPr lang="en-US" sz="4000" dirty="0" err="1" smtClean="0"/>
              <a:t>Harap</a:t>
            </a:r>
            <a:r>
              <a:rPr lang="en-US" sz="4000" dirty="0" smtClean="0"/>
              <a:t> </a:t>
            </a:r>
            <a:r>
              <a:rPr lang="en-US" sz="4000" dirty="0" err="1" smtClean="0"/>
              <a:t>jangan</a:t>
            </a:r>
            <a:r>
              <a:rPr lang="en-US" sz="4000" dirty="0" smtClean="0"/>
              <a:t> </a:t>
            </a:r>
            <a:r>
              <a:rPr lang="en-US" sz="4000" dirty="0" err="1" smtClean="0"/>
              <a:t>mengganggu</a:t>
            </a:r>
            <a:r>
              <a:rPr lang="en-US" sz="4000" dirty="0" smtClean="0"/>
              <a:t> !</a:t>
            </a:r>
          </a:p>
          <a:p>
            <a:pPr marL="742950" indent="-19050">
              <a:buNone/>
            </a:pPr>
            <a:r>
              <a:rPr lang="zh-CN" altLang="en-US" sz="4000" dirty="0" smtClean="0"/>
              <a:t>请 勿 打 扰 </a:t>
            </a:r>
            <a:r>
              <a:rPr lang="en-US" altLang="zh-CN" sz="4000" dirty="0" smtClean="0"/>
              <a:t>!</a:t>
            </a:r>
          </a:p>
          <a:p>
            <a:pPr marL="742950" indent="-19050">
              <a:buNone/>
            </a:pPr>
            <a:r>
              <a:rPr lang="en-US" sz="4000" dirty="0" smtClean="0"/>
              <a:t>q</a:t>
            </a:r>
            <a:r>
              <a:rPr lang="id-ID" sz="4000" dirty="0" smtClean="0"/>
              <a:t>ǐng wù dǎ</a:t>
            </a:r>
            <a:r>
              <a:rPr lang="en-US" sz="4000" dirty="0" smtClean="0"/>
              <a:t> </a:t>
            </a:r>
            <a:r>
              <a:rPr lang="id-ID" sz="4000" dirty="0" smtClean="0"/>
              <a:t>rǎo</a:t>
            </a:r>
            <a:r>
              <a:rPr lang="en-US" sz="4000" dirty="0" smtClean="0"/>
              <a:t> </a:t>
            </a:r>
            <a:r>
              <a:rPr lang="id-ID" sz="4000" dirty="0" smtClean="0"/>
              <a:t>! </a:t>
            </a:r>
            <a:endParaRPr lang="en-US" sz="4000" dirty="0" smtClean="0"/>
          </a:p>
          <a:p>
            <a:pPr marL="742950" indent="-19050">
              <a:buNone/>
            </a:pPr>
            <a:endParaRPr lang="en-US" sz="4000" dirty="0" smtClean="0"/>
          </a:p>
          <a:p>
            <a:pPr marL="742950" indent="-742950">
              <a:buFont typeface="+mj-lt"/>
              <a:buAutoNum type="arabicPeriod" startAt="10"/>
            </a:pPr>
            <a:r>
              <a:rPr lang="en-US" sz="4000" dirty="0" err="1" smtClean="0"/>
              <a:t>Harap</a:t>
            </a:r>
            <a:r>
              <a:rPr lang="en-US" sz="4000" dirty="0" smtClean="0"/>
              <a:t> </a:t>
            </a:r>
            <a:r>
              <a:rPr lang="en-US" sz="4000" dirty="0" err="1" smtClean="0"/>
              <a:t>jangan</a:t>
            </a:r>
            <a:r>
              <a:rPr lang="en-US" sz="4000" dirty="0" smtClean="0"/>
              <a:t> </a:t>
            </a:r>
            <a:r>
              <a:rPr lang="en-US" sz="4000" dirty="0" err="1" smtClean="0"/>
              <a:t>memotret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！</a:t>
            </a:r>
            <a:endParaRPr lang="en-US" altLang="zh-CN" sz="4000" dirty="0" smtClean="0"/>
          </a:p>
          <a:p>
            <a:pPr marL="742950" indent="-19050">
              <a:buNone/>
            </a:pPr>
            <a:r>
              <a:rPr lang="zh-CN" altLang="en-US" sz="4000" dirty="0" smtClean="0"/>
              <a:t>请 勿 拍 照 </a:t>
            </a:r>
            <a:r>
              <a:rPr lang="en-US" altLang="zh-CN" sz="4000" dirty="0" smtClean="0"/>
              <a:t>!</a:t>
            </a:r>
          </a:p>
          <a:p>
            <a:pPr marL="742950" indent="-19050">
              <a:buNone/>
            </a:pPr>
            <a:r>
              <a:rPr lang="en-US" sz="4000" dirty="0" smtClean="0"/>
              <a:t>q</a:t>
            </a:r>
            <a:r>
              <a:rPr lang="id-ID" sz="4000" dirty="0" smtClean="0"/>
              <a:t>ǐng wù pāi</a:t>
            </a:r>
            <a:r>
              <a:rPr lang="en-US" sz="4000" dirty="0" smtClean="0"/>
              <a:t> </a:t>
            </a:r>
            <a:r>
              <a:rPr lang="id-ID" sz="4000" dirty="0" smtClean="0"/>
              <a:t>zhào!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3500" dirty="0" smtClean="0"/>
              <a:t>	</a:t>
            </a:r>
          </a:p>
          <a:p>
            <a:pPr marL="514350" indent="-514350">
              <a:buNone/>
            </a:pPr>
            <a:endParaRPr lang="id-ID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11"/>
            </a:pPr>
            <a:r>
              <a:rPr lang="en-US" sz="4000" dirty="0" err="1" smtClean="0"/>
              <a:t>Harap</a:t>
            </a:r>
            <a:r>
              <a:rPr lang="en-US" sz="4000" dirty="0" smtClean="0"/>
              <a:t> </a:t>
            </a:r>
            <a:r>
              <a:rPr lang="en-US" sz="4000" dirty="0" err="1" smtClean="0"/>
              <a:t>jangan</a:t>
            </a:r>
            <a:r>
              <a:rPr lang="en-US" sz="4000" dirty="0" smtClean="0"/>
              <a:t> </a:t>
            </a:r>
            <a:r>
              <a:rPr lang="en-US" sz="4000" dirty="0" err="1" smtClean="0"/>
              <a:t>sentuh</a:t>
            </a:r>
            <a:r>
              <a:rPr lang="en-US" sz="4000" dirty="0" smtClean="0"/>
              <a:t> !</a:t>
            </a:r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请 勿 触 摸 </a:t>
            </a:r>
            <a:r>
              <a:rPr lang="en-US" altLang="zh-CN" sz="4000" dirty="0" smtClean="0"/>
              <a:t>!</a:t>
            </a:r>
          </a:p>
          <a:p>
            <a:pPr marL="742950" indent="-742950">
              <a:buNone/>
            </a:pPr>
            <a:r>
              <a:rPr lang="en-US" sz="4000" dirty="0" smtClean="0"/>
              <a:t>	q</a:t>
            </a:r>
            <a:r>
              <a:rPr lang="id-ID" sz="4000" dirty="0" smtClean="0"/>
              <a:t>ǐng wù chù</a:t>
            </a:r>
            <a:r>
              <a:rPr lang="en-US" sz="4000" dirty="0" smtClean="0"/>
              <a:t> </a:t>
            </a:r>
            <a:r>
              <a:rPr lang="id-ID" sz="4000" dirty="0" smtClean="0"/>
              <a:t>mō</a:t>
            </a:r>
            <a:r>
              <a:rPr lang="en-US" sz="4000" dirty="0" smtClean="0"/>
              <a:t> </a:t>
            </a:r>
            <a:r>
              <a:rPr lang="id-ID" sz="4000" dirty="0" smtClean="0"/>
              <a:t>!</a:t>
            </a:r>
            <a:endParaRPr lang="en-US" sz="4000" dirty="0" smtClean="0"/>
          </a:p>
          <a:p>
            <a:pPr marL="742950" indent="-742950">
              <a:buNone/>
            </a:pPr>
            <a:endParaRPr lang="en-US" sz="4000" dirty="0" smtClean="0"/>
          </a:p>
          <a:p>
            <a:pPr marL="742950" indent="-742950">
              <a:buFont typeface="+mj-lt"/>
              <a:buAutoNum type="arabicPeriod" startAt="12"/>
            </a:pPr>
            <a:r>
              <a:rPr lang="en-US" sz="4000" dirty="0" err="1" smtClean="0"/>
              <a:t>Dilarang</a:t>
            </a:r>
            <a:r>
              <a:rPr lang="en-US" sz="4000" dirty="0" smtClean="0"/>
              <a:t> </a:t>
            </a:r>
            <a:r>
              <a:rPr lang="en-US" sz="4000" dirty="0" err="1" smtClean="0"/>
              <a:t>merokok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！</a:t>
            </a:r>
            <a:endParaRPr lang="en-US" altLang="zh-CN" sz="4000" dirty="0" smtClean="0"/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禁 止 抽 烟 </a:t>
            </a:r>
            <a:r>
              <a:rPr lang="en-US" altLang="zh-CN" sz="4000" dirty="0" smtClean="0"/>
              <a:t>!</a:t>
            </a:r>
          </a:p>
          <a:p>
            <a:pPr marL="742950" indent="-742950">
              <a:buNone/>
            </a:pPr>
            <a:r>
              <a:rPr lang="en-US" altLang="zh-CN" sz="4000" dirty="0" smtClean="0"/>
              <a:t>	</a:t>
            </a:r>
            <a:r>
              <a:rPr lang="en-US" sz="4000" dirty="0" smtClean="0"/>
              <a:t>j</a:t>
            </a:r>
            <a:r>
              <a:rPr lang="id-ID" sz="4000" dirty="0" smtClean="0"/>
              <a:t>ìn</a:t>
            </a:r>
            <a:r>
              <a:rPr lang="en-US" sz="4000" dirty="0" smtClean="0"/>
              <a:t> </a:t>
            </a:r>
            <a:r>
              <a:rPr lang="id-ID" sz="4000" dirty="0" smtClean="0"/>
              <a:t>zhǐ chōu</a:t>
            </a:r>
            <a:r>
              <a:rPr lang="en-US" sz="4000" dirty="0" smtClean="0"/>
              <a:t> </a:t>
            </a:r>
            <a:r>
              <a:rPr lang="id-ID" sz="4000" dirty="0" smtClean="0"/>
              <a:t>yān</a:t>
            </a:r>
            <a:r>
              <a:rPr lang="en-US" sz="4000" dirty="0" smtClean="0"/>
              <a:t> </a:t>
            </a:r>
            <a:r>
              <a:rPr lang="id-ID" sz="4000" dirty="0" smtClean="0"/>
              <a:t>!</a:t>
            </a:r>
            <a:endParaRPr lang="en-US" altLang="zh-CN" sz="4000" dirty="0" smtClean="0"/>
          </a:p>
          <a:p>
            <a:pPr marL="742950" indent="-742950">
              <a:buNone/>
            </a:pPr>
            <a:endParaRPr lang="id-ID" sz="40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716</TotalTime>
  <Words>262</Words>
  <Application>Microsoft Office PowerPoint</Application>
  <PresentationFormat>On-screen Show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Bahasa Mandarin  中文 zhōng wén</vt:lpstr>
      <vt:lpstr>Kosakata 生 词 shēng cí</vt:lpstr>
      <vt:lpstr>Ungkapan Larangan 禁 令 jìn lìng</vt:lpstr>
      <vt:lpstr>Contoh 例 如 lì rú :</vt:lpstr>
      <vt:lpstr>Slide 5</vt:lpstr>
      <vt:lpstr>Slide 6</vt:lpstr>
      <vt:lpstr>Slide 7</vt:lpstr>
      <vt:lpstr>Slide 8</vt:lpstr>
      <vt:lpstr>Slide 9</vt:lpstr>
      <vt:lpstr>Slide 10</vt:lpstr>
      <vt:lpstr>Ungkapan Perintah 命 令 mìng lìng</vt:lpstr>
      <vt:lpstr>Contoh 例 如 lì rú :</vt:lpstr>
      <vt:lpstr>Slide 13</vt:lpstr>
      <vt:lpstr>Slide 14</vt:lpstr>
      <vt:lpstr>Kosakata Tambahan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70</cp:revision>
  <dcterms:created xsi:type="dcterms:W3CDTF">2020-10-13T11:27:36Z</dcterms:created>
  <dcterms:modified xsi:type="dcterms:W3CDTF">2021-11-04T12:46:19Z</dcterms:modified>
</cp:coreProperties>
</file>