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92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59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70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898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14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45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48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03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487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26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59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E9BD0-983C-457B-945D-058AC354F2B2}" type="datetimeFigureOut">
              <a:rPr lang="en-ID" smtClean="0"/>
              <a:t>09/10/2020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CB5F605-EF23-4C28-A23F-F67DB2491280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09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31.png"/><Relationship Id="rId5" Type="http://schemas.openxmlformats.org/officeDocument/2006/relationships/image" Target="../media/image27.png"/><Relationship Id="rId10" Type="http://schemas.openxmlformats.org/officeDocument/2006/relationships/image" Target="../media/image30.png"/><Relationship Id="rId4" Type="http://schemas.openxmlformats.org/officeDocument/2006/relationships/image" Target="../media/image19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1662A-3AC8-4D00-B99C-F3E3293EF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 err="1"/>
              <a:t>Turunan</a:t>
            </a:r>
            <a:r>
              <a:rPr lang="en-US" b="1" dirty="0"/>
              <a:t> </a:t>
            </a:r>
            <a:r>
              <a:rPr lang="en-US" b="1" dirty="0" err="1"/>
              <a:t>fungsi</a:t>
            </a:r>
            <a:r>
              <a:rPr lang="en-US" b="1" dirty="0"/>
              <a:t> </a:t>
            </a:r>
            <a:r>
              <a:rPr lang="en-US" b="1" dirty="0" err="1"/>
              <a:t>trigonometri</a:t>
            </a:r>
            <a:endParaRPr lang="en-ID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AE5A8C-C16E-414F-92BC-4671A2F9FC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err="1"/>
              <a:t>Turunan</a:t>
            </a:r>
            <a:r>
              <a:rPr lang="en-US" b="1" dirty="0"/>
              <a:t> </a:t>
            </a:r>
            <a:r>
              <a:rPr lang="en-US" b="1" dirty="0" err="1"/>
              <a:t>fungsi</a:t>
            </a:r>
            <a:r>
              <a:rPr lang="en-US" b="1" dirty="0"/>
              <a:t> sinus dan </a:t>
            </a:r>
            <a:r>
              <a:rPr lang="en-US" b="1" dirty="0" err="1"/>
              <a:t>kosinus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23749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919696B2-CC62-4C41-8273-0E9E5DA8AC04}"/>
              </a:ext>
            </a:extLst>
          </p:cNvPr>
          <p:cNvSpPr/>
          <p:nvPr/>
        </p:nvSpPr>
        <p:spPr>
          <a:xfrm>
            <a:off x="2673927" y="484909"/>
            <a:ext cx="6456218" cy="1080655"/>
          </a:xfrm>
          <a:prstGeom prst="horizontalScroll">
            <a:avLst>
              <a:gd name="adj" fmla="val 1762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TURUNAN FUNGSI SINUS</a:t>
            </a:r>
            <a:endParaRPr lang="en-ID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FF63EA-9898-4CF9-A32E-088E233C9916}"/>
              </a:ext>
            </a:extLst>
          </p:cNvPr>
          <p:cNvSpPr txBox="1"/>
          <p:nvPr/>
        </p:nvSpPr>
        <p:spPr>
          <a:xfrm>
            <a:off x="1316182" y="2008909"/>
            <a:ext cx="9254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Fungsi</a:t>
            </a:r>
            <a:r>
              <a:rPr lang="en-US" dirty="0"/>
              <a:t> sinus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real x oleh 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turunan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/>
              <p:nvPr/>
            </p:nvSpPr>
            <p:spPr>
              <a:xfrm>
                <a:off x="4378038" y="2493814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38" y="2493814"/>
                <a:ext cx="2757054" cy="6373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/>
              <p:nvPr/>
            </p:nvSpPr>
            <p:spPr>
              <a:xfrm>
                <a:off x="4378038" y="4100941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38" y="4100941"/>
                <a:ext cx="2757054" cy="637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806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60AC46E-120A-43DF-A9B2-F76760BFA356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1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/>
              <p:nvPr/>
            </p:nvSpPr>
            <p:spPr>
              <a:xfrm>
                <a:off x="1011382" y="1149921"/>
                <a:ext cx="102108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149921"/>
                <a:ext cx="10210800" cy="1477328"/>
              </a:xfrm>
              <a:prstGeom prst="rect">
                <a:avLst/>
              </a:prstGeom>
              <a:blipFill>
                <a:blip r:embed="rId2"/>
                <a:stretch>
                  <a:fillRect l="-537" t="-2479" b="-289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8D5689A-9B57-49E4-B5BD-3A13C7265E96}"/>
              </a:ext>
            </a:extLst>
          </p:cNvPr>
          <p:cNvSpPr txBox="1"/>
          <p:nvPr/>
        </p:nvSpPr>
        <p:spPr>
          <a:xfrm>
            <a:off x="3172692" y="2216352"/>
            <a:ext cx="74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maka</a:t>
            </a:r>
            <a:endParaRPr lang="en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9D3EE1-022C-474C-9F57-972BC87FE467}"/>
                  </a:ext>
                </a:extLst>
              </p:cNvPr>
              <p:cNvSpPr txBox="1"/>
              <p:nvPr/>
            </p:nvSpPr>
            <p:spPr>
              <a:xfrm>
                <a:off x="3976251" y="2216721"/>
                <a:ext cx="1011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99D3EE1-022C-474C-9F57-972BC87FE4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251" y="2216721"/>
                <a:ext cx="1011382" cy="369332"/>
              </a:xfrm>
              <a:prstGeom prst="rect">
                <a:avLst/>
              </a:prstGeom>
              <a:blipFill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333FA6-49B5-47DC-9F39-E196E9B42A0A}"/>
                  </a:ext>
                </a:extLst>
              </p:cNvPr>
              <p:cNvSpPr txBox="1"/>
              <p:nvPr/>
            </p:nvSpPr>
            <p:spPr>
              <a:xfrm>
                <a:off x="4907971" y="2230207"/>
                <a:ext cx="56457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2+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333FA6-49B5-47DC-9F39-E196E9B42A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971" y="2230207"/>
                <a:ext cx="56457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E92600-3DDF-4B5C-86A1-0593F73F2BFF}"/>
                  </a:ext>
                </a:extLst>
              </p:cNvPr>
              <p:cNvSpPr txBox="1"/>
              <p:nvPr/>
            </p:nvSpPr>
            <p:spPr>
              <a:xfrm>
                <a:off x="5347852" y="2230207"/>
                <a:ext cx="86937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AE92600-3DDF-4B5C-86A1-0593F73F2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852" y="2230207"/>
                <a:ext cx="86937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owchart: Multidocument 10">
            <a:extLst>
              <a:ext uri="{FF2B5EF4-FFF2-40B4-BE49-F238E27FC236}">
                <a16:creationId xmlns:a16="http://schemas.microsoft.com/office/drawing/2014/main" id="{3B345667-97D2-4DE4-ABE3-566D6B925EAB}"/>
              </a:ext>
            </a:extLst>
          </p:cNvPr>
          <p:cNvSpPr/>
          <p:nvPr/>
        </p:nvSpPr>
        <p:spPr>
          <a:xfrm>
            <a:off x="4128652" y="2945897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2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/>
              <p:nvPr/>
            </p:nvSpPr>
            <p:spPr>
              <a:xfrm>
                <a:off x="990600" y="3762955"/>
                <a:ext cx="424641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  <a:p>
                <a:r>
                  <a:rPr lang="en-ID" dirty="0" err="1"/>
                  <a:t>Misalkan</a:t>
                </a:r>
                <a:r>
                  <a:rPr lang="en-ID" dirty="0"/>
                  <a:t>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b="0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762955"/>
                <a:ext cx="4246418" cy="2031325"/>
              </a:xfrm>
              <a:prstGeom prst="rect">
                <a:avLst/>
              </a:prstGeom>
              <a:blipFill>
                <a:blip r:embed="rId6"/>
                <a:stretch>
                  <a:fillRect l="-1293" t="-149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/>
              <p:nvPr/>
            </p:nvSpPr>
            <p:spPr>
              <a:xfrm>
                <a:off x="2923310" y="5130364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310" y="5130364"/>
                <a:ext cx="99752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/>
              <p:nvPr/>
            </p:nvSpPr>
            <p:spPr>
              <a:xfrm>
                <a:off x="3771905" y="5130364"/>
                <a:ext cx="4017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5" y="5130364"/>
                <a:ext cx="40177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/>
              <p:nvPr/>
            </p:nvSpPr>
            <p:spPr>
              <a:xfrm>
                <a:off x="2923310" y="5387574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310" y="5387574"/>
                <a:ext cx="99752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/>
              <p:nvPr/>
            </p:nvSpPr>
            <p:spPr>
              <a:xfrm>
                <a:off x="3771905" y="5387574"/>
                <a:ext cx="540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905" y="5387574"/>
                <a:ext cx="540327" cy="369332"/>
              </a:xfrm>
              <a:prstGeom prst="rect">
                <a:avLst/>
              </a:prstGeom>
              <a:blipFill>
                <a:blip r:embed="rId10"/>
                <a:stretch>
                  <a:fillRect r="-1818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F2E3AD46-5BE0-4BEE-8BD9-9ACAFC9CC5BD}"/>
              </a:ext>
            </a:extLst>
          </p:cNvPr>
          <p:cNvSpPr/>
          <p:nvPr/>
        </p:nvSpPr>
        <p:spPr>
          <a:xfrm>
            <a:off x="4866408" y="4682836"/>
            <a:ext cx="692727" cy="1074070"/>
          </a:xfrm>
          <a:prstGeom prst="chevr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/>
              <p:nvPr/>
            </p:nvSpPr>
            <p:spPr>
              <a:xfrm>
                <a:off x="5940140" y="4593951"/>
                <a:ext cx="101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40" y="4593951"/>
                <a:ext cx="1014844" cy="369332"/>
              </a:xfrm>
              <a:prstGeom prst="rect">
                <a:avLst/>
              </a:prstGeom>
              <a:blipFill>
                <a:blip r:embed="rId11"/>
                <a:stretch>
                  <a:fillRect l="-1796" b="-1500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/>
              <p:nvPr/>
            </p:nvSpPr>
            <p:spPr>
              <a:xfrm>
                <a:off x="6539344" y="4490410"/>
                <a:ext cx="2147456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D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)+</m:t>
                              </m:r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US" b="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9344" y="4490410"/>
                <a:ext cx="2147456" cy="1338828"/>
              </a:xfrm>
              <a:prstGeom prst="rect">
                <a:avLst/>
              </a:prstGeom>
              <a:blipFill>
                <a:blip r:embed="rId12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340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919696B2-CC62-4C41-8273-0E9E5DA8AC04}"/>
              </a:ext>
            </a:extLst>
          </p:cNvPr>
          <p:cNvSpPr/>
          <p:nvPr/>
        </p:nvSpPr>
        <p:spPr>
          <a:xfrm>
            <a:off x="2673927" y="484909"/>
            <a:ext cx="6456218" cy="1080655"/>
          </a:xfrm>
          <a:prstGeom prst="horizontalScroll">
            <a:avLst>
              <a:gd name="adj" fmla="val 1762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TURUNAN FUNGSI KOSINUS</a:t>
            </a:r>
            <a:endParaRPr lang="en-ID" sz="2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FF63EA-9898-4CF9-A32E-088E233C9916}"/>
              </a:ext>
            </a:extLst>
          </p:cNvPr>
          <p:cNvSpPr txBox="1"/>
          <p:nvPr/>
        </p:nvSpPr>
        <p:spPr>
          <a:xfrm>
            <a:off x="1316182" y="2008909"/>
            <a:ext cx="92548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kosinus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real x oleh 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turunan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/>
              <p:nvPr/>
            </p:nvSpPr>
            <p:spPr>
              <a:xfrm>
                <a:off x="4378038" y="2493814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A441994-CA4C-4EE9-A6BA-2839E25C2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38" y="2493814"/>
                <a:ext cx="2757054" cy="6373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/>
              <p:nvPr/>
            </p:nvSpPr>
            <p:spPr>
              <a:xfrm>
                <a:off x="4378038" y="4100941"/>
                <a:ext cx="2757054" cy="6373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𝒔𝒊𝒏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en-ID" sz="2400" b="1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6D0BAFBB-99B0-47B8-AF06-F31D655EF8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8038" y="4100941"/>
                <a:ext cx="2757054" cy="637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798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60AC46E-120A-43DF-A9B2-F76760BFA356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1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/>
              <p:nvPr/>
            </p:nvSpPr>
            <p:spPr>
              <a:xfrm>
                <a:off x="1011382" y="1149921"/>
                <a:ext cx="10210800" cy="1768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149921"/>
                <a:ext cx="10210800" cy="1768305"/>
              </a:xfrm>
              <a:prstGeom prst="rect">
                <a:avLst/>
              </a:prstGeom>
              <a:blipFill>
                <a:blip r:embed="rId2"/>
                <a:stretch>
                  <a:fillRect l="-537" t="-34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/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b="0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blipFill>
                <a:blip r:embed="rId3"/>
                <a:stretch>
                  <a:fillRect l="-1291" t="-550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/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/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blipFill>
                <a:blip r:embed="rId5"/>
                <a:stretch>
                  <a:fillRect r="-10151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/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/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/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blipFill>
                <a:blip r:embed="rId8"/>
                <a:stretch>
                  <a:fillRect l="-1807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/>
              <p:nvPr/>
            </p:nvSpPr>
            <p:spPr>
              <a:xfrm>
                <a:off x="1610586" y="3797377"/>
                <a:ext cx="2673934" cy="1910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sSup>
                          <m:sSupPr>
                            <m:ctrlPr>
                              <a:rPr lang="en-ID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func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func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unc>
                          <m:func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B5F81DF-B430-4B72-9D60-DA13C8DCE0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586" y="3797377"/>
                <a:ext cx="2673934" cy="1910844"/>
              </a:xfrm>
              <a:prstGeom prst="rect">
                <a:avLst/>
              </a:prstGeom>
              <a:blipFill>
                <a:blip r:embed="rId9"/>
                <a:stretch>
                  <a:fillRect r="-387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397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60AC46E-120A-43DF-A9B2-F76760BFA356}"/>
              </a:ext>
            </a:extLst>
          </p:cNvPr>
          <p:cNvSpPr/>
          <p:nvPr/>
        </p:nvSpPr>
        <p:spPr>
          <a:xfrm>
            <a:off x="4197927" y="290943"/>
            <a:ext cx="2687782" cy="637309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CONTOH NO. 2</a:t>
            </a:r>
            <a:endParaRPr lang="en-ID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/>
              <p:nvPr/>
            </p:nvSpPr>
            <p:spPr>
              <a:xfrm>
                <a:off x="1011382" y="1246906"/>
                <a:ext cx="102108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Carilah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b="1" dirty="0"/>
                  <a:t>PENYELESAIAN :</a:t>
                </a:r>
              </a:p>
              <a:p>
                <a:endParaRPr lang="en-ID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86EF3DC-EC4F-46A9-9CA9-DB6D0F0712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1246906"/>
                <a:ext cx="10210800" cy="1477328"/>
              </a:xfrm>
              <a:prstGeom prst="rect">
                <a:avLst/>
              </a:prstGeom>
              <a:blipFill>
                <a:blip r:embed="rId2"/>
                <a:stretch>
                  <a:fillRect l="-537" t="-2479" b="-2893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/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/>
              </a:p>
              <a:p>
                <a:r>
                  <a:rPr lang="en-ID" dirty="0"/>
                  <a:t>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1365AA-4F6D-4F3E-976F-7D8AD98244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3033251"/>
                <a:ext cx="4246418" cy="669992"/>
              </a:xfrm>
              <a:prstGeom prst="rect">
                <a:avLst/>
              </a:prstGeom>
              <a:blipFill>
                <a:blip r:embed="rId3"/>
                <a:stretch>
                  <a:fillRect l="-1291" t="-550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/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382FE35-11D7-4BD0-9004-CD53C94163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038320"/>
                <a:ext cx="108065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/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D82B0D7-E8EB-4BBE-883F-1D92A5E73D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038320"/>
                <a:ext cx="401775" cy="369332"/>
              </a:xfrm>
              <a:prstGeom prst="rect">
                <a:avLst/>
              </a:prstGeom>
              <a:blipFill>
                <a:blip r:embed="rId5"/>
                <a:stretch>
                  <a:fillRect r="-454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/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9A99ECC-8594-4F4A-ADF2-A6679F6BD4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150" y="3295530"/>
                <a:ext cx="99752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/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12F36DF-5A70-447B-9A31-1EDE72EE91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745" y="3295530"/>
                <a:ext cx="540327" cy="369332"/>
              </a:xfrm>
              <a:prstGeom prst="rect">
                <a:avLst/>
              </a:prstGeom>
              <a:blipFill>
                <a:blip r:embed="rId7"/>
                <a:stretch>
                  <a:fillRect r="-4943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/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1B9A5EB-6B39-419F-8A04-DE4EC5238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4025613"/>
                <a:ext cx="1014844" cy="369332"/>
              </a:xfrm>
              <a:prstGeom prst="rect">
                <a:avLst/>
              </a:prstGeom>
              <a:blipFill>
                <a:blip r:embed="rId8"/>
                <a:stretch>
                  <a:fillRect l="-1807" b="-1475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8D7A80-51A1-4BCB-BA9B-EE3CDC8C6667}"/>
                  </a:ext>
                </a:extLst>
              </p:cNvPr>
              <p:cNvSpPr txBox="1"/>
              <p:nvPr/>
            </p:nvSpPr>
            <p:spPr>
              <a:xfrm>
                <a:off x="1804564" y="3946598"/>
                <a:ext cx="1298861" cy="459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A8D7A80-51A1-4BCB-BA9B-EE3CDC8C66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564" y="3946598"/>
                <a:ext cx="1298861" cy="4590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A550D8-83B3-47D5-99BD-0CFE61ED8816}"/>
                  </a:ext>
                </a:extLst>
              </p:cNvPr>
              <p:cNvSpPr txBox="1"/>
              <p:nvPr/>
            </p:nvSpPr>
            <p:spPr>
              <a:xfrm>
                <a:off x="2819408" y="4025613"/>
                <a:ext cx="16036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/>
                  <a:t>[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)+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AA550D8-83B3-47D5-99BD-0CFE61ED8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8" y="4025613"/>
                <a:ext cx="1603664" cy="369332"/>
              </a:xfrm>
              <a:prstGeom prst="rect">
                <a:avLst/>
              </a:prstGeom>
              <a:blipFill>
                <a:blip r:embed="rId10"/>
                <a:stretch>
                  <a:fillRect l="-3422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647EE8-5289-4E75-8C4A-036EDB43A0D7}"/>
                  </a:ext>
                </a:extLst>
              </p:cNvPr>
              <p:cNvSpPr txBox="1"/>
              <p:nvPr/>
            </p:nvSpPr>
            <p:spPr>
              <a:xfrm>
                <a:off x="4083641" y="4025613"/>
                <a:ext cx="16348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) 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]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C647EE8-5289-4E75-8C4A-036EDB43A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641" y="4025613"/>
                <a:ext cx="1634827" cy="369332"/>
              </a:xfrm>
              <a:prstGeom prst="rect">
                <a:avLst/>
              </a:prstGeom>
              <a:blipFill>
                <a:blip r:embed="rId11"/>
                <a:stretch>
                  <a:fillRect l="-1119" t="-8197" b="-2459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AAF08F-EA5A-4912-B132-EAC8D83184D8}"/>
                  </a:ext>
                </a:extLst>
              </p:cNvPr>
              <p:cNvSpPr txBox="1"/>
              <p:nvPr/>
            </p:nvSpPr>
            <p:spPr>
              <a:xfrm>
                <a:off x="1440874" y="4571997"/>
                <a:ext cx="348441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AAF08F-EA5A-4912-B132-EAC8D83184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874" y="4571997"/>
                <a:ext cx="348441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35090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59</TotalTime>
  <Words>282</Words>
  <Application>Microsoft Office PowerPoint</Application>
  <PresentationFormat>Widescreen</PresentationFormat>
  <Paragraphs>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Turunan fungsi trigonometri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Turunan fungsi trigonometri</dc:title>
  <dc:creator>ACER</dc:creator>
  <cp:lastModifiedBy>ACER</cp:lastModifiedBy>
  <cp:revision>8</cp:revision>
  <dcterms:created xsi:type="dcterms:W3CDTF">2020-10-09T04:15:54Z</dcterms:created>
  <dcterms:modified xsi:type="dcterms:W3CDTF">2020-10-09T05:19:06Z</dcterms:modified>
</cp:coreProperties>
</file>