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D462B-A53D-4F6D-B5D0-D9D5E5059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br>
              <a:rPr lang="en-US" dirty="0"/>
            </a:b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8FD709-9D6A-4A90-B680-F19DDBFD0DF9}"/>
              </a:ext>
            </a:extLst>
          </p:cNvPr>
          <p:cNvSpPr/>
          <p:nvPr/>
        </p:nvSpPr>
        <p:spPr>
          <a:xfrm>
            <a:off x="4835239" y="2717194"/>
            <a:ext cx="3754582" cy="4970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endParaRPr lang="en-ID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2511DE-FDDB-47E4-8AA3-855AFA65B77C}"/>
              </a:ext>
            </a:extLst>
          </p:cNvPr>
          <p:cNvSpPr txBox="1"/>
          <p:nvPr/>
        </p:nvSpPr>
        <p:spPr>
          <a:xfrm flipH="1">
            <a:off x="2417779" y="3696848"/>
            <a:ext cx="408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:</a:t>
            </a:r>
          </a:p>
          <a:p>
            <a:r>
              <a:rPr lang="en-US" dirty="0"/>
              <a:t>SITI SYARAH MAULYDIA,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76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911E6EC-DDDF-492A-814B-2A958BEA08A8}"/>
              </a:ext>
            </a:extLst>
          </p:cNvPr>
          <p:cNvSpPr/>
          <p:nvPr/>
        </p:nvSpPr>
        <p:spPr>
          <a:xfrm>
            <a:off x="3685309" y="568036"/>
            <a:ext cx="4461164" cy="983673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Aturan</a:t>
            </a:r>
            <a:r>
              <a:rPr lang="en-US" sz="4400" b="1" dirty="0"/>
              <a:t> </a:t>
            </a:r>
            <a:r>
              <a:rPr lang="en-US" sz="4400" b="1" dirty="0" err="1"/>
              <a:t>Rantai</a:t>
            </a:r>
            <a:endParaRPr lang="en-ID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A975EC-D699-4ADE-A553-F1BBA24DEA4A}"/>
                  </a:ext>
                </a:extLst>
              </p:cNvPr>
              <p:cNvSpPr txBox="1"/>
              <p:nvPr/>
            </p:nvSpPr>
            <p:spPr>
              <a:xfrm>
                <a:off x="1066800" y="1981200"/>
                <a:ext cx="10086109" cy="2620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/>
                  <a:t>Misalkan f dan g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yang </a:t>
                </a:r>
                <a:r>
                  <a:rPr lang="en-US" dirty="0" err="1"/>
                  <a:t>didiferensialkan</a:t>
                </a:r>
                <a:r>
                  <a:rPr lang="en-US" dirty="0"/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komposisi</a:t>
                </a:r>
                <a:r>
                  <a:rPr lang="en-ID" dirty="0"/>
                  <a:t> yang </a:t>
                </a:r>
                <a:r>
                  <a:rPr lang="en-ID" dirty="0" err="1"/>
                  <a:t>didefinisikan</a:t>
                </a:r>
                <a:r>
                  <a:rPr lang="en-ID" dirty="0"/>
                  <a:t> oleh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F </a:t>
                </a:r>
                <a:r>
                  <a:rPr lang="en-ID" dirty="0" err="1"/>
                  <a:t>dapat</a:t>
                </a:r>
                <a:r>
                  <a:rPr lang="en-ID" dirty="0"/>
                  <a:t> </a:t>
                </a:r>
                <a:r>
                  <a:rPr lang="en-ID" dirty="0" err="1"/>
                  <a:t>didiferensialkan</a:t>
                </a:r>
                <a:r>
                  <a:rPr lang="en-ID" dirty="0"/>
                  <a:t> </a:t>
                </a:r>
                <a:r>
                  <a:rPr lang="en-ID" dirty="0" err="1"/>
                  <a:t>menjadi</a:t>
                </a:r>
                <a:r>
                  <a:rPr lang="en-ID" dirty="0"/>
                  <a:t> F’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perhitungan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.</a:t>
                </a:r>
              </a:p>
              <a:p>
                <a:pPr algn="just"/>
                <a:endParaRPr lang="en-ID" dirty="0"/>
              </a:p>
              <a:p>
                <a:pPr algn="just"/>
                <a:endParaRPr lang="en-ID" dirty="0"/>
              </a:p>
              <a:p>
                <a:pPr algn="just"/>
                <a:endParaRPr lang="en-ID" dirty="0"/>
              </a:p>
              <a:p>
                <a:pPr algn="just"/>
                <a:endParaRPr lang="en-ID" dirty="0"/>
              </a:p>
              <a:p>
                <a:pPr algn="just"/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notasi</a:t>
                </a:r>
                <a:r>
                  <a:rPr lang="en-ID" dirty="0"/>
                  <a:t> Leibniz, </a:t>
                </a:r>
                <a:r>
                  <a:rPr lang="en-ID" dirty="0" err="1"/>
                  <a:t>jika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keduanya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yang </a:t>
                </a:r>
                <a:r>
                  <a:rPr lang="en-ID" dirty="0" err="1"/>
                  <a:t>dapat</a:t>
                </a:r>
                <a:r>
                  <a:rPr lang="en-ID" dirty="0"/>
                  <a:t> </a:t>
                </a:r>
                <a:r>
                  <a:rPr lang="en-ID" dirty="0" err="1"/>
                  <a:t>didiferensialkan</a:t>
                </a:r>
                <a:r>
                  <a:rPr lang="en-ID" dirty="0"/>
                  <a:t>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berlaku</a:t>
                </a:r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A975EC-D699-4ADE-A553-F1BBA24DE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10086109" cy="2620974"/>
              </a:xfrm>
              <a:prstGeom prst="rect">
                <a:avLst/>
              </a:prstGeom>
              <a:blipFill>
                <a:blip r:embed="rId2"/>
                <a:stretch>
                  <a:fillRect l="-483" t="-1163" r="-423" b="-27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FB3790-C27D-4DE2-9958-94970D25A659}"/>
                  </a:ext>
                </a:extLst>
              </p:cNvPr>
              <p:cNvSpPr txBox="1"/>
              <p:nvPr/>
            </p:nvSpPr>
            <p:spPr>
              <a:xfrm>
                <a:off x="4253345" y="3115082"/>
                <a:ext cx="3325091" cy="50917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FB3790-C27D-4DE2-9958-94970D25A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345" y="3115082"/>
                <a:ext cx="3325091" cy="5091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A1077A-33DB-46C3-B930-99A755750912}"/>
                  </a:ext>
                </a:extLst>
              </p:cNvPr>
              <p:cNvSpPr txBox="1"/>
              <p:nvPr/>
            </p:nvSpPr>
            <p:spPr>
              <a:xfrm>
                <a:off x="4267200" y="4639092"/>
                <a:ext cx="3325091" cy="8181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ID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A1077A-33DB-46C3-B930-99A755750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39092"/>
                <a:ext cx="3325091" cy="818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53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851F4BB-EF2E-4DDD-A111-7A60C4C0817B}"/>
              </a:ext>
            </a:extLst>
          </p:cNvPr>
          <p:cNvSpPr/>
          <p:nvPr/>
        </p:nvSpPr>
        <p:spPr>
          <a:xfrm>
            <a:off x="4405745" y="318649"/>
            <a:ext cx="3048000" cy="66501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 1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/>
              <p:nvPr/>
            </p:nvSpPr>
            <p:spPr>
              <a:xfrm>
                <a:off x="1316182" y="1136065"/>
                <a:ext cx="9642763" cy="4773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Dengan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aturan</a:t>
                </a:r>
                <a:r>
                  <a:rPr lang="en-US" dirty="0"/>
                  <a:t> </a:t>
                </a:r>
                <a:r>
                  <a:rPr lang="en-US" dirty="0" err="1"/>
                  <a:t>rantai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PENYELESAIAN :</a:t>
                </a:r>
              </a:p>
              <a:p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 err="1"/>
                  <a:t>Misalkan</a:t>
                </a:r>
                <a:r>
                  <a:rPr lang="en-ID" dirty="0"/>
                  <a:t>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ID" dirty="0"/>
                  <a:t> </a:t>
                </a:r>
              </a:p>
              <a:p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 err="1"/>
                  <a:t>Maka</a:t>
                </a:r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	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2" y="1136065"/>
                <a:ext cx="9642763" cy="4773230"/>
              </a:xfrm>
              <a:prstGeom prst="rect">
                <a:avLst/>
              </a:prstGeom>
              <a:blipFill>
                <a:blip r:embed="rId2"/>
                <a:stretch>
                  <a:fillRect l="-569" t="-639" b="-114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/>
              <p:nvPr/>
            </p:nvSpPr>
            <p:spPr>
              <a:xfrm>
                <a:off x="3664527" y="2888667"/>
                <a:ext cx="206432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527" y="2888667"/>
                <a:ext cx="206432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/>
              <p:nvPr/>
            </p:nvSpPr>
            <p:spPr>
              <a:xfrm>
                <a:off x="3664527" y="3442297"/>
                <a:ext cx="206432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527" y="3442297"/>
                <a:ext cx="2064328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10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851F4BB-EF2E-4DDD-A111-7A60C4C0817B}"/>
              </a:ext>
            </a:extLst>
          </p:cNvPr>
          <p:cNvSpPr/>
          <p:nvPr/>
        </p:nvSpPr>
        <p:spPr>
          <a:xfrm>
            <a:off x="4405745" y="318649"/>
            <a:ext cx="3048000" cy="66501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 2</a:t>
            </a:r>
            <a:endParaRPr lang="en-ID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/>
              <p:nvPr/>
            </p:nvSpPr>
            <p:spPr>
              <a:xfrm>
                <a:off x="1316182" y="1136065"/>
                <a:ext cx="9642763" cy="5327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Dengan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aturan</a:t>
                </a:r>
                <a:r>
                  <a:rPr lang="en-US" dirty="0"/>
                  <a:t> </a:t>
                </a:r>
                <a:r>
                  <a:rPr lang="en-US" dirty="0" err="1"/>
                  <a:t>rantai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PENYELESAIAN :</a:t>
                </a:r>
              </a:p>
              <a:p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𝑐𝑜𝑡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dirty="0"/>
              </a:p>
              <a:p>
                <a:r>
                  <a:rPr lang="en-ID" dirty="0" err="1"/>
                  <a:t>Maka</a:t>
                </a:r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𝑐𝑠𝑐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)</a:t>
                </a:r>
              </a:p>
              <a:p>
                <a:r>
                  <a:rPr lang="en-ID" dirty="0"/>
                  <a:t>	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𝑐𝑠𝑐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)</a:t>
                </a:r>
              </a:p>
              <a:p>
                <a:r>
                  <a:rPr lang="en-ID" dirty="0"/>
                  <a:t>	=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𝑐𝑠𝑐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)</a:t>
                </a:r>
              </a:p>
              <a:p>
                <a:endParaRPr lang="en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2" y="1136065"/>
                <a:ext cx="9642763" cy="5327356"/>
              </a:xfrm>
              <a:prstGeom prst="rect">
                <a:avLst/>
              </a:prstGeom>
              <a:blipFill>
                <a:blip r:embed="rId2"/>
                <a:stretch>
                  <a:fillRect l="-569" t="-57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/>
              <p:nvPr/>
            </p:nvSpPr>
            <p:spPr>
              <a:xfrm>
                <a:off x="4204860" y="2888667"/>
                <a:ext cx="206432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860" y="2888667"/>
                <a:ext cx="206432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/>
              <p:nvPr/>
            </p:nvSpPr>
            <p:spPr>
              <a:xfrm>
                <a:off x="4232565" y="3442297"/>
                <a:ext cx="2486889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𝑐𝑠𝑐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565" y="3442297"/>
                <a:ext cx="2486889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E2C3DE-E351-420F-8F79-20D5CE2A6826}"/>
                  </a:ext>
                </a:extLst>
              </p:cNvPr>
              <p:cNvSpPr txBox="1"/>
              <p:nvPr/>
            </p:nvSpPr>
            <p:spPr>
              <a:xfrm>
                <a:off x="4232565" y="3995927"/>
                <a:ext cx="206432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E2C3DE-E351-420F-8F79-20D5CE2A6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565" y="3995927"/>
                <a:ext cx="2064328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62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851F4BB-EF2E-4DDD-A111-7A60C4C0817B}"/>
              </a:ext>
            </a:extLst>
          </p:cNvPr>
          <p:cNvSpPr/>
          <p:nvPr/>
        </p:nvSpPr>
        <p:spPr>
          <a:xfrm>
            <a:off x="4405745" y="498764"/>
            <a:ext cx="3048000" cy="66501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 3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/>
              <p:nvPr/>
            </p:nvSpPr>
            <p:spPr>
              <a:xfrm>
                <a:off x="1316182" y="1316180"/>
                <a:ext cx="9642763" cy="3735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Dengan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aturan</a:t>
                </a:r>
                <a:r>
                  <a:rPr lang="en-US" dirty="0"/>
                  <a:t> </a:t>
                </a:r>
                <a:r>
                  <a:rPr lang="en-US" dirty="0" err="1"/>
                  <a:t>rantai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PENYELESAIAN :</a:t>
                </a:r>
              </a:p>
              <a:p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ID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B76EFB-0DAF-4BBB-BE98-55065BC5D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2" y="1316180"/>
                <a:ext cx="9642763" cy="3735253"/>
              </a:xfrm>
              <a:prstGeom prst="rect">
                <a:avLst/>
              </a:prstGeom>
              <a:blipFill>
                <a:blip r:embed="rId2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/>
              <p:nvPr/>
            </p:nvSpPr>
            <p:spPr>
              <a:xfrm>
                <a:off x="4204860" y="3304309"/>
                <a:ext cx="2064328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3CD399-A7AF-41B2-88B4-5AC44AD54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860" y="3304309"/>
                <a:ext cx="206432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/>
              <p:nvPr/>
            </p:nvSpPr>
            <p:spPr>
              <a:xfrm>
                <a:off x="4232565" y="3857939"/>
                <a:ext cx="2486889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8068D6-EF04-4426-8DF6-7571E4401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565" y="3857939"/>
                <a:ext cx="2486889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E2C3DE-E351-420F-8F79-20D5CE2A6826}"/>
                  </a:ext>
                </a:extLst>
              </p:cNvPr>
              <p:cNvSpPr txBox="1"/>
              <p:nvPr/>
            </p:nvSpPr>
            <p:spPr>
              <a:xfrm>
                <a:off x="4232565" y="4453134"/>
                <a:ext cx="2064328" cy="61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E2C3DE-E351-420F-8F79-20D5CE2A6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565" y="4453134"/>
                <a:ext cx="2064328" cy="6183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1C8246-5390-44D8-B3C0-726FE1821661}"/>
                  </a:ext>
                </a:extLst>
              </p:cNvPr>
              <p:cNvSpPr txBox="1"/>
              <p:nvPr/>
            </p:nvSpPr>
            <p:spPr>
              <a:xfrm>
                <a:off x="6026725" y="4434616"/>
                <a:ext cx="942110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1C8246-5390-44D8-B3C0-726FE1821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25" y="4434616"/>
                <a:ext cx="942110" cy="6646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0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E4A51C-42C1-40E1-BFF0-6DE7637FD97B}"/>
                  </a:ext>
                </a:extLst>
              </p:cNvPr>
              <p:cNvSpPr txBox="1"/>
              <p:nvPr/>
            </p:nvSpPr>
            <p:spPr>
              <a:xfrm>
                <a:off x="1943100" y="993278"/>
                <a:ext cx="6102926" cy="36535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sz="2400" dirty="0"/>
                  <a:t>Maka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/>
                  <a:t>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ID" sz="2400" dirty="0"/>
                  <a:t>	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(3−4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sz="2400" dirty="0"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⁡(3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E4A51C-42C1-40E1-BFF0-6DE7637FD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100" y="993278"/>
                <a:ext cx="6102926" cy="3653564"/>
              </a:xfrm>
              <a:prstGeom prst="rect">
                <a:avLst/>
              </a:prstGeom>
              <a:blipFill>
                <a:blip r:embed="rId2"/>
                <a:stretch>
                  <a:fillRect l="-1598" t="-133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4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77</TotalTime>
  <Words>399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Turunan fungsi trigonometri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fungsi trigonometri</dc:title>
  <dc:creator>ACER</dc:creator>
  <cp:lastModifiedBy>ACER</cp:lastModifiedBy>
  <cp:revision>8</cp:revision>
  <dcterms:created xsi:type="dcterms:W3CDTF">2020-10-21T06:01:23Z</dcterms:created>
  <dcterms:modified xsi:type="dcterms:W3CDTF">2020-10-22T06:13:42Z</dcterms:modified>
</cp:coreProperties>
</file>