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77-E384-472A-96B1-346A72BE634A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F66209C-0B47-435D-88CC-522FA0D6E066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202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77-E384-472A-96B1-346A72BE634A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209C-0B47-435D-88CC-522FA0D6E066}" type="slidenum">
              <a:rPr lang="en-ID" smtClean="0"/>
              <a:t>‹#›</a:t>
            </a:fld>
            <a:endParaRPr lang="en-ID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789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77-E384-472A-96B1-346A72BE634A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209C-0B47-435D-88CC-522FA0D6E066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22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77-E384-472A-96B1-346A72BE634A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209C-0B47-435D-88CC-522FA0D6E066}" type="slidenum">
              <a:rPr lang="en-ID" smtClean="0"/>
              <a:t>‹#›</a:t>
            </a:fld>
            <a:endParaRPr lang="en-ID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02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77-E384-472A-96B1-346A72BE634A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209C-0B47-435D-88CC-522FA0D6E066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79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77-E384-472A-96B1-346A72BE634A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209C-0B47-435D-88CC-522FA0D6E066}" type="slidenum">
              <a:rPr lang="en-ID" smtClean="0"/>
              <a:t>‹#›</a:t>
            </a:fld>
            <a:endParaRPr lang="en-ID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29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77-E384-472A-96B1-346A72BE634A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209C-0B47-435D-88CC-522FA0D6E066}" type="slidenum">
              <a:rPr lang="en-ID" smtClean="0"/>
              <a:t>‹#›</a:t>
            </a:fld>
            <a:endParaRPr lang="en-ID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80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77-E384-472A-96B1-346A72BE634A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209C-0B47-435D-88CC-522FA0D6E066}" type="slidenum">
              <a:rPr lang="en-ID" smtClean="0"/>
              <a:t>‹#›</a:t>
            </a:fld>
            <a:endParaRPr lang="en-ID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40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77-E384-472A-96B1-346A72BE634A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209C-0B47-435D-88CC-522FA0D6E06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3692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77-E384-472A-96B1-346A72BE634A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209C-0B47-435D-88CC-522FA0D6E066}" type="slidenum">
              <a:rPr lang="en-ID" smtClean="0"/>
              <a:t>‹#›</a:t>
            </a:fld>
            <a:endParaRPr lang="en-ID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737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6AEB577-E384-472A-96B1-346A72BE634A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209C-0B47-435D-88CC-522FA0D6E066}" type="slidenum">
              <a:rPr lang="en-ID" smtClean="0"/>
              <a:t>‹#›</a:t>
            </a:fld>
            <a:endParaRPr lang="en-ID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092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EB577-E384-472A-96B1-346A72BE634A}" type="datetimeFigureOut">
              <a:rPr lang="en-ID" smtClean="0"/>
              <a:t>30/08/2020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F66209C-0B47-435D-88CC-522FA0D6E066}" type="slidenum">
              <a:rPr lang="en-ID" smtClean="0"/>
              <a:t>‹#›</a:t>
            </a:fld>
            <a:endParaRPr lang="en-ID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94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A12961-B5FE-4958-9C41-1D528302E255}"/>
              </a:ext>
            </a:extLst>
          </p:cNvPr>
          <p:cNvSpPr txBox="1"/>
          <p:nvPr/>
        </p:nvSpPr>
        <p:spPr>
          <a:xfrm>
            <a:off x="2483424" y="2053761"/>
            <a:ext cx="848937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TRIGONOMETRI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E.  RUMUS PENJUMLAHAN DAN PENGURANGAN TRIGONOMETRI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7EACD2-7715-489F-969B-45779D07A3DE}"/>
              </a:ext>
            </a:extLst>
          </p:cNvPr>
          <p:cNvSpPr txBox="1"/>
          <p:nvPr/>
        </p:nvSpPr>
        <p:spPr>
          <a:xfrm>
            <a:off x="2362200" y="35915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6BD2FE-0C41-475E-9327-93516F303569}"/>
              </a:ext>
            </a:extLst>
          </p:cNvPr>
          <p:cNvSpPr txBox="1"/>
          <p:nvPr/>
        </p:nvSpPr>
        <p:spPr>
          <a:xfrm>
            <a:off x="2514600" y="4245115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Siti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Syarah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Maulydia,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M.Pd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948CEC-9E07-43EB-BB6E-853AF20B7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0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06"/>
    </mc:Choice>
    <mc:Fallback>
      <p:transition spd="slow" advTm="19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89" x="642938" y="49831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>
            <a:extLst>
              <a:ext uri="{FF2B5EF4-FFF2-40B4-BE49-F238E27FC236}">
                <a16:creationId xmlns:a16="http://schemas.microsoft.com/office/drawing/2014/main" id="{B1D7A35C-B2AC-4EBC-A512-5AC2813D90AE}"/>
              </a:ext>
            </a:extLst>
          </p:cNvPr>
          <p:cNvSpPr/>
          <p:nvPr/>
        </p:nvSpPr>
        <p:spPr>
          <a:xfrm>
            <a:off x="1314450" y="514350"/>
            <a:ext cx="9620250" cy="1524000"/>
          </a:xfrm>
          <a:prstGeom prst="horizontalScroll">
            <a:avLst>
              <a:gd name="adj" fmla="val 18558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RUMUS PENJUMLAHAN DAN PENGURANGAN TRIGONOMETRI</a:t>
            </a:r>
            <a:endParaRPr 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CD46DA-3326-4E5A-8859-4D4D0F880EAA}"/>
              </a:ext>
            </a:extLst>
          </p:cNvPr>
          <p:cNvSpPr txBox="1"/>
          <p:nvPr/>
        </p:nvSpPr>
        <p:spPr>
          <a:xfrm>
            <a:off x="4972050" y="2412420"/>
            <a:ext cx="219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RUMUS 1.11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4">
                <a:extLst>
                  <a:ext uri="{FF2B5EF4-FFF2-40B4-BE49-F238E27FC236}">
                    <a16:creationId xmlns:a16="http://schemas.microsoft.com/office/drawing/2014/main" id="{3AE04277-6715-4517-8302-63001CFC8712}"/>
                  </a:ext>
                </a:extLst>
              </p:cNvPr>
              <p:cNvSpPr/>
              <p:nvPr/>
            </p:nvSpPr>
            <p:spPr>
              <a:xfrm>
                <a:off x="2533650" y="2951015"/>
                <a:ext cx="7124700" cy="3048000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</m:oMath>
                  </m:oMathPara>
                </a14:m>
                <a:endParaRPr lang="en-US" sz="24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24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24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" name="Rounded Rectangle 4">
                <a:extLst>
                  <a:ext uri="{FF2B5EF4-FFF2-40B4-BE49-F238E27FC236}">
                    <a16:creationId xmlns:a16="http://schemas.microsoft.com/office/drawing/2014/main" id="{3AE04277-6715-4517-8302-63001CFC87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50" y="2951015"/>
                <a:ext cx="7124700" cy="30480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1F0743-FF9F-4B2D-8D81-4354409F4C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351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885"/>
    </mc:Choice>
    <mc:Fallback>
      <p:transition spd="slow" advTm="98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8697" x="785813" y="4956175"/>
          <p14:tracePt t="8704" x="1250950" y="4813300"/>
          <p14:tracePt t="8711" x="1384300" y="4741863"/>
          <p14:tracePt t="8725" x="1571625" y="4643438"/>
          <p14:tracePt t="8742" x="1758950" y="4545013"/>
          <p14:tracePt t="8758" x="1955800" y="4429125"/>
          <p14:tracePt t="8775" x="2000250" y="4402138"/>
          <p14:tracePt t="8792" x="2017713" y="4384675"/>
          <p14:tracePt t="8808" x="2027238" y="4375150"/>
          <p14:tracePt t="8826" x="2036763" y="4367213"/>
          <p14:tracePt t="8842" x="2071688" y="4357688"/>
          <p14:tracePt t="8858" x="2089150" y="4348163"/>
          <p14:tracePt t="8875" x="2133600" y="4322763"/>
          <p14:tracePt t="8892" x="2160588" y="4322763"/>
          <p14:tracePt t="8908" x="2197100" y="4303713"/>
          <p14:tracePt t="8925" x="2214563" y="4303713"/>
          <p14:tracePt t="8942" x="2232025" y="4295775"/>
          <p14:tracePt t="8958" x="2241550" y="4295775"/>
          <p14:tracePt t="8974" x="2251075" y="4286250"/>
          <p14:tracePt t="8991" x="2276475" y="4276725"/>
          <p14:tracePt t="9008" x="2295525" y="4268788"/>
          <p14:tracePt t="9024" x="2411413" y="4214813"/>
          <p14:tracePt t="9041" x="2598738" y="4133850"/>
          <p14:tracePt t="9058" x="2803525" y="4071938"/>
          <p14:tracePt t="9075" x="2901950" y="4017963"/>
          <p14:tracePt t="9092" x="2938463" y="3990975"/>
          <p14:tracePt t="9108" x="2973388" y="3973513"/>
          <p14:tracePt t="9125" x="2982913" y="3965575"/>
          <p14:tracePt t="9142" x="3000375" y="3965575"/>
          <p14:tracePt t="9158" x="3017838" y="3956050"/>
          <p14:tracePt t="9175" x="3027363" y="3946525"/>
          <p14:tracePt t="9209" x="3036888" y="3938588"/>
          <p14:tracePt t="9225" x="3036888" y="3929063"/>
          <p14:tracePt t="9354" x="3036888" y="3919538"/>
          <p14:tracePt t="9388" x="3036888" y="3911600"/>
          <p14:tracePt t="9401" x="3036888" y="3902075"/>
          <p14:tracePt t="9409" x="3044825" y="3902075"/>
          <p14:tracePt t="9436" x="3054350" y="3894138"/>
          <p14:tracePt t="9463" x="3062288" y="3884613"/>
          <p14:tracePt t="9477" x="3071813" y="3884613"/>
          <p14:tracePt t="9483" x="3081338" y="3875088"/>
          <p14:tracePt t="9492" x="3089275" y="3867150"/>
          <p14:tracePt t="9509" x="3098800" y="3857625"/>
          <p14:tracePt t="9525" x="3116263" y="3848100"/>
          <p14:tracePt t="9542" x="3125788" y="3848100"/>
          <p14:tracePt t="9558" x="3133725" y="3840163"/>
          <p14:tracePt t="9928" x="3170238" y="3813175"/>
          <p14:tracePt t="9935" x="3224213" y="3776663"/>
          <p14:tracePt t="9942" x="3268663" y="3751263"/>
          <p14:tracePt t="9958" x="3330575" y="3724275"/>
          <p14:tracePt t="9974" x="3429000" y="3705225"/>
          <p14:tracePt t="9991" x="3455988" y="3697288"/>
          <p14:tracePt t="10008" x="3473450" y="3697288"/>
          <p14:tracePt t="10024" x="3509963" y="3687763"/>
          <p14:tracePt t="10041" x="3517900" y="3679825"/>
          <p14:tracePt t="10058" x="3544888" y="3679825"/>
          <p14:tracePt t="10091" x="3554413" y="3679825"/>
          <p14:tracePt t="10108" x="3562350" y="3679825"/>
          <p14:tracePt t="10127" x="3571875" y="3679825"/>
          <p14:tracePt t="10142" x="3581400" y="3679825"/>
          <p14:tracePt t="10346" x="3589338" y="3679825"/>
          <p14:tracePt t="10360" x="3598863" y="3679825"/>
          <p14:tracePt t="10366" x="3608388" y="3679825"/>
          <p14:tracePt t="10375" x="3616325" y="3679825"/>
          <p14:tracePt t="10392" x="3633788" y="3679825"/>
          <p14:tracePt t="10408" x="3643313" y="3679825"/>
          <p14:tracePt t="10426" x="3660775" y="3679825"/>
          <p14:tracePt t="10442" x="3687763" y="3679825"/>
          <p14:tracePt t="10458" x="3714750" y="3679825"/>
          <p14:tracePt t="10475" x="3786188" y="3687763"/>
          <p14:tracePt t="10492" x="3813175" y="3687763"/>
          <p14:tracePt t="10509" x="3848100" y="3687763"/>
          <p14:tracePt t="10525" x="3875088" y="3687763"/>
          <p14:tracePt t="10542" x="3884613" y="3687763"/>
          <p14:tracePt t="10558" x="3911600" y="3687763"/>
          <p14:tracePt t="10575" x="3919538" y="3687763"/>
          <p14:tracePt t="10592" x="3946525" y="3687763"/>
          <p14:tracePt t="10608" x="3965575" y="3687763"/>
          <p14:tracePt t="10625" x="3990975" y="3687763"/>
          <p14:tracePt t="10642" x="4010025" y="3687763"/>
          <p14:tracePt t="10659" x="4017963" y="3687763"/>
          <p14:tracePt t="10675" x="4027488" y="3687763"/>
          <p14:tracePt t="10708" x="4037013" y="3687763"/>
          <p14:tracePt t="10913" x="4044950" y="3687763"/>
          <p14:tracePt t="10920" x="4062413" y="3687763"/>
          <p14:tracePt t="10927" x="4071938" y="3687763"/>
          <p14:tracePt t="10941" x="4089400" y="3687763"/>
          <p14:tracePt t="10958" x="4108450" y="3697288"/>
          <p14:tracePt t="10974" x="4133850" y="3697288"/>
          <p14:tracePt t="10991" x="4143375" y="3697288"/>
          <p14:tracePt t="11008" x="4160838" y="3705225"/>
          <p14:tracePt t="11024" x="4179888" y="3705225"/>
          <p14:tracePt t="11041" x="4197350" y="3705225"/>
          <p14:tracePt t="11058" x="4214813" y="3705225"/>
          <p14:tracePt t="11075" x="4232275" y="3714750"/>
          <p14:tracePt t="11092" x="4276725" y="3724275"/>
          <p14:tracePt t="11108" x="4295775" y="3724275"/>
          <p14:tracePt t="11125" x="4330700" y="3741738"/>
          <p14:tracePt t="11142" x="4367213" y="3741738"/>
          <p14:tracePt t="11158" x="4411663" y="3751263"/>
          <p14:tracePt t="11175" x="4429125" y="3759200"/>
          <p14:tracePt t="11192" x="4465638" y="3759200"/>
          <p14:tracePt t="11208" x="4491038" y="3759200"/>
          <p14:tracePt t="11225" x="4510088" y="3768725"/>
          <p14:tracePt t="11241" x="4554538" y="3768725"/>
          <p14:tracePt t="11258" x="4581525" y="3768725"/>
          <p14:tracePt t="11275" x="4625975" y="3776663"/>
          <p14:tracePt t="11292" x="4670425" y="3786188"/>
          <p14:tracePt t="11308" x="4714875" y="3795713"/>
          <p14:tracePt t="11325" x="4732338" y="3803650"/>
          <p14:tracePt t="11342" x="4759325" y="3803650"/>
          <p14:tracePt t="11358" x="4768850" y="3803650"/>
          <p14:tracePt t="11375" x="4776788" y="3803650"/>
          <p14:tracePt t="11392" x="4786313" y="3803650"/>
          <p14:tracePt t="11432" x="4786313" y="3795713"/>
          <p14:tracePt t="11815" x="4813300" y="3795713"/>
          <p14:tracePt t="11821" x="4840288" y="3786188"/>
          <p14:tracePt t="11828" x="4867275" y="3786188"/>
          <p14:tracePt t="11841" x="4894263" y="3776663"/>
          <p14:tracePt t="11858" x="4983163" y="3768725"/>
          <p14:tracePt t="11876" x="5037138" y="3759200"/>
          <p14:tracePt t="11892" x="5062538" y="3751263"/>
          <p14:tracePt t="11908" x="5081588" y="3741738"/>
          <p14:tracePt t="11925" x="5108575" y="3741738"/>
          <p14:tracePt t="11941" x="5116513" y="3741738"/>
          <p14:tracePt t="11958" x="5126038" y="3741738"/>
          <p14:tracePt t="11974" x="5133975" y="3741738"/>
          <p14:tracePt t="11991" x="5143500" y="3741738"/>
          <p14:tracePt t="12019" x="5153025" y="3741738"/>
          <p14:tracePt t="12054" x="5160963" y="3741738"/>
          <p14:tracePt t="12362" x="5170488" y="3741738"/>
          <p14:tracePt t="12403" x="5180013" y="3741738"/>
          <p14:tracePt t="12430" x="5187950" y="3741738"/>
          <p14:tracePt t="12444" x="5197475" y="3741738"/>
          <p14:tracePt t="12465" x="5205413" y="3741738"/>
          <p14:tracePt t="12472" x="5214938" y="3741738"/>
          <p14:tracePt t="12493" x="5224463" y="3741738"/>
          <p14:tracePt t="12506" x="5232400" y="3741738"/>
          <p14:tracePt t="12527" x="5251450" y="3732213"/>
          <p14:tracePt t="12540" x="5268913" y="3732213"/>
          <p14:tracePt t="12548" x="5276850" y="3732213"/>
          <p14:tracePt t="12558" x="5286375" y="3732213"/>
          <p14:tracePt t="12575" x="5330825" y="3732213"/>
          <p14:tracePt t="12591" x="5348288" y="3732213"/>
          <p14:tracePt t="12608" x="5384800" y="3732213"/>
          <p14:tracePt t="12625" x="5402263" y="3732213"/>
          <p14:tracePt t="12642" x="5419725" y="3732213"/>
          <p14:tracePt t="12658" x="5429250" y="3732213"/>
          <p14:tracePt t="12676" x="5438775" y="3732213"/>
          <p14:tracePt t="12692" x="5446713" y="3732213"/>
          <p14:tracePt t="12725" x="5456238" y="3732213"/>
          <p14:tracePt t="12742" x="5465763" y="3732213"/>
          <p14:tracePt t="12758" x="5491163" y="3724275"/>
          <p14:tracePt t="12775" x="5510213" y="3724275"/>
          <p14:tracePt t="12792" x="5527675" y="3724275"/>
          <p14:tracePt t="12808" x="5554663" y="3724275"/>
          <p14:tracePt t="12825" x="5572125" y="3724275"/>
          <p14:tracePt t="12842" x="5599113" y="3724275"/>
          <p14:tracePt t="12858" x="5634038" y="3714750"/>
          <p14:tracePt t="12875" x="5680075" y="3714750"/>
          <p14:tracePt t="12892" x="5715000" y="3714750"/>
          <p14:tracePt t="12909" x="5751513" y="3714750"/>
          <p14:tracePt t="12925" x="5776913" y="3714750"/>
          <p14:tracePt t="12942" x="5795963" y="3714750"/>
          <p14:tracePt t="12958" x="5803900" y="3714750"/>
          <p14:tracePt t="12974" x="5813425" y="3714750"/>
          <p14:tracePt t="12991" x="5830888" y="3714750"/>
          <p14:tracePt t="13008" x="5840413" y="3714750"/>
          <p14:tracePt t="13024" x="5848350" y="3714750"/>
          <p14:tracePt t="13041" x="5857875" y="3714750"/>
          <p14:tracePt t="13058" x="5875338" y="3714750"/>
          <p14:tracePt t="13075" x="5884863" y="3714750"/>
          <p14:tracePt t="13108" x="5902325" y="3714750"/>
          <p14:tracePt t="13125" x="5911850" y="3714750"/>
          <p14:tracePt t="13142" x="5929313" y="3714750"/>
          <p14:tracePt t="13158" x="5938838" y="3714750"/>
          <p14:tracePt t="13175" x="5946775" y="3714750"/>
          <p14:tracePt t="13209" x="5956300" y="3714750"/>
          <p14:tracePt t="13272" x="5965825" y="3714750"/>
          <p14:tracePt t="13285" x="5973763" y="3714750"/>
          <p14:tracePt t="13306" x="5983288" y="3714750"/>
          <p14:tracePt t="13320" x="5991225" y="3714750"/>
          <p14:tracePt t="13327" x="6000750" y="3705225"/>
          <p14:tracePt t="13342" x="6018213" y="3705225"/>
          <p14:tracePt t="13359" x="6037263" y="3705225"/>
          <p14:tracePt t="13375" x="6054725" y="3697288"/>
          <p14:tracePt t="13392" x="6062663" y="3687763"/>
          <p14:tracePt t="13408" x="6081713" y="3687763"/>
          <p14:tracePt t="13425" x="6089650" y="3679825"/>
          <p14:tracePt t="13428" x="6099175" y="3679825"/>
          <p14:tracePt t="13442" x="6108700" y="3670300"/>
          <p14:tracePt t="13458" x="6126163" y="3670300"/>
          <p14:tracePt t="13475" x="6134100" y="3670300"/>
          <p14:tracePt t="13492" x="6143625" y="3670300"/>
          <p14:tracePt t="13508" x="6153150" y="3670300"/>
          <p14:tracePt t="13525" x="6161088" y="3670300"/>
          <p14:tracePt t="13542" x="6161088" y="3660775"/>
          <p14:tracePt t="13558" x="6170613" y="3660775"/>
          <p14:tracePt t="13575" x="6170613" y="3652838"/>
          <p14:tracePt t="13592" x="6180138" y="3643313"/>
          <p14:tracePt t="13608" x="6197600" y="3643313"/>
          <p14:tracePt t="13625" x="6205538" y="3643313"/>
          <p14:tracePt t="13642" x="6224588" y="3633788"/>
          <p14:tracePt t="13658" x="6232525" y="3633788"/>
          <p14:tracePt t="13675" x="6242050" y="3625850"/>
          <p14:tracePt t="13692" x="6251575" y="3625850"/>
          <p14:tracePt t="13708" x="6259513" y="3625850"/>
          <p14:tracePt t="13725" x="6269038" y="3625850"/>
          <p14:tracePt t="13758" x="6276975" y="3625850"/>
          <p14:tracePt t="13790" x="6276975" y="3633788"/>
          <p14:tracePt t="13825" x="6276975" y="3643313"/>
          <p14:tracePt t="13853" x="6276975" y="3652838"/>
          <p14:tracePt t="13860" x="6286500" y="3652838"/>
          <p14:tracePt t="13874" x="6286500" y="3660775"/>
          <p14:tracePt t="13887" x="6296025" y="3660775"/>
          <p14:tracePt t="13908" x="6303963" y="3670300"/>
          <p14:tracePt t="13928" x="6313488" y="3670300"/>
          <p14:tracePt t="13934" x="6313488" y="3679825"/>
          <p14:tracePt t="13941" x="6323013" y="3679825"/>
          <p14:tracePt t="13958" x="6330950" y="3679825"/>
          <p14:tracePt t="13974" x="6357938" y="3679825"/>
          <p14:tracePt t="13991" x="6384925" y="3679825"/>
          <p14:tracePt t="14008" x="6394450" y="3679825"/>
          <p14:tracePt t="14024" x="6419850" y="3687763"/>
          <p14:tracePt t="14041" x="6438900" y="3687763"/>
          <p14:tracePt t="14058" x="6465888" y="3687763"/>
          <p14:tracePt t="14074" x="6491288" y="3687763"/>
          <p14:tracePt t="14092" x="6510338" y="3687763"/>
          <p14:tracePt t="14108" x="6527800" y="3687763"/>
          <p14:tracePt t="14126" x="6545263" y="3687763"/>
          <p14:tracePt t="14142" x="6554788" y="3687763"/>
          <p14:tracePt t="14158" x="6562725" y="3687763"/>
          <p14:tracePt t="14175" x="6572250" y="3687763"/>
          <p14:tracePt t="14192" x="6581775" y="3687763"/>
          <p14:tracePt t="14208" x="6589713" y="3687763"/>
          <p14:tracePt t="14225" x="6599238" y="3687763"/>
          <p14:tracePt t="14242" x="6608763" y="3687763"/>
          <p14:tracePt t="14258" x="6634163" y="3687763"/>
          <p14:tracePt t="14276" x="6653213" y="3679825"/>
          <p14:tracePt t="14292" x="6661150" y="3679825"/>
          <p14:tracePt t="14308" x="6680200" y="3679825"/>
          <p14:tracePt t="14325" x="6697663" y="3679825"/>
          <p14:tracePt t="14358" x="6705600" y="3679825"/>
          <p14:tracePt t="14375" x="6732588" y="3679825"/>
          <p14:tracePt t="14392" x="6796088" y="3679825"/>
          <p14:tracePt t="14408" x="6823075" y="3679825"/>
          <p14:tracePt t="14426" x="6848475" y="3679825"/>
          <p14:tracePt t="14442" x="6867525" y="3679825"/>
          <p14:tracePt t="14458" x="6884988" y="3679825"/>
          <p14:tracePt t="14475" x="6902450" y="3679825"/>
          <p14:tracePt t="14492" x="6911975" y="3679825"/>
          <p14:tracePt t="14508" x="6929438" y="3679825"/>
          <p14:tracePt t="14525" x="6956425" y="3679825"/>
          <p14:tracePt t="14542" x="6991350" y="3679825"/>
          <p14:tracePt t="14558" x="7027863" y="3679825"/>
          <p14:tracePt t="15000" x="7054850" y="3679825"/>
          <p14:tracePt t="15007" x="7081838" y="3679825"/>
          <p14:tracePt t="15014" x="7089775" y="3687763"/>
          <p14:tracePt t="15024" x="7108825" y="3687763"/>
          <p14:tracePt t="15041" x="7134225" y="3697288"/>
          <p14:tracePt t="15058" x="7153275" y="3697288"/>
          <p14:tracePt t="15075" x="7161213" y="3697288"/>
          <p14:tracePt t="15092" x="7180263" y="3705225"/>
          <p14:tracePt t="15108" x="7188200" y="3714750"/>
          <p14:tracePt t="15142" x="7197725" y="3714750"/>
          <p14:tracePt t="15160" x="7205663" y="3714750"/>
          <p14:tracePt t="15175" x="7215188" y="3714750"/>
          <p14:tracePt t="15487" x="7215188" y="3705225"/>
          <p14:tracePt t="15494" x="7224713" y="3705225"/>
          <p14:tracePt t="15556" x="7232650" y="3705225"/>
          <p14:tracePt t="15591" x="7242175" y="3705225"/>
          <p14:tracePt t="15603" x="7251700" y="3705225"/>
          <p14:tracePt t="15611" x="7259638" y="3705225"/>
          <p14:tracePt t="15625" x="7269163" y="3705225"/>
          <p14:tracePt t="15642" x="7286625" y="3697288"/>
          <p14:tracePt t="15658" x="7296150" y="3697288"/>
          <p14:tracePt t="15675" x="7304088" y="3697288"/>
          <p14:tracePt t="15692" x="7313613" y="3697288"/>
          <p14:tracePt t="15708" x="7323138" y="3697288"/>
          <p14:tracePt t="15725" x="7331075" y="3697288"/>
          <p14:tracePt t="15757" x="7340600" y="3697288"/>
          <p14:tracePt t="15780" x="7348538" y="3697288"/>
          <p14:tracePt t="15829" x="7358063" y="3697288"/>
          <p14:tracePt t="15863" x="7367588" y="3697288"/>
          <p14:tracePt t="15877" x="7367588" y="3687763"/>
          <p14:tracePt t="15898" x="7375525" y="3687763"/>
          <p14:tracePt t="15939" x="7385050" y="3687763"/>
          <p14:tracePt t="15965" x="7394575" y="3687763"/>
          <p14:tracePt t="15978" x="7402513" y="3687763"/>
          <p14:tracePt t="16005" x="7412038" y="3687763"/>
          <p14:tracePt t="16019" x="7419975" y="3687763"/>
          <p14:tracePt t="16033" x="7429500" y="3687763"/>
          <p14:tracePt t="16040" x="7439025" y="3687763"/>
          <p14:tracePt t="16047" x="7446963" y="3687763"/>
          <p14:tracePt t="16061" x="7466013" y="3687763"/>
          <p14:tracePt t="16075" x="7473950" y="3687763"/>
          <p14:tracePt t="16091" x="7491413" y="3687763"/>
          <p14:tracePt t="16109" x="7518400" y="3687763"/>
          <p14:tracePt t="16125" x="7537450" y="3687763"/>
          <p14:tracePt t="16142" x="7562850" y="3687763"/>
          <p14:tracePt t="16158" x="7599363" y="3687763"/>
          <p14:tracePt t="16175" x="7626350" y="3679825"/>
          <p14:tracePt t="16191" x="7661275" y="3679825"/>
          <p14:tracePt t="16208" x="7680325" y="3679825"/>
          <p14:tracePt t="16225" x="7697788" y="3679825"/>
          <p14:tracePt t="16242" x="7715250" y="3679825"/>
          <p14:tracePt t="16275" x="7732713" y="3679825"/>
          <p14:tracePt t="16292" x="7742238" y="3679825"/>
          <p14:tracePt t="16308" x="7751763" y="3679825"/>
          <p14:tracePt t="16325" x="7759700" y="3679825"/>
          <p14:tracePt t="16342" x="7777163" y="3679825"/>
          <p14:tracePt t="16375" x="7786688" y="3679825"/>
          <p14:tracePt t="16397" x="7796213" y="3679825"/>
          <p14:tracePt t="16513" x="7804150" y="3679825"/>
          <p14:tracePt t="16540" x="7813675" y="3679825"/>
          <p14:tracePt t="16548" x="7813675" y="3687763"/>
          <p14:tracePt t="16609" x="7823200" y="3687763"/>
          <p14:tracePt t="16616" x="7823200" y="3697288"/>
          <p14:tracePt t="16636" x="7831138" y="3697288"/>
          <p14:tracePt t="16651" x="7840663" y="3697288"/>
          <p14:tracePt t="16658" x="7848600" y="3697288"/>
          <p14:tracePt t="16675" x="7858125" y="3705225"/>
          <p14:tracePt t="16692" x="7875588" y="3714750"/>
          <p14:tracePt t="16725" x="7894638" y="3724275"/>
          <p14:tracePt t="16742" x="7902575" y="3732213"/>
          <p14:tracePt t="16758" x="7912100" y="3732213"/>
          <p14:tracePt t="16775" x="7920038" y="3741738"/>
          <p14:tracePt t="16792" x="7929563" y="3741738"/>
          <p14:tracePt t="16808" x="7939088" y="3751263"/>
          <p14:tracePt t="16825" x="7956550" y="3759200"/>
          <p14:tracePt t="16858" x="7966075" y="3759200"/>
          <p14:tracePt t="17023" x="7966075" y="3751263"/>
          <p14:tracePt t="17025" x="7966075" y="3741738"/>
          <p14:tracePt t="17041" x="7956550" y="3732213"/>
          <p14:tracePt t="17724" x="7912100" y="3751263"/>
          <p14:tracePt t="17732" x="7885113" y="3776663"/>
          <p14:tracePt t="17744" x="7831138" y="3813175"/>
          <p14:tracePt t="17758" x="7804150" y="3830638"/>
          <p14:tracePt t="17774" x="7796213" y="3840163"/>
          <p14:tracePt t="17791" x="7786688" y="3848100"/>
          <p14:tracePt t="17808" x="7786688" y="3857625"/>
          <p14:tracePt t="17824" x="7777163" y="3857625"/>
          <p14:tracePt t="17842" x="7769225" y="3867150"/>
          <p14:tracePt t="17859" x="7769225" y="3875088"/>
          <p14:tracePt t="18002" x="7777163" y="3875088"/>
          <p14:tracePt t="18100" x="7786688" y="3875088"/>
          <p14:tracePt t="18156" x="7786688" y="3867150"/>
          <p14:tracePt t="18195" x="7796213" y="3867150"/>
          <p14:tracePt t="18202" x="7796213" y="3857625"/>
          <p14:tracePt t="19371" x="7732713" y="3857625"/>
          <p14:tracePt t="19378" x="7653338" y="3857625"/>
          <p14:tracePt t="19391" x="7466013" y="3884613"/>
          <p14:tracePt t="19408" x="7089775" y="3956050"/>
          <p14:tracePt t="19425" x="6510338" y="4098925"/>
          <p14:tracePt t="19442" x="6188075" y="4197350"/>
          <p14:tracePt t="19459" x="6018213" y="4241800"/>
          <p14:tracePt t="19475" x="5884863" y="4276725"/>
          <p14:tracePt t="19492" x="5751513" y="4303713"/>
          <p14:tracePt t="19508" x="5626100" y="4322763"/>
          <p14:tracePt t="19525" x="5581650" y="4322763"/>
          <p14:tracePt t="19542" x="5545138" y="4330700"/>
          <p14:tracePt t="19558" x="5483225" y="4340225"/>
          <p14:tracePt t="19576" x="5357813" y="4348163"/>
          <p14:tracePt t="19592" x="5232400" y="4367213"/>
          <p14:tracePt t="19609" x="5108575" y="4384675"/>
          <p14:tracePt t="19625" x="5027613" y="4402138"/>
          <p14:tracePt t="19642" x="4919663" y="4419600"/>
          <p14:tracePt t="19658" x="4643438" y="4446588"/>
          <p14:tracePt t="19675" x="4510088" y="4446588"/>
          <p14:tracePt t="19692" x="4375150" y="4446588"/>
          <p14:tracePt t="19708" x="4276725" y="4446588"/>
          <p14:tracePt t="19725" x="4133850" y="4446588"/>
          <p14:tracePt t="19742" x="3956050" y="4438650"/>
          <p14:tracePt t="19760" x="3894138" y="4429125"/>
          <p14:tracePt t="19775" x="3786188" y="4419600"/>
          <p14:tracePt t="19791" x="3660775" y="4402138"/>
          <p14:tracePt t="19808" x="3527425" y="4394200"/>
          <p14:tracePt t="19824" x="3465513" y="4394200"/>
          <p14:tracePt t="19842" x="3429000" y="4394200"/>
          <p14:tracePt t="19858" x="3411538" y="4394200"/>
          <p14:tracePt t="19875" x="3394075" y="4394200"/>
          <p14:tracePt t="19892" x="3375025" y="4384675"/>
          <p14:tracePt t="20165" x="3384550" y="4384675"/>
          <p14:tracePt t="20178" x="3394075" y="4384675"/>
          <p14:tracePt t="20213" x="3402013" y="4384675"/>
          <p14:tracePt t="20233" x="3411538" y="4384675"/>
          <p14:tracePt t="20262" x="3419475" y="4384675"/>
          <p14:tracePt t="20274" x="3429000" y="4384675"/>
          <p14:tracePt t="20308" x="3438525" y="4384675"/>
          <p14:tracePt t="20335" x="3446463" y="4384675"/>
          <p14:tracePt t="20364" x="3455988" y="4384675"/>
          <p14:tracePt t="20369" x="3465513" y="4384675"/>
          <p14:tracePt t="20384" x="3473450" y="4384675"/>
          <p14:tracePt t="20404" x="3482975" y="4384675"/>
          <p14:tracePt t="20417" x="3490913" y="4384675"/>
          <p14:tracePt t="20431" x="3500438" y="4384675"/>
          <p14:tracePt t="20460" x="3509963" y="4384675"/>
          <p14:tracePt t="20561" x="3517900" y="4384675"/>
          <p14:tracePt t="20595" x="3527425" y="4384675"/>
          <p14:tracePt t="20616" x="3536950" y="4384675"/>
          <p14:tracePt t="20650" x="3544888" y="4384675"/>
          <p14:tracePt t="20664" x="3554413" y="4384675"/>
          <p14:tracePt t="20671" x="3562350" y="4384675"/>
          <p14:tracePt t="20677" x="3571875" y="4384675"/>
          <p14:tracePt t="20691" x="3616325" y="4384675"/>
          <p14:tracePt t="20708" x="3625850" y="4384675"/>
          <p14:tracePt t="20725" x="3660775" y="4384675"/>
          <p14:tracePt t="20742" x="3670300" y="4384675"/>
          <p14:tracePt t="20759" x="3697288" y="4384675"/>
          <p14:tracePt t="20775" x="3705225" y="4384675"/>
          <p14:tracePt t="20792" x="3724275" y="4384675"/>
          <p14:tracePt t="20808" x="3732213" y="4384675"/>
          <p14:tracePt t="20842" x="3741738" y="4384675"/>
          <p14:tracePt t="20858" x="3751263" y="4384675"/>
          <p14:tracePt t="20877" x="3759200" y="4384675"/>
          <p14:tracePt t="20910" x="3768725" y="4384675"/>
          <p14:tracePt t="20963" x="3776663" y="4384675"/>
          <p14:tracePt t="21011" x="3786188" y="4384675"/>
          <p14:tracePt t="21032" x="3795713" y="4384675"/>
          <p14:tracePt t="21066" x="3803650" y="4384675"/>
          <p14:tracePt t="21087" x="3803650" y="4375150"/>
          <p14:tracePt t="21095" x="3813175" y="4375150"/>
          <p14:tracePt t="21115" x="3822700" y="4375150"/>
          <p14:tracePt t="21121" x="3830638" y="4375150"/>
          <p14:tracePt t="21136" x="3840163" y="4375150"/>
          <p14:tracePt t="21143" x="3848100" y="4375150"/>
          <p14:tracePt t="21158" x="3867150" y="4375150"/>
          <p14:tracePt t="21176" x="3902075" y="4367213"/>
          <p14:tracePt t="21192" x="3919538" y="4367213"/>
          <p14:tracePt t="21208" x="3946525" y="4367213"/>
          <p14:tracePt t="21225" x="3983038" y="4367213"/>
          <p14:tracePt t="21242" x="4010025" y="4367213"/>
          <p14:tracePt t="21258" x="4071938" y="4367213"/>
          <p14:tracePt t="21275" x="4170363" y="4367213"/>
          <p14:tracePt t="21292" x="4313238" y="4367213"/>
          <p14:tracePt t="21308" x="4465638" y="4367213"/>
          <p14:tracePt t="21326" x="4537075" y="4367213"/>
          <p14:tracePt t="21342" x="4554538" y="4367213"/>
          <p14:tracePt t="21358" x="4572000" y="4367213"/>
          <p14:tracePt t="21375" x="4608513" y="4367213"/>
          <p14:tracePt t="21391" x="4625975" y="4367213"/>
          <p14:tracePt t="21408" x="4660900" y="4367213"/>
          <p14:tracePt t="21425" x="4670425" y="4367213"/>
          <p14:tracePt t="21441" x="4679950" y="4367213"/>
          <p14:tracePt t="21458" x="4697413" y="4367213"/>
          <p14:tracePt t="21474" x="4705350" y="4367213"/>
          <p14:tracePt t="21491" x="4714875" y="4367213"/>
          <p14:tracePt t="21508" x="4732338" y="4357688"/>
          <p14:tracePt t="21524" x="4759325" y="4357688"/>
          <p14:tracePt t="21541" x="4768850" y="4357688"/>
          <p14:tracePt t="21558" x="4795838" y="4357688"/>
          <p14:tracePt t="21574" x="4813300" y="4357688"/>
          <p14:tracePt t="21593" x="4822825" y="4357688"/>
          <p14:tracePt t="21608" x="4840288" y="4357688"/>
          <p14:tracePt t="21625" x="4848225" y="4357688"/>
          <p14:tracePt t="21642" x="4857750" y="4357688"/>
          <p14:tracePt t="21658" x="4867275" y="4357688"/>
          <p14:tracePt t="21675" x="4884738" y="4357688"/>
          <p14:tracePt t="21692" x="4894263" y="4357688"/>
          <p14:tracePt t="21709" x="4919663" y="4357688"/>
          <p14:tracePt t="21725" x="4929188" y="4357688"/>
          <p14:tracePt t="21742" x="4938713" y="4357688"/>
          <p14:tracePt t="21760" x="4946650" y="4357688"/>
          <p14:tracePt t="21775" x="4956175" y="4357688"/>
          <p14:tracePt t="21791" x="4973638" y="4357688"/>
          <p14:tracePt t="21825" x="4983163" y="4357688"/>
          <p14:tracePt t="21841" x="4991100" y="4357688"/>
          <p14:tracePt t="21858" x="5010150" y="4357688"/>
          <p14:tracePt t="21875" x="5018088" y="4357688"/>
          <p14:tracePt t="21892" x="5027613" y="4357688"/>
          <p14:tracePt t="21908" x="5045075" y="4357688"/>
          <p14:tracePt t="21925" x="5054600" y="4357688"/>
          <p14:tracePt t="21941" x="5062538" y="4367213"/>
          <p14:tracePt t="21969" x="5072063" y="4367213"/>
          <p14:tracePt t="22002" x="5081588" y="4367213"/>
          <p14:tracePt t="22511" x="5126038" y="4367213"/>
          <p14:tracePt t="22516" x="5197475" y="4357688"/>
          <p14:tracePt t="22525" x="5251450" y="4348163"/>
          <p14:tracePt t="22543" x="5295900" y="4348163"/>
          <p14:tracePt t="22558" x="5313363" y="4348163"/>
          <p14:tracePt t="22575" x="5322888" y="4348163"/>
          <p14:tracePt t="22592" x="5330825" y="4348163"/>
          <p14:tracePt t="22608" x="5340350" y="4348163"/>
          <p14:tracePt t="22625" x="5348288" y="4348163"/>
          <p14:tracePt t="22647" x="5357813" y="4348163"/>
          <p14:tracePt t="22865" x="5367338" y="4348163"/>
          <p14:tracePt t="22920" x="5375275" y="4348163"/>
          <p14:tracePt t="22940" x="5384800" y="4348163"/>
          <p14:tracePt t="22960" x="5394325" y="4348163"/>
          <p14:tracePt t="22973" x="5402263" y="4348163"/>
          <p14:tracePt t="22987" x="5411788" y="4348163"/>
          <p14:tracePt t="23001" x="5419725" y="4348163"/>
          <p14:tracePt t="23028" x="5429250" y="4348163"/>
          <p14:tracePt t="23118" x="5438775" y="4348163"/>
          <p14:tracePt t="23248" x="5446713" y="4348163"/>
          <p14:tracePt t="23262" x="5456238" y="4348163"/>
          <p14:tracePt t="23282" x="5465763" y="4348163"/>
          <p14:tracePt t="23296" x="5473700" y="4348163"/>
          <p14:tracePt t="23303" x="5483225" y="4357688"/>
          <p14:tracePt t="23310" x="5491163" y="4357688"/>
          <p14:tracePt t="23325" x="5500688" y="4357688"/>
          <p14:tracePt t="23342" x="5510213" y="4357688"/>
          <p14:tracePt t="23365" x="5518150" y="4357688"/>
          <p14:tracePt t="23378" x="5527675" y="4357688"/>
          <p14:tracePt t="23413" x="5537200" y="4357688"/>
          <p14:tracePt t="23448" x="5545138" y="4357688"/>
          <p14:tracePt t="23474" x="5554663" y="4357688"/>
          <p14:tracePt t="23488" x="5562600" y="4357688"/>
          <p14:tracePt t="23501" x="5572125" y="4357688"/>
          <p14:tracePt t="23509" x="5581650" y="4357688"/>
          <p14:tracePt t="23525" x="5599113" y="4357688"/>
          <p14:tracePt t="23542" x="5616575" y="4357688"/>
          <p14:tracePt t="23558" x="5643563" y="4357688"/>
          <p14:tracePt t="23575" x="5653088" y="4357688"/>
          <p14:tracePt t="23592" x="5670550" y="4357688"/>
          <p14:tracePt t="23608" x="5680075" y="4357688"/>
          <p14:tracePt t="23625" x="5697538" y="4357688"/>
          <p14:tracePt t="23642" x="5715000" y="4357688"/>
          <p14:tracePt t="23658" x="5732463" y="4357688"/>
          <p14:tracePt t="23675" x="5741988" y="4357688"/>
          <p14:tracePt t="23692" x="5759450" y="4357688"/>
          <p14:tracePt t="23708" x="5768975" y="4357688"/>
          <p14:tracePt t="23726" x="5776913" y="4357688"/>
          <p14:tracePt t="23742" x="5795963" y="4348163"/>
          <p14:tracePt t="23758" x="5813425" y="4348163"/>
          <p14:tracePt t="23775" x="5848350" y="4348163"/>
          <p14:tracePt t="23791" x="5867400" y="4348163"/>
          <p14:tracePt t="23808" x="5894388" y="4348163"/>
          <p14:tracePt t="23824" x="5902325" y="4348163"/>
          <p14:tracePt t="23841" x="5929313" y="4348163"/>
          <p14:tracePt t="23858" x="5938838" y="4348163"/>
          <p14:tracePt t="23875" x="5956300" y="4348163"/>
          <p14:tracePt t="23892" x="5983288" y="4348163"/>
          <p14:tracePt t="23908" x="5991225" y="4348163"/>
          <p14:tracePt t="23925" x="6010275" y="4348163"/>
          <p14:tracePt t="23941" x="6027738" y="4348163"/>
          <p14:tracePt t="23958" x="6037263" y="4348163"/>
          <p14:tracePt t="23959" x="6045200" y="4348163"/>
          <p14:tracePt t="23974" x="6054725" y="4348163"/>
          <p14:tracePt t="23991" x="6072188" y="4348163"/>
          <p14:tracePt t="24008" x="6099175" y="4348163"/>
          <p14:tracePt t="24024" x="6108700" y="4348163"/>
          <p14:tracePt t="24041" x="6134100" y="4348163"/>
          <p14:tracePt t="24058" x="6153150" y="4348163"/>
          <p14:tracePt t="24075" x="6180138" y="4348163"/>
          <p14:tracePt t="24092" x="6205538" y="4348163"/>
          <p14:tracePt t="24109" x="6232525" y="4357688"/>
          <p14:tracePt t="24125" x="6251575" y="4357688"/>
          <p14:tracePt t="24142" x="6276975" y="4367213"/>
          <p14:tracePt t="24159" x="6313488" y="4367213"/>
          <p14:tracePt t="24175" x="6348413" y="4375150"/>
          <p14:tracePt t="24192" x="6394450" y="4384675"/>
          <p14:tracePt t="24208" x="6429375" y="4384675"/>
          <p14:tracePt t="24225" x="6473825" y="4402138"/>
          <p14:tracePt t="24242" x="6510338" y="4402138"/>
          <p14:tracePt t="24259" x="6545263" y="4411663"/>
          <p14:tracePt t="24275" x="6616700" y="4429125"/>
          <p14:tracePt t="24292" x="6697663" y="4429125"/>
          <p14:tracePt t="24308" x="6759575" y="4446588"/>
          <p14:tracePt t="24325" x="6786563" y="4456113"/>
          <p14:tracePt t="24342" x="6813550" y="4456113"/>
          <p14:tracePt t="24358" x="6840538" y="4465638"/>
          <p14:tracePt t="24375" x="6848475" y="4465638"/>
          <p14:tracePt t="24392" x="6858000" y="4465638"/>
          <p14:tracePt t="24425" x="6858000" y="4456113"/>
          <p14:tracePt t="24821" x="6867525" y="4456113"/>
          <p14:tracePt t="24828" x="6875463" y="4446588"/>
          <p14:tracePt t="24842" x="6894513" y="4446588"/>
          <p14:tracePt t="24858" x="6911975" y="4446588"/>
          <p14:tracePt t="24875" x="6919913" y="4438650"/>
          <p14:tracePt t="24892" x="6929438" y="4438650"/>
          <p14:tracePt t="24909" x="6946900" y="4438650"/>
          <p14:tracePt t="24925" x="6956425" y="4438650"/>
          <p14:tracePt t="24942" x="6965950" y="4438650"/>
          <p14:tracePt t="24958" x="6991350" y="4438650"/>
          <p14:tracePt t="24974" x="7000875" y="4429125"/>
          <p14:tracePt t="25008" x="7010400" y="4429125"/>
          <p14:tracePt t="25024" x="7018338" y="4429125"/>
          <p14:tracePt t="25059" x="7027863" y="4429125"/>
          <p14:tracePt t="25108" x="7037388" y="4429125"/>
          <p14:tracePt t="25135" x="7045325" y="4429125"/>
          <p14:tracePt t="25143" x="7054850" y="4429125"/>
          <p14:tracePt t="25156" x="7062788" y="4429125"/>
          <p14:tracePt t="25177" x="7072313" y="4429125"/>
          <p14:tracePt t="25190" x="7081838" y="4429125"/>
          <p14:tracePt t="25198" x="7089775" y="4429125"/>
          <p14:tracePt t="25211" x="7099300" y="4429125"/>
          <p14:tracePt t="25225" x="7108825" y="4429125"/>
          <p14:tracePt t="25242" x="7116763" y="4429125"/>
          <p14:tracePt t="25258" x="7134225" y="4429125"/>
          <p14:tracePt t="25275" x="7153275" y="4429125"/>
          <p14:tracePt t="25292" x="7180263" y="4429125"/>
          <p14:tracePt t="25308" x="7188200" y="4429125"/>
          <p14:tracePt t="25326" x="7205663" y="4429125"/>
          <p14:tracePt t="25342" x="7215188" y="4429125"/>
          <p14:tracePt t="25358" x="7224713" y="4429125"/>
          <p14:tracePt t="25392" x="7232650" y="4429125"/>
          <p14:tracePt t="25669" x="7242175" y="4429125"/>
          <p14:tracePt t="25689" x="7251700" y="4429125"/>
          <p14:tracePt t="25703" x="7259638" y="4429125"/>
          <p14:tracePt t="25717" x="7269163" y="4419600"/>
          <p14:tracePt t="25731" x="7277100" y="4419600"/>
          <p14:tracePt t="25743" x="7296150" y="4419600"/>
          <p14:tracePt t="25758" x="7331075" y="4402138"/>
          <p14:tracePt t="25775" x="7375525" y="4394200"/>
          <p14:tracePt t="25791" x="7419975" y="4384675"/>
          <p14:tracePt t="25808" x="7446963" y="4384675"/>
          <p14:tracePt t="25824" x="7466013" y="4384675"/>
          <p14:tracePt t="25841" x="7473950" y="4384675"/>
          <p14:tracePt t="25858" x="7483475" y="4384675"/>
          <p14:tracePt t="25892" x="7491413" y="4384675"/>
          <p14:tracePt t="26176" x="7500938" y="4384675"/>
          <p14:tracePt t="26182" x="7510463" y="4384675"/>
          <p14:tracePt t="26195" x="7518400" y="4384675"/>
          <p14:tracePt t="26208" x="7527925" y="4384675"/>
          <p14:tracePt t="26225" x="7554913" y="4384675"/>
          <p14:tracePt t="26242" x="7572375" y="4384675"/>
          <p14:tracePt t="26258" x="7589838" y="4384675"/>
          <p14:tracePt t="26275" x="7599363" y="4384675"/>
          <p14:tracePt t="26292" x="7626350" y="4384675"/>
          <p14:tracePt t="26308" x="7643813" y="4384675"/>
          <p14:tracePt t="26325" x="7670800" y="4384675"/>
          <p14:tracePt t="26342" x="7705725" y="4384675"/>
          <p14:tracePt t="26359" x="7742238" y="4384675"/>
          <p14:tracePt t="26375" x="7751763" y="4384675"/>
          <p14:tracePt t="26392" x="7759700" y="4384675"/>
          <p14:tracePt t="26408" x="7769225" y="4384675"/>
          <p14:tracePt t="26425" x="7777163" y="4384675"/>
          <p14:tracePt t="26442" x="7786688" y="4384675"/>
          <p14:tracePt t="26475" x="7796213" y="4384675"/>
          <p14:tracePt t="26492" x="7804150" y="4384675"/>
          <p14:tracePt t="26509" x="7831138" y="4384675"/>
          <p14:tracePt t="26525" x="7848600" y="4384675"/>
          <p14:tracePt t="26542" x="7858125" y="4384675"/>
          <p14:tracePt t="26558" x="7875588" y="4384675"/>
          <p14:tracePt t="26575" x="7885113" y="4384675"/>
          <p14:tracePt t="26592" x="7894638" y="4384675"/>
          <p14:tracePt t="26608" x="7902575" y="4384675"/>
          <p14:tracePt t="26981" x="7920038" y="4384675"/>
          <p14:tracePt t="26987" x="7939088" y="4384675"/>
          <p14:tracePt t="27001" x="7956550" y="4384675"/>
          <p14:tracePt t="27008" x="7966075" y="4384675"/>
          <p14:tracePt t="27024" x="7974013" y="4384675"/>
          <p14:tracePt t="27041" x="7991475" y="4384675"/>
          <p14:tracePt t="27058" x="8010525" y="4384675"/>
          <p14:tracePt t="27075" x="8018463" y="4384675"/>
          <p14:tracePt t="27092" x="8045450" y="4384675"/>
          <p14:tracePt t="27108" x="8054975" y="4384675"/>
          <p14:tracePt t="27125" x="8072438" y="4384675"/>
          <p14:tracePt t="27142" x="8081963" y="4384675"/>
          <p14:tracePt t="27159" x="8089900" y="4384675"/>
          <p14:tracePt t="27175" x="8108950" y="4384675"/>
          <p14:tracePt t="27208" x="8126413" y="4384675"/>
          <p14:tracePt t="27242" x="8134350" y="4384675"/>
          <p14:tracePt t="27258" x="8143875" y="4384675"/>
          <p14:tracePt t="27277" x="8153400" y="4384675"/>
          <p14:tracePt t="27292" x="8161338" y="4384675"/>
          <p14:tracePt t="27309" x="8188325" y="4384675"/>
          <p14:tracePt t="27325" x="8205788" y="4384675"/>
          <p14:tracePt t="27342" x="8232775" y="4384675"/>
          <p14:tracePt t="27358" x="8269288" y="4384675"/>
          <p14:tracePt t="27375" x="8286750" y="4384675"/>
          <p14:tracePt t="27392" x="8313738" y="4384675"/>
          <p14:tracePt t="27408" x="8348663" y="4384675"/>
          <p14:tracePt t="27425" x="8358188" y="4384675"/>
          <p14:tracePt t="27442" x="8385175" y="4384675"/>
          <p14:tracePt t="27459" x="8402638" y="4384675"/>
          <p14:tracePt t="27475" x="8412163" y="4384675"/>
          <p14:tracePt t="27492" x="8420100" y="4384675"/>
          <p14:tracePt t="27508" x="8439150" y="4384675"/>
          <p14:tracePt t="27525" x="8447088" y="4384675"/>
          <p14:tracePt t="27542" x="8456613" y="4384675"/>
          <p14:tracePt t="27575" x="8466138" y="4384675"/>
          <p14:tracePt t="27591" x="8474075" y="4384675"/>
          <p14:tracePt t="27611" x="8483600" y="4384675"/>
          <p14:tracePt t="27625" x="8491538" y="4394200"/>
          <p14:tracePt t="27642" x="8501063" y="4402138"/>
          <p14:tracePt t="27658" x="8518525" y="4402138"/>
          <p14:tracePt t="27675" x="8537575" y="4402138"/>
          <p14:tracePt t="27692" x="8555038" y="4402138"/>
          <p14:tracePt t="27708" x="8572500" y="4402138"/>
          <p14:tracePt t="27726" x="8599488" y="4402138"/>
          <p14:tracePt t="27741" x="8626475" y="4402138"/>
          <p14:tracePt t="27762" x="8661400" y="4402138"/>
          <p14:tracePt t="27774" x="8680450" y="4402138"/>
          <p14:tracePt t="27791" x="8705850" y="4411663"/>
          <p14:tracePt t="27808" x="8715375" y="4411663"/>
          <p14:tracePt t="27824" x="8732838" y="4411663"/>
          <p14:tracePt t="27842" x="8742363" y="4411663"/>
          <p14:tracePt t="27875" x="8751888" y="4411663"/>
          <p14:tracePt t="29464" x="8545513" y="4429125"/>
          <p14:tracePt t="29470" x="8072438" y="4491038"/>
          <p14:tracePt t="29478" x="7732713" y="4572000"/>
          <p14:tracePt t="29492" x="6973888" y="4759325"/>
          <p14:tracePt t="29508" x="6438900" y="4911725"/>
          <p14:tracePt t="29525" x="5527675" y="5108575"/>
          <p14:tracePt t="29541" x="4848225" y="5232400"/>
          <p14:tracePt t="29559" x="4465638" y="5313363"/>
          <p14:tracePt t="29575" x="4259263" y="5330825"/>
          <p14:tracePt t="29592" x="4152900" y="5330825"/>
          <p14:tracePt t="29608" x="4098925" y="5322888"/>
          <p14:tracePt t="29625" x="4089400" y="5313363"/>
          <p14:tracePt t="29641" x="4081463" y="5313363"/>
          <p14:tracePt t="29658" x="4071938" y="5303838"/>
          <p14:tracePt t="29692" x="4062413" y="5295900"/>
          <p14:tracePt t="29710" x="4062413" y="5286375"/>
          <p14:tracePt t="29725" x="4054475" y="5286375"/>
          <p14:tracePt t="29742" x="4027488" y="5286375"/>
          <p14:tracePt t="29759" x="3830638" y="5286375"/>
          <p14:tracePt t="29775" x="3687763" y="5295900"/>
          <p14:tracePt t="29791" x="3571875" y="5295900"/>
          <p14:tracePt t="29808" x="3527425" y="5295900"/>
          <p14:tracePt t="29825" x="3473450" y="5295900"/>
          <p14:tracePt t="29841" x="3384550" y="5295900"/>
          <p14:tracePt t="29858" x="3348038" y="5295900"/>
          <p14:tracePt t="29875" x="3313113" y="5295900"/>
          <p14:tracePt t="29891" x="3286125" y="5286375"/>
          <p14:tracePt t="29908" x="3259138" y="5268913"/>
          <p14:tracePt t="29925" x="3251200" y="5268913"/>
          <p14:tracePt t="29941" x="3241675" y="5251450"/>
          <p14:tracePt t="29958" x="3232150" y="5241925"/>
          <p14:tracePt t="29975" x="3232150" y="5232400"/>
          <p14:tracePt t="29991" x="3224213" y="5224463"/>
          <p14:tracePt t="30008" x="3224213" y="5214938"/>
          <p14:tracePt t="30024" x="3224213" y="5197475"/>
          <p14:tracePt t="30041" x="3214688" y="5170488"/>
          <p14:tracePt t="30058" x="3205163" y="5143500"/>
          <p14:tracePt t="30074" x="3205163" y="5126038"/>
          <p14:tracePt t="30091" x="3197225" y="5116513"/>
          <p14:tracePt t="30108" x="3197225" y="5108575"/>
          <p14:tracePt t="30124" x="3197225" y="5099050"/>
          <p14:tracePt t="30142" x="3197225" y="5089525"/>
          <p14:tracePt t="30223" x="3205163" y="5089525"/>
          <p14:tracePt t="30236" x="3214688" y="5089525"/>
          <p14:tracePt t="30244" x="3224213" y="5089525"/>
          <p14:tracePt t="30264" x="3232150" y="5089525"/>
          <p14:tracePt t="30278" x="3241675" y="5089525"/>
          <p14:tracePt t="30292" x="3251200" y="5089525"/>
          <p14:tracePt t="30308" x="3268663" y="5089525"/>
          <p14:tracePt t="30325" x="3286125" y="5089525"/>
          <p14:tracePt t="30342" x="3295650" y="5089525"/>
          <p14:tracePt t="30358" x="3303588" y="5089525"/>
          <p14:tracePt t="30375" x="3313113" y="5099050"/>
          <p14:tracePt t="30392" x="3322638" y="5099050"/>
          <p14:tracePt t="30408" x="3330575" y="5099050"/>
          <p14:tracePt t="30425" x="3340100" y="5099050"/>
          <p14:tracePt t="30442" x="3357563" y="5099050"/>
          <p14:tracePt t="30458" x="3367088" y="5099050"/>
          <p14:tracePt t="30475" x="3384550" y="5099050"/>
          <p14:tracePt t="30492" x="3402013" y="5099050"/>
          <p14:tracePt t="30509" x="3429000" y="5099050"/>
          <p14:tracePt t="30525" x="3438525" y="5099050"/>
          <p14:tracePt t="30542" x="3455988" y="5099050"/>
          <p14:tracePt t="30558" x="3482975" y="5099050"/>
          <p14:tracePt t="30575" x="3500438" y="5099050"/>
          <p14:tracePt t="30591" x="3544888" y="5099050"/>
          <p14:tracePt t="30608" x="3581400" y="5099050"/>
          <p14:tracePt t="30625" x="3608388" y="5099050"/>
          <p14:tracePt t="30642" x="3633788" y="5099050"/>
          <p14:tracePt t="30659" x="3652838" y="5099050"/>
          <p14:tracePt t="30675" x="3660775" y="5099050"/>
          <p14:tracePt t="30692" x="3670300" y="5099050"/>
          <p14:tracePt t="30708" x="3679825" y="5099050"/>
          <p14:tracePt t="30725" x="3687763" y="5099050"/>
          <p14:tracePt t="30749" x="3687763" y="5089525"/>
          <p14:tracePt t="30758" x="3697288" y="5089525"/>
          <p14:tracePt t="30790" x="3705225" y="5089525"/>
          <p14:tracePt t="30804" x="3714750" y="5081588"/>
          <p14:tracePt t="30818" x="3724275" y="5072063"/>
          <p14:tracePt t="30825" x="3732213" y="5072063"/>
          <p14:tracePt t="30842" x="3751263" y="5072063"/>
          <p14:tracePt t="30858" x="3768725" y="5072063"/>
          <p14:tracePt t="30875" x="3795713" y="5062538"/>
          <p14:tracePt t="30892" x="3840163" y="5062538"/>
          <p14:tracePt t="30908" x="3857625" y="5062538"/>
          <p14:tracePt t="30926" x="3884613" y="5062538"/>
          <p14:tracePt t="30941" x="3902075" y="5054600"/>
          <p14:tracePt t="30958" x="3929063" y="5054600"/>
          <p14:tracePt t="30974" x="3956050" y="5054600"/>
          <p14:tracePt t="30991" x="3965575" y="5054600"/>
          <p14:tracePt t="31008" x="3973513" y="5054600"/>
          <p14:tracePt t="31024" x="3990975" y="5054600"/>
          <p14:tracePt t="31041" x="4000500" y="5054600"/>
          <p14:tracePt t="31074" x="4010025" y="5054600"/>
          <p14:tracePt t="31098" x="4017963" y="5054600"/>
          <p14:tracePt t="31112" x="4027488" y="5054600"/>
          <p14:tracePt t="31139" x="4037013" y="5054600"/>
          <p14:tracePt t="31160" x="4044950" y="5054600"/>
          <p14:tracePt t="31173" x="4062413" y="5054600"/>
          <p14:tracePt t="31189" x="4071938" y="5054600"/>
          <p14:tracePt t="31194" x="4081463" y="5054600"/>
          <p14:tracePt t="31208" x="4089400" y="5054600"/>
          <p14:tracePt t="31225" x="4098925" y="5054600"/>
          <p14:tracePt t="31242" x="4116388" y="5054600"/>
          <p14:tracePt t="31258" x="4125913" y="5054600"/>
          <p14:tracePt t="31275" x="4133850" y="5054600"/>
          <p14:tracePt t="31292" x="4143375" y="5054600"/>
          <p14:tracePt t="31309" x="4152900" y="5045075"/>
          <p14:tracePt t="31325" x="4170363" y="5045075"/>
          <p14:tracePt t="31342" x="4179888" y="5045075"/>
          <p14:tracePt t="31358" x="4187825" y="5045075"/>
          <p14:tracePt t="31375" x="4197350" y="5045075"/>
          <p14:tracePt t="31392" x="4214813" y="5045075"/>
          <p14:tracePt t="31408" x="4224338" y="5045075"/>
          <p14:tracePt t="31425" x="4241800" y="5045075"/>
          <p14:tracePt t="31442" x="4259263" y="5045075"/>
          <p14:tracePt t="31459" x="4286250" y="5037138"/>
          <p14:tracePt t="31461" x="4313238" y="5027613"/>
          <p14:tracePt t="31475" x="4357688" y="5018088"/>
          <p14:tracePt t="31491" x="4384675" y="5018088"/>
          <p14:tracePt t="31508" x="4429125" y="5018088"/>
          <p14:tracePt t="31525" x="4456113" y="5018088"/>
          <p14:tracePt t="31542" x="4483100" y="5010150"/>
          <p14:tracePt t="31558" x="4500563" y="5010150"/>
          <p14:tracePt t="31576" x="4527550" y="5010150"/>
          <p14:tracePt t="31592" x="4545013" y="5010150"/>
          <p14:tracePt t="31608" x="4554538" y="5010150"/>
          <p14:tracePt t="31625" x="4581525" y="5010150"/>
          <p14:tracePt t="31642" x="4589463" y="5010150"/>
          <p14:tracePt t="31658" x="4598988" y="5000625"/>
          <p14:tracePt t="31675" x="4608513" y="4991100"/>
          <p14:tracePt t="31692" x="4625975" y="4991100"/>
          <p14:tracePt t="31708" x="4643438" y="4991100"/>
          <p14:tracePt t="31726" x="4670425" y="4991100"/>
          <p14:tracePt t="31742" x="4679950" y="4991100"/>
          <p14:tracePt t="31775" x="4687888" y="4991100"/>
          <p14:tracePt t="31791" x="4705350" y="4991100"/>
          <p14:tracePt t="31808" x="4714875" y="4991100"/>
          <p14:tracePt t="31825" x="4732338" y="4991100"/>
          <p14:tracePt t="31842" x="4759325" y="4991100"/>
          <p14:tracePt t="31858" x="4776788" y="4991100"/>
          <p14:tracePt t="31875" x="4795838" y="4991100"/>
          <p14:tracePt t="31892" x="4813300" y="4991100"/>
          <p14:tracePt t="31925" x="4830763" y="4991100"/>
          <p14:tracePt t="31958" x="4840288" y="5000625"/>
          <p14:tracePt t="31986" x="4848225" y="5000625"/>
          <p14:tracePt t="31999" x="4857750" y="5000625"/>
          <p14:tracePt t="32020" x="4857750" y="5010150"/>
          <p14:tracePt t="32034" x="4867275" y="5010150"/>
          <p14:tracePt t="32061" x="4875213" y="5010150"/>
          <p14:tracePt t="32096" x="4884738" y="5010150"/>
          <p14:tracePt t="32322" x="4894263" y="5010150"/>
          <p14:tracePt t="32329" x="4902200" y="5010150"/>
          <p14:tracePt t="32343" x="4911725" y="5010150"/>
          <p14:tracePt t="32358" x="4929188" y="5018088"/>
          <p14:tracePt t="32375" x="4946650" y="5018088"/>
          <p14:tracePt t="32392" x="4973638" y="5018088"/>
          <p14:tracePt t="32408" x="5000625" y="5018088"/>
          <p14:tracePt t="32425" x="5027613" y="5018088"/>
          <p14:tracePt t="32442" x="5045075" y="5018088"/>
          <p14:tracePt t="32458" x="5072063" y="5018088"/>
          <p14:tracePt t="32492" x="5089525" y="5018088"/>
          <p14:tracePt t="32525" x="5099050" y="5018088"/>
          <p14:tracePt t="32541" x="5108575" y="5018088"/>
          <p14:tracePt t="32575" x="5116513" y="5018088"/>
          <p14:tracePt t="32671" x="5126038" y="5018088"/>
          <p14:tracePt t="32691" x="5133975" y="5018088"/>
          <p14:tracePt t="32760" x="5143500" y="5018088"/>
          <p14:tracePt t="32787" x="5153025" y="5018088"/>
          <p14:tracePt t="32821" x="5160963" y="5018088"/>
          <p14:tracePt t="32835" x="5170488" y="5018088"/>
          <p14:tracePt t="32863" x="5180013" y="5018088"/>
          <p14:tracePt t="32877" x="5187950" y="5018088"/>
          <p14:tracePt t="32897" x="5197475" y="5018088"/>
          <p14:tracePt t="32917" x="5205413" y="5018088"/>
          <p14:tracePt t="32936" x="5214938" y="5018088"/>
          <p14:tracePt t="32970" x="5224463" y="5018088"/>
          <p14:tracePt t="32983" x="5232400" y="5018088"/>
          <p14:tracePt t="32997" x="5241925" y="5027613"/>
          <p14:tracePt t="33004" x="5251450" y="5027613"/>
          <p14:tracePt t="33018" x="5268913" y="5027613"/>
          <p14:tracePt t="33032" x="5276850" y="5027613"/>
          <p14:tracePt t="33045" x="5295900" y="5027613"/>
          <p14:tracePt t="33060" x="5303838" y="5027613"/>
          <p14:tracePt t="33075" x="5313363" y="5037138"/>
          <p14:tracePt t="33092" x="5330825" y="5037138"/>
          <p14:tracePt t="33108" x="5348288" y="5037138"/>
          <p14:tracePt t="33125" x="5357813" y="5037138"/>
          <p14:tracePt t="33142" x="5375275" y="5037138"/>
          <p14:tracePt t="33158" x="5384800" y="5037138"/>
          <p14:tracePt t="33176" x="5394325" y="5037138"/>
          <p14:tracePt t="33192" x="5402263" y="5037138"/>
          <p14:tracePt t="33218" x="5411788" y="5037138"/>
          <p14:tracePt t="33245" x="5419725" y="5037138"/>
          <p14:tracePt t="33252" x="5429250" y="5037138"/>
          <p14:tracePt t="33286" x="5438775" y="5037138"/>
          <p14:tracePt t="33683" x="5473700" y="5037138"/>
          <p14:tracePt t="33689" x="5500688" y="5037138"/>
          <p14:tracePt t="33697" x="5527675" y="5037138"/>
          <p14:tracePt t="33709" x="5572125" y="5037138"/>
          <p14:tracePt t="33725" x="5599113" y="5037138"/>
          <p14:tracePt t="33742" x="5616575" y="5037138"/>
          <p14:tracePt t="33758" x="5626100" y="5037138"/>
          <p14:tracePt t="33775" x="5643563" y="5037138"/>
          <p14:tracePt t="33791" x="5670550" y="5037138"/>
          <p14:tracePt t="33808" x="5688013" y="5037138"/>
          <p14:tracePt t="33825" x="5705475" y="5037138"/>
          <p14:tracePt t="33841" x="5732463" y="5037138"/>
          <p14:tracePt t="33858" x="5741988" y="5037138"/>
          <p14:tracePt t="33875" x="5759450" y="5037138"/>
          <p14:tracePt t="33908" x="5768975" y="5037138"/>
          <p14:tracePt t="33929" x="5776913" y="5037138"/>
          <p14:tracePt t="33996" x="5786438" y="5037138"/>
          <p14:tracePt t="34009" x="5795963" y="5037138"/>
          <p14:tracePt t="34030" x="5803900" y="5037138"/>
          <p14:tracePt t="34044" x="5813425" y="5037138"/>
          <p14:tracePt t="34051" x="5830888" y="5037138"/>
          <p14:tracePt t="34058" x="5840413" y="5037138"/>
          <p14:tracePt t="34074" x="5867400" y="5037138"/>
          <p14:tracePt t="34092" x="5902325" y="5037138"/>
          <p14:tracePt t="34108" x="5919788" y="5037138"/>
          <p14:tracePt t="34126" x="5938838" y="5037138"/>
          <p14:tracePt t="34142" x="5956300" y="5037138"/>
          <p14:tracePt t="34158" x="5965825" y="5037138"/>
          <p14:tracePt t="34175" x="5983288" y="5037138"/>
          <p14:tracePt t="34192" x="5991225" y="5037138"/>
          <p14:tracePt t="34209" x="6000750" y="5037138"/>
          <p14:tracePt t="34225" x="6010275" y="5037138"/>
          <p14:tracePt t="34242" x="6018213" y="5037138"/>
          <p14:tracePt t="34258" x="6027738" y="5037138"/>
          <p14:tracePt t="34275" x="6037263" y="5037138"/>
          <p14:tracePt t="34292" x="6045200" y="5037138"/>
          <p14:tracePt t="34308" x="6054725" y="5037138"/>
          <p14:tracePt t="34325" x="6062663" y="5045075"/>
          <p14:tracePt t="34342" x="6072188" y="5045075"/>
          <p14:tracePt t="34359" x="6081713" y="5062538"/>
          <p14:tracePt t="34375" x="6099175" y="5062538"/>
          <p14:tracePt t="34392" x="6108700" y="5062538"/>
          <p14:tracePt t="34408" x="6126163" y="5072063"/>
          <p14:tracePt t="34425" x="6153150" y="5081588"/>
          <p14:tracePt t="34442" x="6205538" y="5099050"/>
          <p14:tracePt t="34458" x="6232525" y="5116513"/>
          <p14:tracePt t="34476" x="6269038" y="5126038"/>
          <p14:tracePt t="34492" x="6296025" y="5126038"/>
          <p14:tracePt t="34509" x="6330950" y="5133975"/>
          <p14:tracePt t="34525" x="6348413" y="5143500"/>
          <p14:tracePt t="34542" x="6357938" y="5143500"/>
          <p14:tracePt t="34558" x="6375400" y="5153025"/>
          <p14:tracePt t="34575" x="6402388" y="5153025"/>
          <p14:tracePt t="34591" x="6429375" y="5153025"/>
          <p14:tracePt t="34608" x="6438900" y="5153025"/>
          <p14:tracePt t="34626" x="6473825" y="5160963"/>
          <p14:tracePt t="34642" x="6483350" y="5160963"/>
          <p14:tracePt t="34658" x="6500813" y="5160963"/>
          <p14:tracePt t="34675" x="6537325" y="5160963"/>
          <p14:tracePt t="34692" x="6562725" y="5160963"/>
          <p14:tracePt t="34708" x="6608763" y="5160963"/>
          <p14:tracePt t="34725" x="6634163" y="5160963"/>
          <p14:tracePt t="34742" x="6661150" y="5160963"/>
          <p14:tracePt t="34758" x="6680200" y="5160963"/>
          <p14:tracePt t="34776" x="6688138" y="5160963"/>
          <p14:tracePt t="34792" x="6697663" y="5160963"/>
          <p14:tracePt t="34808" x="6715125" y="5160963"/>
          <p14:tracePt t="34825" x="6724650" y="5160963"/>
          <p14:tracePt t="34842" x="6732588" y="5160963"/>
          <p14:tracePt t="34875" x="6742113" y="5160963"/>
          <p14:tracePt t="34947" x="6751638" y="5153025"/>
          <p14:tracePt t="34954" x="6751638" y="5143500"/>
          <p14:tracePt t="35324" x="6759575" y="5143500"/>
          <p14:tracePt t="35331" x="6786563" y="5143500"/>
          <p14:tracePt t="35341" x="6796088" y="5143500"/>
          <p14:tracePt t="35358" x="6813550" y="5143500"/>
          <p14:tracePt t="35375" x="6823075" y="5143500"/>
          <p14:tracePt t="35392" x="6858000" y="5143500"/>
          <p14:tracePt t="35408" x="6884988" y="5143500"/>
          <p14:tracePt t="35426" x="6919913" y="5143500"/>
          <p14:tracePt t="35442" x="6938963" y="5143500"/>
          <p14:tracePt t="35458" x="6946900" y="5143500"/>
          <p14:tracePt t="35475" x="6956425" y="5143500"/>
          <p14:tracePt t="35492" x="6965950" y="5143500"/>
          <p14:tracePt t="35508" x="6973888" y="5143500"/>
          <p14:tracePt t="35529" x="6983413" y="5143500"/>
          <p14:tracePt t="35604" x="6983413" y="5133975"/>
          <p14:tracePt t="35646" x="6991350" y="5133975"/>
          <p14:tracePt t="35666" x="7000875" y="5126038"/>
          <p14:tracePt t="35679" x="7010400" y="5126038"/>
          <p14:tracePt t="35686" x="7018338" y="5116513"/>
          <p14:tracePt t="35701" x="7027863" y="5116513"/>
          <p14:tracePt t="35714" x="7037388" y="5116513"/>
          <p14:tracePt t="35726" x="7045325" y="5116513"/>
          <p14:tracePt t="35742" x="7054850" y="5116513"/>
          <p14:tracePt t="35771" x="7062788" y="5116513"/>
          <p14:tracePt t="35796" x="7072313" y="5116513"/>
          <p14:tracePt t="35810" x="7081838" y="5116513"/>
          <p14:tracePt t="35823" x="7089775" y="5116513"/>
          <p14:tracePt t="35837" x="7099300" y="5116513"/>
          <p14:tracePt t="35864" x="7108825" y="5116513"/>
          <p14:tracePt t="35878" x="7116763" y="5116513"/>
          <p14:tracePt t="35912" x="7126288" y="5116513"/>
          <p14:tracePt t="35925" x="7134225" y="5116513"/>
          <p14:tracePt t="35945" x="7143750" y="5116513"/>
          <p14:tracePt t="35952" x="7153275" y="5116513"/>
          <p14:tracePt t="35965" x="7161213" y="5116513"/>
          <p14:tracePt t="35986" x="7170738" y="5116513"/>
          <p14:tracePt t="35999" x="7180263" y="5116513"/>
          <p14:tracePt t="36007" x="7188200" y="5116513"/>
          <p14:tracePt t="36024" x="7197725" y="5116513"/>
          <p14:tracePt t="36041" x="7205663" y="5116513"/>
          <p14:tracePt t="36058" x="7232650" y="5108575"/>
          <p14:tracePt t="36075" x="7242175" y="5108575"/>
          <p14:tracePt t="36092" x="7251700" y="5108575"/>
          <p14:tracePt t="36109" x="7269163" y="5108575"/>
          <p14:tracePt t="36142" x="7277100" y="5108575"/>
          <p14:tracePt t="36158" x="7296150" y="5099050"/>
          <p14:tracePt t="36175" x="7304088" y="5099050"/>
          <p14:tracePt t="36192" x="7313613" y="5099050"/>
          <p14:tracePt t="36208" x="7313613" y="5089525"/>
          <p14:tracePt t="36225" x="7331075" y="5081588"/>
          <p14:tracePt t="36398" x="7340600" y="5081588"/>
          <p14:tracePt t="36452" x="7348538" y="5072063"/>
          <p14:tracePt t="36480" x="7348538" y="5062538"/>
          <p14:tracePt t="36486" x="7358063" y="5062538"/>
          <p14:tracePt t="36500" x="7367588" y="5062538"/>
          <p14:tracePt t="36534" x="7375525" y="5062538"/>
          <p14:tracePt t="36576" x="7385050" y="5062538"/>
          <p14:tracePt t="36589" x="7394575" y="5062538"/>
          <p14:tracePt t="36596" x="7402513" y="5062538"/>
          <p14:tracePt t="36610" x="7412038" y="5062538"/>
          <p14:tracePt t="36625" x="7429500" y="5062538"/>
          <p14:tracePt t="36643" x="7456488" y="5062538"/>
          <p14:tracePt t="36658" x="7483475" y="5054600"/>
          <p14:tracePt t="36675" x="7500938" y="5054600"/>
          <p14:tracePt t="36692" x="7537450" y="5054600"/>
          <p14:tracePt t="36708" x="7562850" y="5054600"/>
          <p14:tracePt t="36725" x="7599363" y="5054600"/>
          <p14:tracePt t="36742" x="7626350" y="5045075"/>
          <p14:tracePt t="36759" x="7653338" y="5045075"/>
          <p14:tracePt t="36775" x="7661275" y="5045075"/>
          <p14:tracePt t="36792" x="7680325" y="5045075"/>
          <p14:tracePt t="36808" x="7705725" y="5045075"/>
          <p14:tracePt t="36825" x="7715250" y="5045075"/>
          <p14:tracePt t="36842" x="7769225" y="5045075"/>
          <p14:tracePt t="36858" x="7786688" y="5045075"/>
          <p14:tracePt t="36875" x="7823200" y="5045075"/>
          <p14:tracePt t="36892" x="7840663" y="5045075"/>
          <p14:tracePt t="36909" x="7858125" y="5045075"/>
          <p14:tracePt t="36925" x="7875588" y="5045075"/>
          <p14:tracePt t="36942" x="7894638" y="5045075"/>
          <p14:tracePt t="36958" x="7920038" y="5045075"/>
          <p14:tracePt t="36974" x="7929563" y="5045075"/>
          <p14:tracePt t="36991" x="7947025" y="5045075"/>
          <p14:tracePt t="37008" x="7956550" y="5045075"/>
          <p14:tracePt t="37025" x="7966075" y="5045075"/>
          <p14:tracePt t="37058" x="7974013" y="5037138"/>
          <p14:tracePt t="37091" x="7983538" y="5037138"/>
          <p14:tracePt t="37108" x="7983538" y="5027613"/>
          <p14:tracePt t="37125" x="7991475" y="5027613"/>
          <p14:tracePt t="37142" x="8001000" y="5027613"/>
          <p14:tracePt t="37172" x="8001000" y="5018088"/>
          <p14:tracePt t="37293" x="8010525" y="5018088"/>
          <p14:tracePt t="37314" x="8018463" y="5018088"/>
          <p14:tracePt t="37321" x="8027988" y="5018088"/>
          <p14:tracePt t="37327" x="8037513" y="5018088"/>
          <p14:tracePt t="37342" x="8045450" y="5018088"/>
          <p14:tracePt t="37358" x="8054975" y="5018088"/>
          <p14:tracePt t="37375" x="8072438" y="5027613"/>
          <p14:tracePt t="37409" x="8081963" y="5027613"/>
          <p14:tracePt t="37425" x="8108950" y="5027613"/>
          <p14:tracePt t="37443" x="8170863" y="5027613"/>
          <p14:tracePt t="37458" x="8232775" y="5027613"/>
          <p14:tracePt t="37475" x="8269288" y="5027613"/>
          <p14:tracePt t="37479" x="8286750" y="5027613"/>
          <p14:tracePt t="37491" x="8304213" y="5027613"/>
          <p14:tracePt t="37508" x="8313738" y="5027613"/>
          <p14:tracePt t="37525" x="8323263" y="5027613"/>
          <p14:tracePt t="37542" x="8348663" y="5027613"/>
          <p14:tracePt t="37559" x="8456613" y="5027613"/>
          <p14:tracePt t="37575" x="8537575" y="5027613"/>
          <p14:tracePt t="37592" x="8582025" y="5027613"/>
          <p14:tracePt t="37608" x="8609013" y="5027613"/>
          <p14:tracePt t="37625" x="8626475" y="5027613"/>
          <p14:tracePt t="37642" x="8634413" y="5027613"/>
          <p14:tracePt t="37675" x="8643938" y="5027613"/>
          <p14:tracePt t="37697" x="8653463" y="5027613"/>
          <p14:tracePt t="37709" x="8661400" y="5027613"/>
          <p14:tracePt t="37725" x="8688388" y="5037138"/>
          <p14:tracePt t="37742" x="8705850" y="5037138"/>
          <p14:tracePt t="37758" x="8724900" y="5037138"/>
          <p14:tracePt t="37775" x="8742363" y="5037138"/>
          <p14:tracePt t="37791" x="8769350" y="5045075"/>
          <p14:tracePt t="37808" x="8786813" y="5045075"/>
          <p14:tracePt t="37825" x="8796338" y="5045075"/>
          <p14:tracePt t="37858" x="8804275" y="5045075"/>
          <p14:tracePt t="37881" x="8813800" y="5045075"/>
          <p14:tracePt t="37902" x="8823325" y="5045075"/>
          <p14:tracePt t="39056" x="8777288" y="5062538"/>
          <p14:tracePt t="39064" x="8724900" y="5089525"/>
          <p14:tracePt t="39075" x="8680450" y="5108575"/>
          <p14:tracePt t="39091" x="8609013" y="5133975"/>
          <p14:tracePt t="39108" x="8589963" y="5143500"/>
          <p14:tracePt t="39125" x="8562975" y="5153025"/>
          <p14:tracePt t="39142" x="8518525" y="5170488"/>
          <p14:tracePt t="39159" x="8439150" y="5205413"/>
          <p14:tracePt t="39175" x="8304213" y="5251450"/>
          <p14:tracePt t="39192" x="8170863" y="5286375"/>
          <p14:tracePt t="39208" x="8010525" y="5330825"/>
          <p14:tracePt t="39225" x="7894638" y="5367338"/>
          <p14:tracePt t="39242" x="7661275" y="5429250"/>
          <p14:tracePt t="39258" x="7545388" y="5456238"/>
          <p14:tracePt t="39275" x="7456488" y="5473700"/>
          <p14:tracePt t="39292" x="7412038" y="5483225"/>
          <p14:tracePt t="39308" x="7340600" y="5500688"/>
          <p14:tracePt t="39325" x="7108825" y="5527675"/>
          <p14:tracePt t="39342" x="6983413" y="5537200"/>
          <p14:tracePt t="39358" x="6884988" y="5545138"/>
          <p14:tracePt t="39375" x="6858000" y="5545138"/>
          <p14:tracePt t="40473" x="6769100" y="5545138"/>
          <p14:tracePt t="40480" x="6688138" y="5545138"/>
          <p14:tracePt t="40493" x="6537325" y="5545138"/>
          <p14:tracePt t="40508" x="6357938" y="5545138"/>
          <p14:tracePt t="40525" x="6161088" y="5554663"/>
          <p14:tracePt t="40542" x="5991225" y="5562600"/>
          <p14:tracePt t="40558" x="5857875" y="5572125"/>
          <p14:tracePt t="40575" x="5680075" y="5581650"/>
          <p14:tracePt t="40592" x="5384800" y="5608638"/>
          <p14:tracePt t="40609" x="5072063" y="5634038"/>
          <p14:tracePt t="40625" x="4919663" y="5653088"/>
          <p14:tracePt t="40642" x="4848225" y="5661025"/>
          <p14:tracePt t="40658" x="4813300" y="5670550"/>
          <p14:tracePt t="40675" x="4803775" y="5670550"/>
          <p14:tracePt t="40692" x="4776788" y="5670550"/>
          <p14:tracePt t="40708" x="4768850" y="5670550"/>
          <p14:tracePt t="40726" x="4724400" y="5670550"/>
          <p14:tracePt t="40742" x="4652963" y="5670550"/>
          <p14:tracePt t="40759" x="4510088" y="5680075"/>
          <p14:tracePt t="40775" x="4419600" y="5680075"/>
          <p14:tracePt t="40792" x="4348163" y="5688013"/>
          <p14:tracePt t="40808" x="4187825" y="5697538"/>
          <p14:tracePt t="40825" x="4044950" y="5715000"/>
          <p14:tracePt t="40841" x="3894138" y="5732463"/>
          <p14:tracePt t="40858" x="3786188" y="5741988"/>
          <p14:tracePt t="40876" x="3724275" y="5741988"/>
          <p14:tracePt t="40892" x="3598863" y="5741988"/>
          <p14:tracePt t="40909" x="3482975" y="5741988"/>
          <p14:tracePt t="40925" x="3367088" y="5741988"/>
          <p14:tracePt t="40941" x="3313113" y="5732463"/>
          <p14:tracePt t="40958" x="3259138" y="5732463"/>
          <p14:tracePt t="40974" x="3224213" y="5724525"/>
          <p14:tracePt t="40991" x="3160713" y="5715000"/>
          <p14:tracePt t="41008" x="3143250" y="5705475"/>
          <p14:tracePt t="41024" x="3116263" y="5697538"/>
          <p14:tracePt t="41041" x="3098800" y="5688013"/>
          <p14:tracePt t="41058" x="3081338" y="5680075"/>
          <p14:tracePt t="41074" x="3071813" y="5680075"/>
          <p14:tracePt t="41092" x="3062288" y="5670550"/>
          <p14:tracePt t="41125" x="3054350" y="5661025"/>
          <p14:tracePt t="41142" x="3044825" y="5661025"/>
          <p14:tracePt t="41307" x="3044825" y="5670550"/>
          <p14:tracePt t="41376" x="3054350" y="5670550"/>
          <p14:tracePt t="41389" x="3054350" y="5680075"/>
          <p14:tracePt t="41417" x="3062288" y="5680075"/>
          <p14:tracePt t="41465" x="3071813" y="5680075"/>
          <p14:tracePt t="41506" x="3081338" y="5680075"/>
          <p14:tracePt t="41527" x="3089275" y="5680075"/>
          <p14:tracePt t="41567" x="3098800" y="5680075"/>
          <p14:tracePt t="41615" x="3108325" y="5680075"/>
          <p14:tracePt t="41663" x="3116263" y="5680075"/>
          <p14:tracePt t="41697" x="3125788" y="5680075"/>
          <p14:tracePt t="41753" x="3133725" y="5680075"/>
          <p14:tracePt t="41759" x="3133725" y="5688013"/>
          <p14:tracePt t="41800" x="3133725" y="5697538"/>
          <p14:tracePt t="41903" x="3133725" y="5705475"/>
          <p14:tracePt t="42003" x="3143250" y="5715000"/>
          <p14:tracePt t="42094" x="3152775" y="5715000"/>
          <p14:tracePt t="42128" x="3160713" y="5715000"/>
          <p14:tracePt t="42148" x="3170238" y="5715000"/>
          <p14:tracePt t="42177" x="3179763" y="5715000"/>
          <p14:tracePt t="42210" x="3187700" y="5715000"/>
          <p14:tracePt t="42245" x="3197225" y="5715000"/>
          <p14:tracePt t="42258" x="3205163" y="5715000"/>
          <p14:tracePt t="42278" x="3214688" y="5715000"/>
          <p14:tracePt t="42294" x="3224213" y="5715000"/>
          <p14:tracePt t="42299" x="3224213" y="5724525"/>
          <p14:tracePt t="42308" x="3232150" y="5724525"/>
          <p14:tracePt t="42325" x="3241675" y="5732463"/>
          <p14:tracePt t="42342" x="3251200" y="5732463"/>
          <p14:tracePt t="42359" x="3259138" y="5732463"/>
          <p14:tracePt t="42375" x="3268663" y="5732463"/>
          <p14:tracePt t="42392" x="3276600" y="5732463"/>
          <p14:tracePt t="42408" x="3276600" y="5741988"/>
          <p14:tracePt t="42425" x="3286125" y="5741988"/>
          <p14:tracePt t="42443" x="3295650" y="5741988"/>
          <p14:tracePt t="42458" x="3313113" y="5741988"/>
          <p14:tracePt t="42476" x="3340100" y="5751513"/>
          <p14:tracePt t="42492" x="3357563" y="5751513"/>
          <p14:tracePt t="42508" x="3375025" y="5751513"/>
          <p14:tracePt t="42525" x="3402013" y="5751513"/>
          <p14:tracePt t="42542" x="3411538" y="5751513"/>
          <p14:tracePt t="42558" x="3438525" y="5751513"/>
          <p14:tracePt t="42592" x="3446463" y="5751513"/>
          <p14:tracePt t="42608" x="3465513" y="5751513"/>
          <p14:tracePt t="42625" x="3473450" y="5751513"/>
          <p14:tracePt t="42642" x="3482975" y="5751513"/>
          <p14:tracePt t="42658" x="3490913" y="5751513"/>
          <p14:tracePt t="42675" x="3509963" y="5751513"/>
          <p14:tracePt t="42692" x="3517900" y="5751513"/>
          <p14:tracePt t="42708" x="3536950" y="5751513"/>
          <p14:tracePt t="42725" x="3554413" y="5751513"/>
          <p14:tracePt t="42742" x="3581400" y="5751513"/>
          <p14:tracePt t="42758" x="3598863" y="5751513"/>
          <p14:tracePt t="42775" x="3608388" y="5751513"/>
          <p14:tracePt t="42792" x="3633788" y="5751513"/>
          <p14:tracePt t="42808" x="3643313" y="5751513"/>
          <p14:tracePt t="42825" x="3660775" y="5741988"/>
          <p14:tracePt t="42842" x="3670300" y="5741988"/>
          <p14:tracePt t="42859" x="3687763" y="5741988"/>
          <p14:tracePt t="42875" x="3697288" y="5741988"/>
          <p14:tracePt t="42892" x="3724275" y="5741988"/>
          <p14:tracePt t="42908" x="3751263" y="5732463"/>
          <p14:tracePt t="42925" x="3768725" y="5724525"/>
          <p14:tracePt t="42942" x="3795713" y="5724525"/>
          <p14:tracePt t="42958" x="3813175" y="5724525"/>
          <p14:tracePt t="42975" x="3840163" y="5724525"/>
          <p14:tracePt t="42991" x="3848100" y="5715000"/>
          <p14:tracePt t="43008" x="3867150" y="5715000"/>
          <p14:tracePt t="43024" x="3875088" y="5715000"/>
          <p14:tracePt t="43041" x="3884613" y="5715000"/>
          <p14:tracePt t="43058" x="3902075" y="5715000"/>
          <p14:tracePt t="43074" x="3911600" y="5715000"/>
          <p14:tracePt t="43091" x="3929063" y="5705475"/>
          <p14:tracePt t="43108" x="3946525" y="5705475"/>
          <p14:tracePt t="43126" x="3965575" y="5705475"/>
          <p14:tracePt t="43142" x="3973513" y="5705475"/>
          <p14:tracePt t="43159" x="3990975" y="5705475"/>
          <p14:tracePt t="43176" x="4017963" y="5697538"/>
          <p14:tracePt t="43192" x="4027488" y="5697538"/>
          <p14:tracePt t="43208" x="4054475" y="5697538"/>
          <p14:tracePt t="43225" x="4071938" y="5697538"/>
          <p14:tracePt t="43242" x="4089400" y="5697538"/>
          <p14:tracePt t="43258" x="4098925" y="5697538"/>
          <p14:tracePt t="43276" x="4116388" y="5697538"/>
          <p14:tracePt t="43292" x="4125913" y="5697538"/>
          <p14:tracePt t="43326" x="4133850" y="5697538"/>
          <p14:tracePt t="43342" x="4143375" y="5697538"/>
          <p14:tracePt t="43360" x="4152900" y="5697538"/>
          <p14:tracePt t="43394" x="4160838" y="5697538"/>
          <p14:tracePt t="43414" x="4170363" y="5697538"/>
          <p14:tracePt t="43427" x="4179888" y="5697538"/>
          <p14:tracePt t="43463" x="4187825" y="5697538"/>
          <p14:tracePt t="43482" x="4197350" y="5697538"/>
          <p14:tracePt t="43496" x="4205288" y="5697538"/>
          <p14:tracePt t="43510" x="4214813" y="5697538"/>
          <p14:tracePt t="43523" x="4224338" y="5697538"/>
          <p14:tracePt t="43544" x="4232275" y="5697538"/>
          <p14:tracePt t="43565" x="4241800" y="5697538"/>
          <p14:tracePt t="43571" x="4251325" y="5697538"/>
          <p14:tracePt t="43585" x="4259263" y="5697538"/>
          <p14:tracePt t="43605" x="4268788" y="5697538"/>
          <p14:tracePt t="43619" x="4276725" y="5697538"/>
          <p14:tracePt t="43626" x="4286250" y="5697538"/>
          <p14:tracePt t="43646" x="4295775" y="5697538"/>
          <p14:tracePt t="43661" x="4303713" y="5697538"/>
          <p14:tracePt t="43675" x="4313238" y="5697538"/>
          <p14:tracePt t="43691" x="4322763" y="5697538"/>
          <p14:tracePt t="43708" x="4340225" y="5697538"/>
          <p14:tracePt t="43742" x="4348163" y="5697538"/>
          <p14:tracePt t="43758" x="4367213" y="5697538"/>
          <p14:tracePt t="43775" x="4402138" y="5697538"/>
          <p14:tracePt t="43791" x="4429125" y="5697538"/>
          <p14:tracePt t="43808" x="4456113" y="5697538"/>
          <p14:tracePt t="43825" x="4483100" y="5705475"/>
          <p14:tracePt t="43841" x="4510088" y="5705475"/>
          <p14:tracePt t="43858" x="4527550" y="5705475"/>
          <p14:tracePt t="43875" x="4554538" y="5705475"/>
          <p14:tracePt t="43891" x="4572000" y="5705475"/>
          <p14:tracePt t="43908" x="4598988" y="5705475"/>
          <p14:tracePt t="43926" x="4643438" y="5715000"/>
          <p14:tracePt t="43941" x="4670425" y="5715000"/>
          <p14:tracePt t="43958" x="4687888" y="5715000"/>
          <p14:tracePt t="43974" x="4714875" y="5724525"/>
          <p14:tracePt t="43991" x="4724400" y="5724525"/>
          <p14:tracePt t="44008" x="4768850" y="5724525"/>
          <p14:tracePt t="44024" x="4795838" y="5732463"/>
          <p14:tracePt t="44041" x="4822825" y="5732463"/>
          <p14:tracePt t="44058" x="4830763" y="5732463"/>
          <p14:tracePt t="44074" x="4848225" y="5732463"/>
          <p14:tracePt t="44092" x="4857750" y="5732463"/>
          <p14:tracePt t="44108" x="4867275" y="5732463"/>
          <p14:tracePt t="44125" x="4884738" y="5732463"/>
          <p14:tracePt t="44142" x="4894263" y="5732463"/>
          <p14:tracePt t="44158" x="4902200" y="5732463"/>
          <p14:tracePt t="44175" x="4929188" y="5732463"/>
          <p14:tracePt t="44193" x="4946650" y="5732463"/>
          <p14:tracePt t="44225" x="4956175" y="5732463"/>
          <p14:tracePt t="44242" x="4965700" y="5732463"/>
          <p14:tracePt t="44258" x="4983163" y="5732463"/>
          <p14:tracePt t="44275" x="4991100" y="5724525"/>
          <p14:tracePt t="44292" x="5000625" y="5724525"/>
          <p14:tracePt t="44309" x="5018088" y="5715000"/>
          <p14:tracePt t="44325" x="5027613" y="5715000"/>
          <p14:tracePt t="44342" x="5037138" y="5715000"/>
          <p14:tracePt t="44358" x="5045075" y="5715000"/>
          <p14:tracePt t="44392" x="5054600" y="5715000"/>
          <p14:tracePt t="44405" x="5062538" y="5705475"/>
          <p14:tracePt t="44419" x="5072063" y="5705475"/>
          <p14:tracePt t="44440" x="5081588" y="5705475"/>
          <p14:tracePt t="44474" x="5089525" y="5705475"/>
          <p14:tracePt t="44488" x="5099050" y="5705475"/>
          <p14:tracePt t="44501" x="5108575" y="5705475"/>
          <p14:tracePt t="44515" x="5116513" y="5705475"/>
          <p14:tracePt t="44528" x="5126038" y="5705475"/>
          <p14:tracePt t="44541" x="5133975" y="5705475"/>
          <p14:tracePt t="44558" x="5143500" y="5705475"/>
          <p14:tracePt t="44575" x="5153025" y="5705475"/>
          <p14:tracePt t="44592" x="5170488" y="5705475"/>
          <p14:tracePt t="44609" x="5180013" y="5705475"/>
          <p14:tracePt t="44625" x="5187950" y="5705475"/>
          <p14:tracePt t="44658" x="5205413" y="5705475"/>
          <p14:tracePt t="44699" x="5214938" y="5705475"/>
          <p14:tracePt t="45089" x="5251450" y="5705475"/>
          <p14:tracePt t="45096" x="5276850" y="5705475"/>
          <p14:tracePt t="45109" x="5330825" y="5705475"/>
          <p14:tracePt t="45125" x="5357813" y="5705475"/>
          <p14:tracePt t="45142" x="5375275" y="5705475"/>
          <p14:tracePt t="45158" x="5394325" y="5705475"/>
          <p14:tracePt t="45175" x="5411788" y="5705475"/>
          <p14:tracePt t="45192" x="5419725" y="5705475"/>
          <p14:tracePt t="45208" x="5429250" y="5705475"/>
          <p14:tracePt t="45225" x="5438775" y="5705475"/>
          <p14:tracePt t="45259" x="5446713" y="5705475"/>
          <p14:tracePt t="45288" x="5456238" y="5705475"/>
          <p14:tracePt t="45315" x="5465763" y="5705475"/>
          <p14:tracePt t="45322" x="5473700" y="5705475"/>
          <p14:tracePt t="45335" x="5483225" y="5705475"/>
          <p14:tracePt t="45343" x="5491163" y="5705475"/>
          <p14:tracePt t="45358" x="5510213" y="5705475"/>
          <p14:tracePt t="45375" x="5518150" y="5705475"/>
          <p14:tracePt t="45392" x="5554663" y="5705475"/>
          <p14:tracePt t="45409" x="5581650" y="5705475"/>
          <p14:tracePt t="45425" x="5626100" y="5705475"/>
          <p14:tracePt t="45442" x="5661025" y="5705475"/>
          <p14:tracePt t="45458" x="5705475" y="5705475"/>
          <p14:tracePt t="45475" x="5724525" y="5705475"/>
          <p14:tracePt t="45492" x="5741988" y="5705475"/>
          <p14:tracePt t="45508" x="5759450" y="5705475"/>
          <p14:tracePt t="45526" x="5768975" y="5705475"/>
          <p14:tracePt t="45542" x="5786438" y="5705475"/>
          <p14:tracePt t="45558" x="5795963" y="5705475"/>
          <p14:tracePt t="45575" x="5803900" y="5705475"/>
          <p14:tracePt t="45592" x="5813425" y="5705475"/>
          <p14:tracePt t="45608" x="5830888" y="5705475"/>
          <p14:tracePt t="45642" x="5848350" y="5705475"/>
          <p14:tracePt t="45658" x="5867400" y="5705475"/>
          <p14:tracePt t="45676" x="5902325" y="5715000"/>
          <p14:tracePt t="45692" x="5946775" y="5715000"/>
          <p14:tracePt t="45708" x="5983288" y="5715000"/>
          <p14:tracePt t="45725" x="6037263" y="5715000"/>
          <p14:tracePt t="45741" x="6054725" y="5715000"/>
          <p14:tracePt t="45761" x="6081713" y="5715000"/>
          <p14:tracePt t="45775" x="6099175" y="5715000"/>
          <p14:tracePt t="45792" x="6126163" y="5715000"/>
          <p14:tracePt t="45808" x="6143625" y="5715000"/>
          <p14:tracePt t="45824" x="6161088" y="5715000"/>
          <p14:tracePt t="45841" x="6180138" y="5715000"/>
          <p14:tracePt t="45858" x="6188075" y="5715000"/>
          <p14:tracePt t="45875" x="6197600" y="5715000"/>
          <p14:tracePt t="45896" x="6205538" y="5715000"/>
          <p14:tracePt t="45923" x="6215063" y="5715000"/>
          <p14:tracePt t="45930" x="6224588" y="5715000"/>
          <p14:tracePt t="45957" x="6232525" y="5715000"/>
          <p14:tracePt t="45976" x="6242050" y="5715000"/>
          <p14:tracePt t="45990" x="6251575" y="5715000"/>
          <p14:tracePt t="46004" x="6259513" y="5715000"/>
          <p14:tracePt t="46025" x="6269038" y="5715000"/>
          <p14:tracePt t="46038" x="6276975" y="5715000"/>
          <p14:tracePt t="46045" x="6276975" y="5724525"/>
          <p14:tracePt t="46058" x="6286500" y="5724525"/>
          <p14:tracePt t="46075" x="6323013" y="5724525"/>
          <p14:tracePt t="46091" x="6348413" y="5732463"/>
          <p14:tracePt t="46108" x="6394450" y="5741988"/>
          <p14:tracePt t="46125" x="6429375" y="5741988"/>
          <p14:tracePt t="46141" x="6446838" y="5741988"/>
          <p14:tracePt t="46158" x="6491288" y="5741988"/>
          <p14:tracePt t="46176" x="6527800" y="5741988"/>
          <p14:tracePt t="46192" x="6545263" y="5741988"/>
          <p14:tracePt t="46209" x="6572250" y="5741988"/>
          <p14:tracePt t="46225" x="6599238" y="5741988"/>
          <p14:tracePt t="46242" x="6608763" y="5741988"/>
          <p14:tracePt t="46258" x="6634163" y="5741988"/>
          <p14:tracePt t="46275" x="6653213" y="5741988"/>
          <p14:tracePt t="46292" x="6670675" y="5741988"/>
          <p14:tracePt t="46308" x="6697663" y="5741988"/>
          <p14:tracePt t="46326" x="6715125" y="5741988"/>
          <p14:tracePt t="46342" x="6724650" y="5741988"/>
          <p14:tracePt t="46358" x="6732588" y="5741988"/>
          <p14:tracePt t="46375" x="6742113" y="5741988"/>
          <p14:tracePt t="46392" x="6751638" y="5741988"/>
          <p14:tracePt t="46408" x="6759575" y="5741988"/>
          <p14:tracePt t="46425" x="6769100" y="5741988"/>
          <p14:tracePt t="46443" x="6786563" y="5741988"/>
          <p14:tracePt t="46458" x="6796088" y="5741988"/>
          <p14:tracePt t="46478" x="6804025" y="5741988"/>
          <p14:tracePt t="46532" x="6804025" y="5732463"/>
          <p14:tracePt t="46546" x="6804025" y="5724525"/>
          <p14:tracePt t="46955" x="6823075" y="5724525"/>
          <p14:tracePt t="46962" x="6840538" y="5724525"/>
          <p14:tracePt t="46968" x="6858000" y="5724525"/>
          <p14:tracePt t="46975" x="6867525" y="5724525"/>
          <p14:tracePt t="46991" x="6884988" y="5724525"/>
          <p14:tracePt t="47008" x="6902450" y="5724525"/>
          <p14:tracePt t="47024" x="6938963" y="5724525"/>
          <p14:tracePt t="47041" x="6956425" y="5724525"/>
          <p14:tracePt t="47058" x="6973888" y="5724525"/>
          <p14:tracePt t="47074" x="6983413" y="5724525"/>
          <p14:tracePt t="47092" x="6991350" y="5724525"/>
          <p14:tracePt t="47108" x="7000875" y="5724525"/>
          <p14:tracePt t="47125" x="7010400" y="5724525"/>
          <p14:tracePt t="47147" x="7018338" y="5724525"/>
          <p14:tracePt t="47243" x="7027863" y="5724525"/>
          <p14:tracePt t="47311" x="7037388" y="5724525"/>
          <p14:tracePt t="47326" x="7037388" y="5732463"/>
          <p14:tracePt t="47352" x="7037388" y="5741988"/>
          <p14:tracePt t="47366" x="7037388" y="5751513"/>
          <p14:tracePt t="47393" x="7037388" y="5759450"/>
          <p14:tracePt t="47421" x="7037388" y="5768975"/>
          <p14:tracePt t="47551" x="7045325" y="5768975"/>
          <p14:tracePt t="47605" x="7045325" y="5759450"/>
          <p14:tracePt t="47653" x="7054850" y="5759450"/>
          <p14:tracePt t="47681" x="7054850" y="5751513"/>
          <p14:tracePt t="47687" x="7062788" y="5751513"/>
          <p14:tracePt t="47701" x="7072313" y="5751513"/>
          <p14:tracePt t="47716" x="7081838" y="5751513"/>
          <p14:tracePt t="47725" x="7089775" y="5741988"/>
          <p14:tracePt t="47742" x="7108825" y="5741988"/>
          <p14:tracePt t="47758" x="7126288" y="5741988"/>
          <p14:tracePt t="47776" x="7143750" y="5741988"/>
          <p14:tracePt t="47791" x="7161213" y="5741988"/>
          <p14:tracePt t="47808" x="7170738" y="5741988"/>
          <p14:tracePt t="47824" x="7188200" y="5741988"/>
          <p14:tracePt t="47841" x="7205663" y="5741988"/>
          <p14:tracePt t="47858" x="7224713" y="5741988"/>
          <p14:tracePt t="47875" x="7242175" y="5741988"/>
          <p14:tracePt t="47892" x="7259638" y="5741988"/>
          <p14:tracePt t="47908" x="7269163" y="5741988"/>
          <p14:tracePt t="47925" x="7286625" y="5741988"/>
          <p14:tracePt t="47941" x="7296150" y="5741988"/>
          <p14:tracePt t="47974" x="7304088" y="5741988"/>
          <p14:tracePt t="47994" x="7313613" y="5741988"/>
          <p14:tracePt t="48049" x="7323138" y="5741988"/>
          <p14:tracePt t="48077" x="7323138" y="5732463"/>
          <p14:tracePt t="48084" x="7331075" y="5732463"/>
          <p14:tracePt t="48105" x="7340600" y="5732463"/>
          <p14:tracePt t="48125" x="7348538" y="5732463"/>
          <p14:tracePt t="48139" x="7358063" y="5732463"/>
          <p14:tracePt t="48160" x="7367588" y="5732463"/>
          <p14:tracePt t="48173" x="7375525" y="5732463"/>
          <p14:tracePt t="48194" x="7385050" y="5732463"/>
          <p14:tracePt t="48201" x="7394575" y="5732463"/>
          <p14:tracePt t="48214" x="7402513" y="5732463"/>
          <p14:tracePt t="48235" x="7412038" y="5732463"/>
          <p14:tracePt t="48249" x="7419975" y="5732463"/>
          <p14:tracePt t="48258" x="7429500" y="5732463"/>
          <p14:tracePt t="48275" x="7439025" y="5732463"/>
          <p14:tracePt t="48292" x="7446963" y="5732463"/>
          <p14:tracePt t="48309" x="7473950" y="5732463"/>
          <p14:tracePt t="48325" x="7491413" y="5732463"/>
          <p14:tracePt t="48342" x="7500938" y="5732463"/>
          <p14:tracePt t="48358" x="7518400" y="5732463"/>
          <p14:tracePt t="48375" x="7537450" y="5732463"/>
          <p14:tracePt t="48391" x="7554913" y="5732463"/>
          <p14:tracePt t="48408" x="7562850" y="5732463"/>
          <p14:tracePt t="48425" x="7581900" y="5732463"/>
          <p14:tracePt t="48442" x="7589838" y="5732463"/>
          <p14:tracePt t="48459" x="7608888" y="5732463"/>
          <p14:tracePt t="48475" x="7616825" y="5732463"/>
          <p14:tracePt t="48492" x="7626350" y="5732463"/>
          <p14:tracePt t="48508" x="7634288" y="5732463"/>
          <p14:tracePt t="48525" x="7643813" y="5732463"/>
          <p14:tracePt t="48542" x="7661275" y="5732463"/>
          <p14:tracePt t="48558" x="7670800" y="5732463"/>
          <p14:tracePt t="48575" x="7680325" y="5732463"/>
          <p14:tracePt t="48591" x="7697788" y="5732463"/>
          <p14:tracePt t="48625" x="7705725" y="5732463"/>
          <p14:tracePt t="48644" x="7715250" y="5732463"/>
          <p14:tracePt t="48766" x="7724775" y="5732463"/>
          <p14:tracePt t="48774" x="7732713" y="5732463"/>
          <p14:tracePt t="48788" x="7742238" y="5732463"/>
          <p14:tracePt t="48794" x="7751763" y="5724525"/>
          <p14:tracePt t="48808" x="7769225" y="5724525"/>
          <p14:tracePt t="48825" x="7786688" y="5724525"/>
          <p14:tracePt t="48842" x="7831138" y="5724525"/>
          <p14:tracePt t="48858" x="7848600" y="5724525"/>
          <p14:tracePt t="48875" x="7867650" y="5724525"/>
          <p14:tracePt t="48892" x="7875588" y="5724525"/>
          <p14:tracePt t="48908" x="7885113" y="5724525"/>
          <p14:tracePt t="48925" x="7894638" y="5724525"/>
          <p14:tracePt t="48942" x="7902575" y="5724525"/>
          <p14:tracePt t="48958" x="7912100" y="5724525"/>
          <p14:tracePt t="48974" x="7920038" y="5724525"/>
          <p14:tracePt t="48992" x="7929563" y="5724525"/>
          <p14:tracePt t="49019" x="7939088" y="5724525"/>
          <p14:tracePt t="49103" x="7947025" y="5724525"/>
          <p14:tracePt t="49124" x="7956550" y="5724525"/>
          <p14:tracePt t="49131" x="7966075" y="5724525"/>
          <p14:tracePt t="49142" x="7974013" y="5724525"/>
          <p14:tracePt t="49158" x="7983538" y="5724525"/>
          <p14:tracePt t="49175" x="7991475" y="5724525"/>
          <p14:tracePt t="49192" x="8001000" y="5724525"/>
          <p14:tracePt t="49208" x="8010525" y="5724525"/>
          <p14:tracePt t="49226" x="8027988" y="5732463"/>
          <p14:tracePt t="49242" x="8045450" y="5732463"/>
          <p14:tracePt t="49259" x="8062913" y="5732463"/>
          <p14:tracePt t="49275" x="8081963" y="5732463"/>
          <p14:tracePt t="49291" x="8089900" y="5741988"/>
          <p14:tracePt t="49308" x="8108950" y="5741988"/>
          <p14:tracePt t="49325" x="8126413" y="5741988"/>
          <p14:tracePt t="49341" x="8143875" y="5741988"/>
          <p14:tracePt t="49358" x="8180388" y="5741988"/>
          <p14:tracePt t="49375" x="8205788" y="5741988"/>
          <p14:tracePt t="49392" x="8242300" y="5741988"/>
          <p14:tracePt t="49408" x="8259763" y="5741988"/>
          <p14:tracePt t="49425" x="8277225" y="5741988"/>
          <p14:tracePt t="49441" x="8286750" y="5741988"/>
          <p14:tracePt t="49458" x="8296275" y="5741988"/>
          <p14:tracePt t="49475" x="8304213" y="5741988"/>
          <p14:tracePt t="49492" x="8323263" y="5751513"/>
          <p14:tracePt t="49508" x="8340725" y="5751513"/>
          <p14:tracePt t="49526" x="8348663" y="5751513"/>
          <p14:tracePt t="49542" x="8358188" y="5751513"/>
          <p14:tracePt t="49558" x="8367713" y="5751513"/>
          <p14:tracePt t="49575" x="8375650" y="5751513"/>
          <p14:tracePt t="49664" x="8375650" y="5741988"/>
          <p14:tracePt t="49670" x="8385175" y="5741988"/>
          <p14:tracePt t="50122" x="8402638" y="5741988"/>
          <p14:tracePt t="50129" x="8420100" y="5741988"/>
          <p14:tracePt t="50141" x="8439150" y="5741988"/>
          <p14:tracePt t="50158" x="8466138" y="5741988"/>
          <p14:tracePt t="50176" x="8501063" y="5741988"/>
          <p14:tracePt t="50192" x="8518525" y="5741988"/>
          <p14:tracePt t="50208" x="8545513" y="5741988"/>
          <p14:tracePt t="50225" x="8582025" y="5741988"/>
          <p14:tracePt t="50241" x="8599488" y="5741988"/>
          <p14:tracePt t="50258" x="8626475" y="5741988"/>
          <p14:tracePt t="50275" x="8643938" y="5741988"/>
          <p14:tracePt t="50292" x="8653463" y="5741988"/>
          <p14:tracePt t="50308" x="8661400" y="5732463"/>
          <p14:tracePt t="50341" x="8670925" y="5732463"/>
          <p14:tracePt t="50358" x="8680450" y="5732463"/>
          <p14:tracePt t="50485" x="8688388" y="5732463"/>
          <p14:tracePt t="50519" x="8697913" y="5732463"/>
          <p14:tracePt t="50532" x="8715375" y="5724525"/>
          <p14:tracePt t="50539" x="8732838" y="5724525"/>
          <p14:tracePt t="50546" x="8751888" y="5724525"/>
          <p14:tracePt t="50559" x="8796338" y="5715000"/>
          <p14:tracePt t="50575" x="8831263" y="5705475"/>
          <p14:tracePt t="50592" x="8858250" y="5705475"/>
          <p14:tracePt t="50608" x="8894763" y="5697538"/>
          <p14:tracePt t="50625" x="8912225" y="5697538"/>
          <p14:tracePt t="50642" x="8920163" y="5697538"/>
          <p14:tracePt t="50658" x="8929688" y="5697538"/>
          <p14:tracePt t="50675" x="8939213" y="5688013"/>
          <p14:tracePt t="50692" x="8947150" y="5688013"/>
          <p14:tracePt t="50709" x="8947150" y="5680075"/>
          <p14:tracePt t="50725" x="8956675" y="5680075"/>
          <p14:tracePt t="50742" x="8956675" y="5670550"/>
          <p14:tracePt t="50772" x="8956675" y="5661025"/>
          <p14:tracePt t="50799" x="8956675" y="5653088"/>
          <p14:tracePt t="50819" x="8956675" y="5643563"/>
          <p14:tracePt t="50874" x="8956675" y="5634038"/>
          <p14:tracePt t="50901" x="8956675" y="5626100"/>
          <p14:tracePt t="50915" x="8947150" y="5626100"/>
          <p14:tracePt t="50921" x="8947150" y="5616575"/>
          <p14:tracePt t="51831" x="8956675" y="5581650"/>
          <p14:tracePt t="51838" x="8974138" y="5545138"/>
          <p14:tracePt t="51846" x="8991600" y="5500688"/>
          <p14:tracePt t="51858" x="9018588" y="5446713"/>
          <p14:tracePt t="51875" x="9037638" y="5384800"/>
          <p14:tracePt t="51891" x="9055100" y="5322888"/>
          <p14:tracePt t="51908" x="9063038" y="5276850"/>
          <p14:tracePt t="51925" x="9072563" y="5214938"/>
          <p14:tracePt t="51941" x="9082088" y="5081588"/>
          <p14:tracePt t="51958" x="9090025" y="4991100"/>
          <p14:tracePt t="51974" x="9099550" y="4929188"/>
          <p14:tracePt t="51991" x="9099550" y="4902200"/>
          <p14:tracePt t="52008" x="9099550" y="4884738"/>
          <p14:tracePt t="52024" x="9099550" y="4857750"/>
          <p14:tracePt t="52041" x="9099550" y="4830763"/>
          <p14:tracePt t="52058" x="9099550" y="4813300"/>
          <p14:tracePt t="52075" x="9099550" y="4786313"/>
          <p14:tracePt t="52092" x="9090025" y="4697413"/>
          <p14:tracePt t="52108" x="9090025" y="4598988"/>
          <p14:tracePt t="52125" x="9090025" y="4429125"/>
          <p14:tracePt t="52142" x="9082088" y="4295775"/>
          <p14:tracePt t="52159" x="9082088" y="4000500"/>
          <p14:tracePt t="52175" x="9082088" y="3848100"/>
          <p14:tracePt t="52192" x="9082088" y="3768725"/>
          <p14:tracePt t="52208" x="9072563" y="3697288"/>
          <p14:tracePt t="52225" x="9072563" y="3670300"/>
          <p14:tracePt t="52242" x="9072563" y="3652838"/>
          <p14:tracePt t="52258" x="9072563" y="3633788"/>
          <p14:tracePt t="52275" x="9072563" y="3625850"/>
          <p14:tracePt t="52292" x="9063038" y="3616325"/>
          <p14:tracePt t="52309" x="9063038" y="3598863"/>
          <p14:tracePt t="52325" x="9063038" y="3589338"/>
          <p14:tracePt t="52358" x="9063038" y="3581400"/>
          <p14:tracePt t="52375" x="9063038" y="3562350"/>
          <p14:tracePt t="52392" x="9063038" y="3554413"/>
          <p14:tracePt t="52408" x="9063038" y="3544888"/>
          <p14:tracePt t="52425" x="9063038" y="3536950"/>
          <p14:tracePt t="52442" x="9063038" y="3527425"/>
          <p14:tracePt t="52475" x="9063038" y="3517900"/>
          <p14:tracePt t="52625" x="9072563" y="3517900"/>
          <p14:tracePt t="52652" x="9072563" y="3527425"/>
          <p14:tracePt t="52666" x="9072563" y="3536950"/>
          <p14:tracePt t="52672" x="9082088" y="3536950"/>
          <p14:tracePt t="52700" x="9090025" y="3544888"/>
          <p14:tracePt t="52720" x="9099550" y="3544888"/>
          <p14:tracePt t="52748" x="9109075" y="3554413"/>
          <p14:tracePt t="52782" x="9117013" y="3554413"/>
          <p14:tracePt t="52796" x="9117013" y="3562350"/>
          <p14:tracePt t="52810" x="9117013" y="3571875"/>
          <p14:tracePt t="52816" x="9126538" y="3571875"/>
          <p14:tracePt t="52830" x="9134475" y="3571875"/>
          <p14:tracePt t="52850" x="9134475" y="3581400"/>
          <p14:tracePt t="52878" x="9134475" y="3589338"/>
          <p14:tracePt t="52898" x="9134475" y="3598863"/>
          <p14:tracePt t="52912" x="9134475" y="3608388"/>
          <p14:tracePt t="52925" x="9134475" y="3616325"/>
          <p14:tracePt t="52932" x="9134475" y="3625850"/>
          <p14:tracePt t="52941" x="9134475" y="3633788"/>
          <p14:tracePt t="52958" x="9134475" y="3652838"/>
          <p14:tracePt t="52974" x="9144000" y="3679825"/>
          <p14:tracePt t="52991" x="9144000" y="3687763"/>
          <p14:tracePt t="52993" x="9144000" y="3697288"/>
          <p14:tracePt t="53008" x="9153525" y="3714750"/>
          <p14:tracePt t="53024" x="9153525" y="3724275"/>
          <p14:tracePt t="53041" x="9153525" y="3732213"/>
          <p14:tracePt t="53058" x="9153525" y="3741738"/>
          <p14:tracePt t="53074" x="9153525" y="3751263"/>
          <p14:tracePt t="53092" x="9153525" y="3768725"/>
          <p14:tracePt t="53109" x="9153525" y="3776663"/>
          <p14:tracePt t="53125" x="9153525" y="3786188"/>
          <p14:tracePt t="53142" x="9153525" y="3795713"/>
          <p14:tracePt t="53175" x="9153525" y="3803650"/>
          <p14:tracePt t="53191" x="9161463" y="3830638"/>
          <p14:tracePt t="53209" x="9170988" y="3848100"/>
          <p14:tracePt t="53225" x="9170988" y="3875088"/>
          <p14:tracePt t="53242" x="9188450" y="3902075"/>
          <p14:tracePt t="53259" x="9197975" y="3946525"/>
          <p14:tracePt t="53275" x="9215438" y="3990975"/>
          <p14:tracePt t="53292" x="9224963" y="4017963"/>
          <p14:tracePt t="53308" x="9232900" y="4037013"/>
          <p14:tracePt t="53325" x="9242425" y="4054475"/>
          <p14:tracePt t="53342" x="9242425" y="4062413"/>
          <p14:tracePt t="53358" x="9259888" y="4071938"/>
          <p14:tracePt t="53375" x="9269413" y="4071938"/>
          <p14:tracePt t="53392" x="9277350" y="4071938"/>
          <p14:tracePt t="53408" x="9296400" y="4071938"/>
          <p14:tracePt t="53425" x="9313863" y="4071938"/>
          <p14:tracePt t="53442" x="9331325" y="4071938"/>
          <p14:tracePt t="53458" x="9348788" y="4071938"/>
          <p14:tracePt t="53475" x="9358313" y="4071938"/>
          <p14:tracePt t="53492" x="9367838" y="4071938"/>
          <p14:tracePt t="53514" x="9367838" y="4081463"/>
          <p14:tracePt t="53528" x="9367838" y="4089400"/>
          <p14:tracePt t="53561" x="9367838" y="4098925"/>
          <p14:tracePt t="53602" x="9358313" y="4098925"/>
          <p14:tracePt t="53610" x="9358313" y="4108450"/>
          <p14:tracePt t="53616" x="9348788" y="4108450"/>
          <p14:tracePt t="53650" x="9340850" y="4116388"/>
          <p14:tracePt t="53678" x="9340850" y="4125913"/>
          <p14:tracePt t="53712" x="9340850" y="4133850"/>
          <p14:tracePt t="53739" x="9340850" y="4143375"/>
          <p14:tracePt t="53753" x="9340850" y="4152900"/>
          <p14:tracePt t="53760" x="9340850" y="4160838"/>
          <p14:tracePt t="53775" x="9340850" y="4170363"/>
          <p14:tracePt t="53791" x="9340850" y="4187825"/>
          <p14:tracePt t="53808" x="9340850" y="4224338"/>
          <p14:tracePt t="53824" x="9340850" y="4232275"/>
          <p14:tracePt t="53841" x="9340850" y="4251325"/>
          <p14:tracePt t="53858" x="9340850" y="4276725"/>
          <p14:tracePt t="53875" x="9340850" y="4303713"/>
          <p14:tracePt t="53892" x="9340850" y="4367213"/>
          <p14:tracePt t="53909" x="9340850" y="4402138"/>
          <p14:tracePt t="53925" x="9340850" y="4419600"/>
          <p14:tracePt t="53941" x="9340850" y="4446588"/>
          <p14:tracePt t="53958" x="9340850" y="4483100"/>
          <p14:tracePt t="53974" x="9340850" y="4510088"/>
          <p14:tracePt t="53991" x="9340850" y="4554538"/>
          <p14:tracePt t="54008" x="9348788" y="4581525"/>
          <p14:tracePt t="54024" x="9348788" y="4616450"/>
          <p14:tracePt t="54041" x="9358313" y="4660900"/>
          <p14:tracePt t="54058" x="9367838" y="4687888"/>
          <p14:tracePt t="54075" x="9375775" y="4751388"/>
          <p14:tracePt t="54092" x="9394825" y="4795838"/>
          <p14:tracePt t="54108" x="9394825" y="4840288"/>
          <p14:tracePt t="54125" x="9402763" y="4902200"/>
          <p14:tracePt t="54142" x="9412288" y="4965700"/>
          <p14:tracePt t="54158" x="9420225" y="5010150"/>
          <p14:tracePt t="54176" x="9420225" y="5089525"/>
          <p14:tracePt t="54192" x="9420225" y="5160963"/>
          <p14:tracePt t="54208" x="9420225" y="5214938"/>
          <p14:tracePt t="54225" x="9412288" y="5303838"/>
          <p14:tracePt t="54242" x="9412288" y="5348288"/>
          <p14:tracePt t="54259" x="9402763" y="5394325"/>
          <p14:tracePt t="54275" x="9394825" y="5411788"/>
          <p14:tracePt t="54292" x="9394825" y="5438775"/>
          <p14:tracePt t="54308" x="9385300" y="5456238"/>
          <p14:tracePt t="54326" x="9385300" y="5473700"/>
          <p14:tracePt t="54342" x="9375775" y="5491163"/>
          <p14:tracePt t="54358" x="9375775" y="5500688"/>
          <p14:tracePt t="54375" x="9375775" y="5518150"/>
          <p14:tracePt t="54392" x="9367838" y="5518150"/>
          <p14:tracePt t="54408" x="9367838" y="5527675"/>
          <p14:tracePt t="54425" x="9340850" y="5562600"/>
          <p14:tracePt t="54442" x="9304338" y="5599113"/>
          <p14:tracePt t="54458" x="9304338" y="5616575"/>
          <p14:tracePt t="54475" x="9296400" y="5626100"/>
          <p14:tracePt t="54479" x="9286875" y="5626100"/>
          <p14:tracePt t="54492" x="9286875" y="5634038"/>
          <p14:tracePt t="54508" x="9277350" y="5634038"/>
          <p14:tracePt t="54525" x="9269413" y="5634038"/>
          <p14:tracePt t="54546" x="9259888" y="5634038"/>
          <p14:tracePt t="54580" x="9251950" y="5634038"/>
          <p14:tracePt t="54717" x="9242425" y="5634038"/>
          <p14:tracePt t="54724" x="9242425" y="5626100"/>
          <p14:tracePt t="64584" x="9197975" y="5589588"/>
          <p14:tracePt t="64591" x="9144000" y="5545138"/>
          <p14:tracePt t="64598" x="9082088" y="5491163"/>
          <p14:tracePt t="64608" x="9028113" y="5456238"/>
          <p14:tracePt t="64625" x="8912225" y="5357813"/>
          <p14:tracePt t="64642" x="8867775" y="5330825"/>
          <p14:tracePt t="64659" x="8813800" y="5303838"/>
          <p14:tracePt t="64675" x="8777288" y="5286375"/>
          <p14:tracePt t="64692" x="8751888" y="5276850"/>
          <p14:tracePt t="64708" x="8742363" y="5268913"/>
          <p14:tracePt t="64725" x="8724900" y="5259388"/>
          <p14:tracePt t="64742" x="8705850" y="5232400"/>
          <p14:tracePt t="64758" x="8697913" y="5224463"/>
          <p14:tracePt t="64775" x="8670925" y="5187950"/>
          <p14:tracePt t="64792" x="8653463" y="5170488"/>
          <p14:tracePt t="64809" x="8616950" y="5126038"/>
          <p14:tracePt t="64825" x="8582025" y="5081588"/>
          <p14:tracePt t="64842" x="8528050" y="5018088"/>
          <p14:tracePt t="64858" x="8412163" y="4911725"/>
          <p14:tracePt t="64875" x="8331200" y="4830763"/>
          <p14:tracePt t="64892" x="8224838" y="4732338"/>
          <p14:tracePt t="64908" x="8161338" y="4660900"/>
          <p14:tracePt t="64925" x="8062913" y="4554538"/>
          <p14:tracePt t="64941" x="7858125" y="4348163"/>
          <p14:tracePt t="64958" x="7670800" y="4214813"/>
          <p14:tracePt t="64974" x="7626350" y="4170363"/>
          <p14:tracePt t="64991" x="7589838" y="4133850"/>
          <p14:tracePt t="64993" x="7572375" y="4116388"/>
          <p14:tracePt t="65008" x="7527925" y="4081463"/>
          <p14:tracePt t="65024" x="7446963" y="4037013"/>
          <p14:tracePt t="65041" x="7242175" y="3929063"/>
          <p14:tracePt t="65058" x="7108825" y="3875088"/>
          <p14:tracePt t="65075" x="6973888" y="3822700"/>
          <p14:tracePt t="65092" x="6894513" y="3786188"/>
          <p14:tracePt t="65109" x="6732588" y="3714750"/>
          <p14:tracePt t="65125" x="6616700" y="3679825"/>
          <p14:tracePt t="65142" x="6562725" y="3660775"/>
          <p14:tracePt t="65158" x="6510338" y="3643313"/>
          <p14:tracePt t="65175" x="6483350" y="3625850"/>
          <p14:tracePt t="65192" x="6456363" y="3598863"/>
          <p14:tracePt t="65208" x="6357938" y="3554413"/>
          <p14:tracePt t="65226" x="6269038" y="3536950"/>
          <p14:tracePt t="65242" x="6224588" y="3527425"/>
          <p14:tracePt t="65258" x="6188075" y="3509963"/>
          <p14:tracePt t="65275" x="6153150" y="3500438"/>
          <p14:tracePt t="65292" x="6134100" y="3490913"/>
          <p14:tracePt t="65308" x="6108700" y="3490913"/>
          <p14:tracePt t="65325" x="6089650" y="3482975"/>
          <p14:tracePt t="65342" x="6072188" y="3473450"/>
          <p14:tracePt t="65358" x="6062663" y="3473450"/>
          <p14:tracePt t="65376" x="6045200" y="3465513"/>
          <p14:tracePt t="65392" x="6027738" y="3465513"/>
          <p14:tracePt t="65408" x="6010275" y="3465513"/>
          <p14:tracePt t="65425" x="5973763" y="3465513"/>
          <p14:tracePt t="65442" x="5956300" y="3465513"/>
          <p14:tracePt t="65458" x="5929313" y="3465513"/>
          <p14:tracePt t="65475" x="5911850" y="3465513"/>
          <p14:tracePt t="65492" x="5902325" y="3465513"/>
          <p14:tracePt t="65495" x="5894388" y="3465513"/>
          <p14:tracePt t="65508" x="5884863" y="3465513"/>
          <p14:tracePt t="65525" x="5875338" y="3465513"/>
          <p14:tracePt t="65542" x="5867400" y="3473450"/>
          <p14:tracePt t="65558" x="5857875" y="3473450"/>
          <p14:tracePt t="65575" x="5857875" y="3490913"/>
          <p14:tracePt t="65592" x="5848350" y="3490913"/>
          <p14:tracePt t="65608" x="5840413" y="3490913"/>
          <p14:tracePt t="65625" x="5830888" y="3500438"/>
          <p14:tracePt t="65642" x="5822950" y="3500438"/>
          <p14:tracePt t="65658" x="5786438" y="3517900"/>
          <p14:tracePt t="65675" x="5759450" y="3536950"/>
          <p14:tracePt t="65691" x="5732463" y="3554413"/>
          <p14:tracePt t="65708" x="5705475" y="3562350"/>
          <p14:tracePt t="65725" x="5688013" y="3571875"/>
          <p14:tracePt t="65742" x="5653088" y="3589338"/>
          <p14:tracePt t="65759" x="5616575" y="3608388"/>
          <p14:tracePt t="65775" x="5589588" y="3616325"/>
          <p14:tracePt t="65792" x="5572125" y="3616325"/>
          <p14:tracePt t="65808" x="5554663" y="3625850"/>
          <p14:tracePt t="65824" x="5537200" y="3633788"/>
          <p14:tracePt t="65858" x="5527675" y="3633788"/>
          <p14:tracePt t="65875" x="5527675" y="3643313"/>
          <p14:tracePt t="66018" x="5537200" y="3643313"/>
          <p14:tracePt t="66032" x="5545138" y="3643313"/>
          <p14:tracePt t="66060" x="5554663" y="3633788"/>
          <p14:tracePt t="66081" x="5562600" y="3625850"/>
          <p14:tracePt t="66095" x="5572125" y="3625850"/>
          <p14:tracePt t="66109" x="5581650" y="3616325"/>
          <p14:tracePt t="66122" x="5589588" y="3608388"/>
          <p14:tracePt t="66143" x="5589588" y="3598863"/>
          <p14:tracePt t="66150" x="5599113" y="3589338"/>
          <p14:tracePt t="66164" x="5608638" y="3589338"/>
          <p14:tracePt t="66175" x="5608638" y="3581400"/>
          <p14:tracePt t="66192" x="5616575" y="3571875"/>
          <p14:tracePt t="66208" x="5616575" y="3562350"/>
          <p14:tracePt t="66226" x="5626100" y="3554413"/>
          <p14:tracePt t="66242" x="5626100" y="3544888"/>
          <p14:tracePt t="66300" x="5616575" y="3544888"/>
          <p14:tracePt t="66322" x="5608638" y="3544888"/>
          <p14:tracePt t="66328" x="5608638" y="3554413"/>
          <p14:tracePt t="66342" x="5599113" y="3562350"/>
          <p14:tracePt t="66358" x="5581650" y="3581400"/>
          <p14:tracePt t="66375" x="5572125" y="3598863"/>
          <p14:tracePt t="66392" x="5562600" y="3616325"/>
          <p14:tracePt t="66409" x="5554663" y="3625850"/>
          <p14:tracePt t="66425" x="5545138" y="3625850"/>
          <p14:tracePt t="66442" x="5545138" y="3633788"/>
          <p14:tracePt t="66458" x="5537200" y="3633788"/>
          <p14:tracePt t="66475" x="5518150" y="3643313"/>
          <p14:tracePt t="66492" x="5500688" y="3643313"/>
          <p14:tracePt t="66508" x="5491163" y="3643313"/>
          <p14:tracePt t="66512" x="5483225" y="3643313"/>
          <p14:tracePt t="66525" x="5473700" y="3643313"/>
          <p14:tracePt t="66542" x="5465763" y="3643313"/>
          <p14:tracePt t="66559" x="5446713" y="3643313"/>
          <p14:tracePt t="66592" x="5438775" y="3643313"/>
          <p14:tracePt t="66642" x="5438775" y="3633788"/>
          <p14:tracePt t="66676" x="5438775" y="3625850"/>
          <p14:tracePt t="66711" x="5438775" y="3616325"/>
          <p14:tracePt t="66738" x="5446713" y="3608388"/>
          <p14:tracePt t="66752" x="5456238" y="3608388"/>
          <p14:tracePt t="66760" x="5456238" y="3598863"/>
          <p14:tracePt t="66775" x="5465763" y="3598863"/>
          <p14:tracePt t="66792" x="5473700" y="3589338"/>
          <p14:tracePt t="66808" x="5491163" y="3589338"/>
          <p14:tracePt t="66826" x="5500688" y="3589338"/>
          <p14:tracePt t="66842" x="5527675" y="3589338"/>
          <p14:tracePt t="66858" x="5562600" y="3589338"/>
          <p14:tracePt t="66875" x="5715000" y="3643313"/>
          <p14:tracePt t="66892" x="5867400" y="3687763"/>
          <p14:tracePt t="66909" x="6018213" y="3732213"/>
          <p14:tracePt t="66925" x="6081713" y="3751263"/>
          <p14:tracePt t="66942" x="6126163" y="3768725"/>
          <p14:tracePt t="66958" x="6153150" y="3768725"/>
          <p14:tracePt t="66974" x="6180138" y="3768725"/>
          <p14:tracePt t="66991" x="6224588" y="3786188"/>
          <p14:tracePt t="67008" x="6269038" y="3786188"/>
          <p14:tracePt t="67010" x="6296025" y="3795713"/>
          <p14:tracePt t="67024" x="6340475" y="3803650"/>
          <p14:tracePt t="67041" x="6375400" y="3813175"/>
          <p14:tracePt t="67058" x="6429375" y="3822700"/>
          <p14:tracePt t="67074" x="6456363" y="3822700"/>
          <p14:tracePt t="67091" x="6491288" y="3830638"/>
          <p14:tracePt t="67108" x="6527800" y="3840163"/>
          <p14:tracePt t="67125" x="6554788" y="3840163"/>
          <p14:tracePt t="67142" x="6589713" y="3848100"/>
          <p14:tracePt t="67158" x="6608763" y="3857625"/>
          <p14:tracePt t="67175" x="6634163" y="3857625"/>
          <p14:tracePt t="67192" x="6653213" y="3857625"/>
          <p14:tracePt t="67209" x="6680200" y="3857625"/>
          <p14:tracePt t="67225" x="6705600" y="3857625"/>
          <p14:tracePt t="67242" x="6742113" y="3857625"/>
          <p14:tracePt t="67258" x="6823075" y="3857625"/>
          <p14:tracePt t="67275" x="6875463" y="3857625"/>
          <p14:tracePt t="67291" x="6946900" y="3848100"/>
          <p14:tracePt t="67308" x="6991350" y="3848100"/>
          <p14:tracePt t="67325" x="7062788" y="3848100"/>
          <p14:tracePt t="67342" x="7108825" y="3848100"/>
          <p14:tracePt t="67359" x="7180263" y="3848100"/>
          <p14:tracePt t="67375" x="7215188" y="3848100"/>
          <p14:tracePt t="67392" x="7232650" y="3848100"/>
          <p14:tracePt t="67408" x="7277100" y="3848100"/>
          <p14:tracePt t="67425" x="7296150" y="3848100"/>
          <p14:tracePt t="67442" x="7313613" y="3848100"/>
          <p14:tracePt t="67458" x="7340600" y="3848100"/>
          <p14:tracePt t="67475" x="7367588" y="3848100"/>
          <p14:tracePt t="67492" x="7394575" y="3848100"/>
          <p14:tracePt t="67509" x="7412038" y="3848100"/>
          <p14:tracePt t="67511" x="7419975" y="3848100"/>
          <p14:tracePt t="67525" x="7439025" y="3848100"/>
          <p14:tracePt t="67542" x="7456488" y="3840163"/>
          <p14:tracePt t="67558" x="7491413" y="3840163"/>
          <p14:tracePt t="67575" x="7527925" y="3840163"/>
          <p14:tracePt t="67592" x="7572375" y="3830638"/>
          <p14:tracePt t="67608" x="7599363" y="3830638"/>
          <p14:tracePt t="67626" x="7626350" y="3830638"/>
          <p14:tracePt t="67642" x="7653338" y="3822700"/>
          <p14:tracePt t="67658" x="7670800" y="3822700"/>
          <p14:tracePt t="67675" x="7705725" y="3813175"/>
          <p14:tracePt t="67692" x="7732713" y="3803650"/>
          <p14:tracePt t="67708" x="7759700" y="3803650"/>
          <p14:tracePt t="67725" x="7796213" y="3795713"/>
          <p14:tracePt t="67742" x="7823200" y="3786188"/>
          <p14:tracePt t="67758" x="7831138" y="3786188"/>
          <p14:tracePt t="67775" x="7848600" y="3786188"/>
          <p14:tracePt t="67791" x="7858125" y="3786188"/>
          <p14:tracePt t="67808" x="7867650" y="3786188"/>
          <p14:tracePt t="67824" x="7867650" y="3776663"/>
          <p14:tracePt t="67841" x="7875588" y="3776663"/>
          <p14:tracePt t="67858" x="7885113" y="3776663"/>
          <p14:tracePt t="67947" x="7885113" y="3768725"/>
          <p14:tracePt t="67974" x="7885113" y="3759200"/>
          <p14:tracePt t="67981" x="7875588" y="3759200"/>
          <p14:tracePt t="68393" x="7786688" y="3732213"/>
          <p14:tracePt t="68400" x="7688263" y="3705225"/>
          <p14:tracePt t="68408" x="7599363" y="3679825"/>
          <p14:tracePt t="68426" x="7402513" y="3625850"/>
          <p14:tracePt t="68442" x="6858000" y="3517900"/>
          <p14:tracePt t="68458" x="6562725" y="3473450"/>
          <p14:tracePt t="68475" x="6180138" y="3446463"/>
          <p14:tracePt t="68492" x="6099175" y="3438525"/>
          <p14:tracePt t="68509" x="6045200" y="3419475"/>
          <p14:tracePt t="68525" x="5965825" y="3411538"/>
          <p14:tracePt t="68543" x="5776913" y="3411538"/>
          <p14:tracePt t="68558" x="5680075" y="3411538"/>
          <p14:tracePt t="68575" x="5626100" y="3411538"/>
          <p14:tracePt t="68592" x="5537200" y="3411538"/>
          <p14:tracePt t="68608" x="5456238" y="3429000"/>
          <p14:tracePt t="68625" x="5241925" y="3482975"/>
          <p14:tracePt t="68642" x="5116513" y="3517900"/>
          <p14:tracePt t="68659" x="4973638" y="3562350"/>
          <p14:tracePt t="68675" x="4776788" y="3616325"/>
          <p14:tracePt t="68692" x="4554538" y="3670300"/>
          <p14:tracePt t="68708" x="4295775" y="3705225"/>
          <p14:tracePt t="68725" x="4116388" y="3714750"/>
          <p14:tracePt t="68742" x="3956050" y="3714750"/>
          <p14:tracePt t="68758" x="3911600" y="3705225"/>
          <p14:tracePt t="68775" x="3875088" y="3705225"/>
          <p14:tracePt t="68792" x="3840163" y="3705225"/>
          <p14:tracePt t="68809" x="3803650" y="3705225"/>
          <p14:tracePt t="68825" x="3724275" y="3705225"/>
          <p14:tracePt t="68842" x="3660775" y="3705225"/>
          <p14:tracePt t="68858" x="3608388" y="3705225"/>
          <p14:tracePt t="68875" x="3581400" y="3705225"/>
          <p14:tracePt t="68892" x="3562350" y="3705225"/>
          <p14:tracePt t="68908" x="3554413" y="3697288"/>
          <p14:tracePt t="68925" x="3536950" y="3697288"/>
          <p14:tracePt t="68941" x="3536950" y="3687763"/>
          <p14:tracePt t="68958" x="3527425" y="3679825"/>
          <p14:tracePt t="68974" x="3527425" y="3670300"/>
          <p14:tracePt t="68991" x="3527425" y="3660775"/>
          <p14:tracePt t="69008" x="3527425" y="3652838"/>
          <p14:tracePt t="69024" x="3527425" y="3643313"/>
          <p14:tracePt t="69041" x="3544888" y="3643313"/>
          <p14:tracePt t="69058" x="3554413" y="3633788"/>
          <p14:tracePt t="69076" x="3581400" y="3625850"/>
          <p14:tracePt t="69092" x="3598863" y="3625850"/>
          <p14:tracePt t="69108" x="3625850" y="3625850"/>
          <p14:tracePt t="69125" x="3652838" y="3625850"/>
          <p14:tracePt t="69142" x="3670300" y="3616325"/>
          <p14:tracePt t="69158" x="3687763" y="3616325"/>
          <p14:tracePt t="69175" x="3697288" y="3608388"/>
          <p14:tracePt t="69192" x="3714750" y="3608388"/>
          <p14:tracePt t="69208" x="3732213" y="3608388"/>
          <p14:tracePt t="69226" x="3741738" y="3608388"/>
          <p14:tracePt t="69258" x="3751263" y="3608388"/>
          <p14:tracePt t="69289" x="3759200" y="3608388"/>
          <p14:tracePt t="69344" x="3768725" y="3608388"/>
          <p14:tracePt t="69583" x="3776663" y="3608388"/>
          <p14:tracePt t="69590" x="3776663" y="3616325"/>
          <p14:tracePt t="69597" x="3776663" y="3625850"/>
          <p14:tracePt t="69609" x="3786188" y="3625850"/>
          <p14:tracePt t="69625" x="3803650" y="3633788"/>
          <p14:tracePt t="69642" x="3813175" y="3633788"/>
          <p14:tracePt t="69658" x="3830638" y="3643313"/>
          <p14:tracePt t="69675" x="3840163" y="3643313"/>
          <p14:tracePt t="69692" x="3857625" y="3643313"/>
          <p14:tracePt t="69708" x="3867150" y="3643313"/>
          <p14:tracePt t="69791" x="3867150" y="3652838"/>
          <p14:tracePt t="69799" x="3867150" y="3660775"/>
          <p14:tracePt t="69810" x="3867150" y="3670300"/>
          <p14:tracePt t="69825" x="3867150" y="3679825"/>
          <p14:tracePt t="69842" x="3857625" y="3697288"/>
          <p14:tracePt t="69858" x="3848100" y="3724275"/>
          <p14:tracePt t="69876" x="3840163" y="3751263"/>
          <p14:tracePt t="69892" x="3840163" y="3776663"/>
          <p14:tracePt t="70047" x="3840163" y="3857625"/>
          <p14:tracePt t="70054" x="3840163" y="4017963"/>
          <p14:tracePt t="70060" x="3840163" y="4152900"/>
          <p14:tracePt t="70075" x="3840163" y="4251325"/>
          <p14:tracePt t="70092" x="3840163" y="4276725"/>
          <p14:tracePt t="70109" x="3840163" y="4303713"/>
          <p14:tracePt t="70142" x="3840163" y="4313238"/>
          <p14:tracePt t="70158" x="3840163" y="4322763"/>
          <p14:tracePt t="70175" x="3840163" y="4330700"/>
          <p14:tracePt t="70192" x="3840163" y="4357688"/>
          <p14:tracePt t="70208" x="3840163" y="4402138"/>
          <p14:tracePt t="70225" x="3822700" y="4456113"/>
          <p14:tracePt t="70242" x="3822700" y="4527550"/>
          <p14:tracePt t="70259" x="3813175" y="4562475"/>
          <p14:tracePt t="70275" x="3813175" y="4572000"/>
          <p14:tracePt t="70292" x="3813175" y="4581525"/>
          <p14:tracePt t="70325" x="3813175" y="4589463"/>
          <p14:tracePt t="70342" x="3803650" y="4589463"/>
          <p14:tracePt t="70383" x="3803650" y="4581525"/>
          <p14:tracePt t="70397" x="3795713" y="4581525"/>
          <p14:tracePt t="70417" x="3795713" y="4572000"/>
          <p14:tracePt t="70451" x="3795713" y="4562475"/>
          <p14:tracePt t="70465" x="3795713" y="4554538"/>
          <p14:tracePt t="70493" x="3795713" y="4545013"/>
          <p14:tracePt t="70527" x="3795713" y="4537075"/>
          <p14:tracePt t="70561" x="3795713" y="4527550"/>
          <p14:tracePt t="70575" x="3795713" y="4518025"/>
          <p14:tracePt t="70636" x="3795713" y="4510088"/>
          <p14:tracePt t="70698" x="3795713" y="4500563"/>
          <p14:tracePt t="70739" x="3795713" y="4491038"/>
          <p14:tracePt t="70752" x="3795713" y="4483100"/>
          <p14:tracePt t="70787" x="3795713" y="4473575"/>
          <p14:tracePt t="70821" x="3795713" y="4465638"/>
          <p14:tracePt t="70834" x="3795713" y="4456113"/>
          <p14:tracePt t="70841" x="3795713" y="4446588"/>
          <p14:tracePt t="70855" x="3795713" y="4438650"/>
          <p14:tracePt t="70889" x="3803650" y="4429125"/>
          <p14:tracePt t="70903" x="3813175" y="4429125"/>
          <p14:tracePt t="70917" x="3813175" y="4419600"/>
          <p14:tracePt t="70925" x="3822700" y="4411663"/>
          <p14:tracePt t="70941" x="3822700" y="4402138"/>
          <p14:tracePt t="70958" x="3830638" y="4394200"/>
          <p14:tracePt t="70974" x="3840163" y="4384675"/>
          <p14:tracePt t="70991" x="3857625" y="4367213"/>
          <p14:tracePt t="71008" x="3867150" y="4357688"/>
          <p14:tracePt t="71024" x="3902075" y="4330700"/>
          <p14:tracePt t="71041" x="3973513" y="4276725"/>
          <p14:tracePt t="71058" x="4116388" y="4152900"/>
          <p14:tracePt t="71074" x="4411663" y="3894138"/>
          <p14:tracePt t="71093" x="4554538" y="3795713"/>
          <p14:tracePt t="71108" x="4643438" y="3732213"/>
          <p14:tracePt t="71125" x="4670425" y="3724275"/>
          <p14:tracePt t="71142" x="4697413" y="3705225"/>
          <p14:tracePt t="71158" x="4705350" y="3697288"/>
          <p14:tracePt t="71175" x="4751388" y="3652838"/>
          <p14:tracePt t="71192" x="4786313" y="3608388"/>
          <p14:tracePt t="71209" x="4867275" y="3554413"/>
          <p14:tracePt t="71225" x="5000625" y="3446463"/>
          <p14:tracePt t="71242" x="5116513" y="3375025"/>
          <p14:tracePt t="71258" x="5303838" y="3276600"/>
          <p14:tracePt t="71275" x="5626100" y="3116263"/>
          <p14:tracePt t="71292" x="5946775" y="2938463"/>
          <p14:tracePt t="71308" x="6108700" y="2830513"/>
          <p14:tracePt t="71326" x="6170613" y="2795588"/>
          <p14:tracePt t="71342" x="6188075" y="2786063"/>
          <p14:tracePt t="71358" x="6197600" y="2786063"/>
          <p14:tracePt t="71375" x="6205538" y="2776538"/>
          <p14:tracePt t="71408" x="6215063" y="2776538"/>
          <p14:tracePt t="71655" x="6224588" y="2776538"/>
          <p14:tracePt t="71662" x="6232525" y="2776538"/>
          <p14:tracePt t="71676" x="6242050" y="2776538"/>
          <p14:tracePt t="71692" x="6259513" y="2776538"/>
          <p14:tracePt t="71709" x="6276975" y="2795588"/>
          <p14:tracePt t="71725" x="6296025" y="2795588"/>
          <p14:tracePt t="71742" x="6313488" y="2803525"/>
          <p14:tracePt t="71758" x="6340475" y="2803525"/>
          <p14:tracePt t="71775" x="6357938" y="2813050"/>
          <p14:tracePt t="71791" x="6375400" y="2822575"/>
          <p14:tracePt t="71808" x="6384925" y="2822575"/>
          <p14:tracePt t="71824" x="6394450" y="2830513"/>
          <p14:tracePt t="71841" x="6402388" y="2830513"/>
          <p14:tracePt t="71859" x="6419850" y="2840038"/>
          <p14:tracePt t="71875" x="6429375" y="2840038"/>
          <p14:tracePt t="71892" x="6438900" y="2840038"/>
          <p14:tracePt t="71909" x="6456363" y="2840038"/>
          <p14:tracePt t="71925" x="6465888" y="2840038"/>
          <p14:tracePt t="71958" x="6473825" y="2840038"/>
          <p14:tracePt t="71982" x="6483350" y="2840038"/>
          <p14:tracePt t="71991" x="6491288" y="2840038"/>
          <p14:tracePt t="72008" x="6500813" y="2840038"/>
          <p14:tracePt t="72024" x="6518275" y="2840038"/>
          <p14:tracePt t="72041" x="6537325" y="2840038"/>
          <p14:tracePt t="72058" x="6554788" y="2840038"/>
          <p14:tracePt t="72075" x="6562725" y="2840038"/>
          <p14:tracePt t="72092" x="6581775" y="2840038"/>
          <p14:tracePt t="72108" x="6608763" y="2840038"/>
          <p14:tracePt t="72126" x="6626225" y="2840038"/>
          <p14:tracePt t="72142" x="6643688" y="2840038"/>
          <p14:tracePt t="72158" x="6661150" y="2840038"/>
          <p14:tracePt t="72175" x="6680200" y="2840038"/>
          <p14:tracePt t="72192" x="6688138" y="2840038"/>
          <p14:tracePt t="72208" x="6697663" y="2840038"/>
          <p14:tracePt t="72225" x="6705600" y="2840038"/>
          <p14:tracePt t="72242" x="6724650" y="2840038"/>
          <p14:tracePt t="72258" x="6732588" y="2840038"/>
          <p14:tracePt t="72275" x="6742113" y="2840038"/>
          <p14:tracePt t="72292" x="6751638" y="2840038"/>
          <p14:tracePt t="72308" x="6759575" y="2840038"/>
          <p14:tracePt t="72325" x="6777038" y="2840038"/>
          <p14:tracePt t="72359" x="6786563" y="2840038"/>
          <p14:tracePt t="72380" x="6796088" y="2840038"/>
          <p14:tracePt t="72627" x="6786563" y="2840038"/>
          <p14:tracePt t="72647" x="6777038" y="2840038"/>
          <p14:tracePt t="72653" x="6769100" y="2840038"/>
          <p14:tracePt t="72667" x="6759575" y="2840038"/>
          <p14:tracePt t="72688" x="6751638" y="2840038"/>
          <p14:tracePt t="72708" x="6742113" y="2840038"/>
          <p14:tracePt t="72715" x="6742113" y="2847975"/>
          <p14:tracePt t="72725" x="6732588" y="2847975"/>
          <p14:tracePt t="72742" x="6724650" y="2847975"/>
          <p14:tracePt t="72758" x="6715125" y="2857500"/>
          <p14:tracePt t="72776" x="6697663" y="2857500"/>
          <p14:tracePt t="72792" x="6688138" y="2857500"/>
          <p14:tracePt t="72809" x="6680200" y="2857500"/>
          <p14:tracePt t="72825" x="6653213" y="2857500"/>
          <p14:tracePt t="72842" x="6634163" y="2857500"/>
          <p14:tracePt t="72858" x="6616700" y="2857500"/>
          <p14:tracePt t="72875" x="6599238" y="2857500"/>
          <p14:tracePt t="72892" x="6581775" y="2857500"/>
          <p14:tracePt t="72908" x="6554788" y="2857500"/>
          <p14:tracePt t="72926" x="6537325" y="2857500"/>
          <p14:tracePt t="72942" x="6518275" y="2857500"/>
          <p14:tracePt t="72958" x="6483350" y="2857500"/>
          <p14:tracePt t="72974" x="6259513" y="2911475"/>
          <p14:tracePt t="72991" x="6089650" y="2946400"/>
          <p14:tracePt t="73008" x="6000750" y="2982913"/>
          <p14:tracePt t="73024" x="5983288" y="2990850"/>
          <p14:tracePt t="73042" x="5938838" y="3009900"/>
          <p14:tracePt t="73058" x="5919788" y="3009900"/>
          <p14:tracePt t="73074" x="5867400" y="3017838"/>
          <p14:tracePt t="73091" x="5697538" y="3027363"/>
          <p14:tracePt t="73108" x="5581650" y="3044825"/>
          <p14:tracePt t="73125" x="5491163" y="3062288"/>
          <p14:tracePt t="73142" x="5429250" y="3081338"/>
          <p14:tracePt t="73159" x="5330825" y="3098800"/>
          <p14:tracePt t="73175" x="5180013" y="3143250"/>
          <p14:tracePt t="73193" x="4983163" y="3197225"/>
          <p14:tracePt t="73208" x="4884738" y="3224213"/>
          <p14:tracePt t="73225" x="4741863" y="3268663"/>
          <p14:tracePt t="73242" x="4483100" y="3322638"/>
          <p14:tracePt t="73258" x="4384675" y="3330575"/>
          <p14:tracePt t="73275" x="4340225" y="3340100"/>
          <p14:tracePt t="73292" x="4295775" y="3340100"/>
          <p14:tracePt t="73309" x="4276725" y="3340100"/>
          <p14:tracePt t="73325" x="4251325" y="3340100"/>
          <p14:tracePt t="73342" x="4241800" y="3340100"/>
          <p14:tracePt t="73358" x="4224338" y="3340100"/>
          <p14:tracePt t="73375" x="4205288" y="3330575"/>
          <p14:tracePt t="73392" x="4170363" y="3330575"/>
          <p14:tracePt t="73408" x="4143375" y="3330575"/>
          <p14:tracePt t="73425" x="4081463" y="3330575"/>
          <p14:tracePt t="73442" x="4037013" y="3330575"/>
          <p14:tracePt t="73459" x="4000500" y="3330575"/>
          <p14:tracePt t="73475" x="3965575" y="3330575"/>
          <p14:tracePt t="73492" x="3946525" y="3330575"/>
          <p14:tracePt t="73495" x="3938588" y="3330575"/>
          <p14:tracePt t="73509" x="3919538" y="3330575"/>
          <p14:tracePt t="73525" x="3902075" y="3330575"/>
          <p14:tracePt t="73542" x="3884613" y="3330575"/>
          <p14:tracePt t="73576" x="3867150" y="3330575"/>
          <p14:tracePt t="73592" x="3857625" y="3330575"/>
          <p14:tracePt t="73608" x="3857625" y="3340100"/>
          <p14:tracePt t="73625" x="3848100" y="3340100"/>
          <p14:tracePt t="73693" x="3840163" y="3340100"/>
          <p14:tracePt t="73701" x="3840163" y="3348038"/>
          <p14:tracePt t="73708" x="3830638" y="3348038"/>
          <p14:tracePt t="73726" x="3830638" y="3357563"/>
          <p14:tracePt t="73742" x="3822700" y="3357563"/>
          <p14:tracePt t="73758" x="3822700" y="3367088"/>
          <p14:tracePt t="73775" x="3795713" y="3384550"/>
          <p14:tracePt t="73792" x="3776663" y="3402013"/>
          <p14:tracePt t="73808" x="3759200" y="3438525"/>
          <p14:tracePt t="73825" x="3741738" y="3455988"/>
          <p14:tracePt t="73841" x="3732213" y="3473450"/>
          <p14:tracePt t="73858" x="3724275" y="3490913"/>
          <p14:tracePt t="73875" x="3724275" y="3500438"/>
          <p14:tracePt t="73892" x="3724275" y="3517900"/>
          <p14:tracePt t="73908" x="3732213" y="3527425"/>
          <p14:tracePt t="73925" x="3741738" y="3536950"/>
          <p14:tracePt t="73941" x="3751263" y="3544888"/>
          <p14:tracePt t="73958" x="3759200" y="3544888"/>
          <p14:tracePt t="73974" x="3776663" y="3554413"/>
          <p14:tracePt t="74008" x="3795713" y="3554413"/>
          <p14:tracePt t="74024" x="3803650" y="3562350"/>
          <p14:tracePt t="74041" x="3813175" y="3571875"/>
          <p14:tracePt t="74058" x="3822700" y="3571875"/>
          <p14:tracePt t="74074" x="3840163" y="3581400"/>
          <p14:tracePt t="74092" x="3848100" y="3581400"/>
          <p14:tracePt t="74109" x="3857625" y="3589338"/>
          <p14:tracePt t="74125" x="3857625" y="3598863"/>
          <p14:tracePt t="74158" x="3867150" y="3598863"/>
          <p14:tracePt t="74175" x="3875088" y="3598863"/>
          <p14:tracePt t="74192" x="3884613" y="3598863"/>
          <p14:tracePt t="74221" x="3894138" y="3589338"/>
          <p14:tracePt t="74254" x="3902075" y="3589338"/>
          <p14:tracePt t="74281" x="3911600" y="3589338"/>
          <p14:tracePt t="74302" x="3919538" y="3581400"/>
          <p14:tracePt t="74322" x="3919538" y="3571875"/>
          <p14:tracePt t="74337" x="3929063" y="3562350"/>
          <p14:tracePt t="74438" x="3919538" y="3562350"/>
          <p14:tracePt t="74452" x="3911600" y="3562350"/>
          <p14:tracePt t="74473" x="3902075" y="3562350"/>
          <p14:tracePt t="74507" x="3894138" y="3562350"/>
          <p14:tracePt t="74541" x="3894138" y="3571875"/>
          <p14:tracePt t="74548" x="3894138" y="3581400"/>
          <p14:tracePt t="74562" x="3884613" y="3598863"/>
          <p14:tracePt t="74576" x="3875088" y="3616325"/>
          <p14:tracePt t="74592" x="3875088" y="3652838"/>
          <p14:tracePt t="74608" x="3867150" y="3714750"/>
          <p14:tracePt t="74625" x="3867150" y="3751263"/>
          <p14:tracePt t="74642" x="3867150" y="3803650"/>
          <p14:tracePt t="74658" x="3867150" y="3830638"/>
          <p14:tracePt t="74675" x="3857625" y="3857625"/>
          <p14:tracePt t="74692" x="3857625" y="3894138"/>
          <p14:tracePt t="74708" x="3848100" y="3911600"/>
          <p14:tracePt t="74725" x="3848100" y="3938588"/>
          <p14:tracePt t="74742" x="3848100" y="3956050"/>
          <p14:tracePt t="74759" x="3840163" y="3965575"/>
          <p14:tracePt t="74775" x="3840163" y="3983038"/>
          <p14:tracePt t="74792" x="3822700" y="4010025"/>
          <p14:tracePt t="74808" x="3803650" y="4062413"/>
          <p14:tracePt t="74825" x="3803650" y="4089400"/>
          <p14:tracePt t="74842" x="3795713" y="4125913"/>
          <p14:tracePt t="74858" x="3786188" y="4152900"/>
          <p14:tracePt t="74875" x="3776663" y="4187825"/>
          <p14:tracePt t="74892" x="3768725" y="4205288"/>
          <p14:tracePt t="74909" x="3768725" y="4224338"/>
          <p14:tracePt t="74925" x="3759200" y="4232275"/>
          <p14:tracePt t="74941" x="3759200" y="4241800"/>
          <p14:tracePt t="74958" x="3751263" y="4241800"/>
          <p14:tracePt t="74974" x="3741738" y="4241800"/>
          <p14:tracePt t="74991" x="3732213" y="4241800"/>
          <p14:tracePt t="75008" x="3724275" y="4241800"/>
          <p14:tracePt t="75024" x="3714750" y="4241800"/>
          <p14:tracePt t="75041" x="3705225" y="4241800"/>
          <p14:tracePt t="75058" x="3697288" y="4241800"/>
          <p14:tracePt t="75075" x="3687763" y="4241800"/>
          <p14:tracePt t="75102" x="3679825" y="4241800"/>
          <p14:tracePt t="75109" x="3679825" y="4232275"/>
          <p14:tracePt t="75125" x="3670300" y="4232275"/>
          <p14:tracePt t="75142" x="3660775" y="4224338"/>
          <p14:tracePt t="75176" x="3652838" y="4224338"/>
          <p14:tracePt t="75191" x="3643313" y="4214813"/>
          <p14:tracePt t="75212" x="3633788" y="4214813"/>
          <p14:tracePt t="75227" x="3633788" y="4205288"/>
          <p14:tracePt t="75242" x="3625850" y="4205288"/>
          <p14:tracePt t="75258" x="3625850" y="4197350"/>
          <p14:tracePt t="75308" x="3633788" y="4197350"/>
          <p14:tracePt t="75328" x="3643313" y="4197350"/>
          <p14:tracePt t="75341" x="3652838" y="4197350"/>
          <p14:tracePt t="75355" x="3652838" y="4205288"/>
          <p14:tracePt t="75362" x="3660775" y="4205288"/>
          <p14:tracePt t="75376" x="3670300" y="4205288"/>
          <p14:tracePt t="75392" x="3679825" y="4214813"/>
          <p14:tracePt t="75409" x="3687763" y="4224338"/>
          <p14:tracePt t="75425" x="3697288" y="4241800"/>
          <p14:tracePt t="75442" x="3714750" y="4241800"/>
          <p14:tracePt t="75458" x="3724275" y="4251325"/>
          <p14:tracePt t="75475" x="3732213" y="4251325"/>
          <p14:tracePt t="75492" x="3751263" y="4259263"/>
          <p14:tracePt t="75525" x="3759200" y="4268788"/>
          <p14:tracePt t="75542" x="3776663" y="4268788"/>
          <p14:tracePt t="75559" x="3786188" y="4268788"/>
          <p14:tracePt t="75575" x="3795713" y="4268788"/>
          <p14:tracePt t="75592" x="3803650" y="4268788"/>
          <p14:tracePt t="75608" x="3822700" y="4268788"/>
          <p14:tracePt t="75642" x="3830638" y="4268788"/>
          <p14:tracePt t="75670" x="3840163" y="4259263"/>
          <p14:tracePt t="75690" x="3840163" y="4251325"/>
          <p14:tracePt t="75704" x="3848100" y="4241800"/>
          <p14:tracePt t="75711" x="3857625" y="4232275"/>
          <p14:tracePt t="75725" x="3857625" y="4224338"/>
          <p14:tracePt t="75742" x="3867150" y="4224338"/>
          <p14:tracePt t="75758" x="3867150" y="4214813"/>
          <p14:tracePt t="75775" x="3867150" y="4205288"/>
          <p14:tracePt t="75791" x="3867150" y="4197350"/>
          <p14:tracePt t="75811" x="3867150" y="4179888"/>
          <p14:tracePt t="75826" x="3867150" y="4170363"/>
          <p14:tracePt t="75858" x="3857625" y="4152900"/>
          <p14:tracePt t="75875" x="3848100" y="4152900"/>
          <p14:tracePt t="75892" x="3848100" y="4143375"/>
          <p14:tracePt t="75908" x="3840163" y="4143375"/>
          <p14:tracePt t="75925" x="3840163" y="4133850"/>
          <p14:tracePt t="75942" x="3830638" y="4133850"/>
          <p14:tracePt t="75958" x="3822700" y="4125913"/>
          <p14:tracePt t="75991" x="3813175" y="4125913"/>
          <p14:tracePt t="76010" x="3803650" y="4125913"/>
          <p14:tracePt t="76354" x="3867150" y="4116388"/>
          <p14:tracePt t="76360" x="3911600" y="4108450"/>
          <p14:tracePt t="76367" x="3946525" y="4089400"/>
          <p14:tracePt t="76375" x="3965575" y="4081463"/>
          <p14:tracePt t="76392" x="3990975" y="4071938"/>
          <p14:tracePt t="76408" x="4037013" y="4054475"/>
          <p14:tracePt t="76425" x="4081463" y="4037013"/>
          <p14:tracePt t="76442" x="4251325" y="4000500"/>
          <p14:tracePt t="76458" x="4411663" y="3956050"/>
          <p14:tracePt t="76475" x="4598988" y="3894138"/>
          <p14:tracePt t="76492" x="4697413" y="3867150"/>
          <p14:tracePt t="76509" x="4751388" y="3857625"/>
          <p14:tracePt t="76525" x="4786313" y="3840163"/>
          <p14:tracePt t="76542" x="4803775" y="3840163"/>
          <p14:tracePt t="76558" x="4848225" y="3822700"/>
          <p14:tracePt t="76575" x="4894263" y="3795713"/>
          <p14:tracePt t="76592" x="4938713" y="3768725"/>
          <p14:tracePt t="76608" x="4956175" y="3759200"/>
          <p14:tracePt t="76625" x="4965700" y="3751263"/>
          <p14:tracePt t="76642" x="4983163" y="3741738"/>
          <p14:tracePt t="76675" x="4991100" y="3732213"/>
          <p14:tracePt t="76692" x="5000625" y="3732213"/>
          <p14:tracePt t="76708" x="5018088" y="3732213"/>
          <p14:tracePt t="76742" x="5027613" y="3724275"/>
          <p14:tracePt t="76758" x="5037138" y="3714750"/>
          <p14:tracePt t="76775" x="5045075" y="3714750"/>
          <p14:tracePt t="76792" x="5081588" y="3697288"/>
          <p14:tracePt t="76808" x="5108575" y="3697288"/>
          <p14:tracePt t="76825" x="5116513" y="3687763"/>
          <p14:tracePt t="76842" x="5153025" y="3687763"/>
          <p14:tracePt t="76858" x="5160963" y="3687763"/>
          <p14:tracePt t="76875" x="5170488" y="3687763"/>
          <p14:tracePt t="76892" x="5180013" y="3687763"/>
          <p14:tracePt t="76908" x="5187950" y="3687763"/>
          <p14:tracePt t="76941" x="5197475" y="3687763"/>
          <p14:tracePt t="76981" x="5205413" y="3687763"/>
          <p14:tracePt t="77015" x="5214938" y="3687763"/>
          <p14:tracePt t="77029" x="5232400" y="3687763"/>
          <p14:tracePt t="77036" x="5241925" y="3687763"/>
          <p14:tracePt t="77043" x="5251450" y="3679825"/>
          <p14:tracePt t="77058" x="5295900" y="3679825"/>
          <p14:tracePt t="77074" x="5340350" y="3670300"/>
          <p14:tracePt t="77092" x="5419725" y="3660775"/>
          <p14:tracePt t="77108" x="5491163" y="3660775"/>
          <p14:tracePt t="77125" x="5680075" y="3652838"/>
          <p14:tracePt t="77142" x="5759450" y="3652838"/>
          <p14:tracePt t="77159" x="5830888" y="3652838"/>
          <p14:tracePt t="77175" x="5875338" y="3652838"/>
          <p14:tracePt t="77192" x="5956300" y="3652838"/>
          <p14:tracePt t="77208" x="6170613" y="3660775"/>
          <p14:tracePt t="77225" x="6303963" y="3670300"/>
          <p14:tracePt t="77242" x="6419850" y="3679825"/>
          <p14:tracePt t="77258" x="6473825" y="3687763"/>
          <p14:tracePt t="77276" x="6554788" y="3697288"/>
          <p14:tracePt t="77292" x="6661150" y="3705225"/>
          <p14:tracePt t="77308" x="6769100" y="3705225"/>
          <p14:tracePt t="77325" x="6875463" y="3705225"/>
          <p14:tracePt t="77342" x="6911975" y="3705225"/>
          <p14:tracePt t="77358" x="6946900" y="3705225"/>
          <p14:tracePt t="77375" x="7072313" y="3697288"/>
          <p14:tracePt t="77392" x="7277100" y="3687763"/>
          <p14:tracePt t="77408" x="7491413" y="3687763"/>
          <p14:tracePt t="77426" x="7616825" y="3687763"/>
          <p14:tracePt t="77442" x="7661275" y="3687763"/>
          <p14:tracePt t="77458" x="7688263" y="3697288"/>
          <p14:tracePt t="77475" x="7715250" y="3697288"/>
          <p14:tracePt t="77492" x="7732713" y="3697288"/>
          <p14:tracePt t="77508" x="7742238" y="3697288"/>
          <p14:tracePt t="77525" x="7759700" y="3697288"/>
          <p14:tracePt t="77542" x="7777163" y="3697288"/>
          <p14:tracePt t="77558" x="7796213" y="3697288"/>
          <p14:tracePt t="77576" x="7804150" y="3697288"/>
          <p14:tracePt t="77592" x="7813675" y="3697288"/>
          <p14:tracePt t="77608" x="7823200" y="3697288"/>
          <p14:tracePt t="77625" x="7831138" y="3697288"/>
          <p14:tracePt t="77653" x="7840663" y="3697288"/>
          <p14:tracePt t="77680" x="7848600" y="3697288"/>
          <p14:tracePt t="78610" x="7840663" y="3697288"/>
          <p14:tracePt t="78829" x="7831138" y="3697288"/>
          <p14:tracePt t="78843" x="7823200" y="3697288"/>
          <p14:tracePt t="78856" x="7823200" y="3687763"/>
          <p14:tracePt t="78870" x="7813675" y="3679825"/>
          <p14:tracePt t="78884" x="7804150" y="3679825"/>
          <p14:tracePt t="78897" x="7786688" y="3679825"/>
          <p14:tracePt t="78908" x="7777163" y="3670300"/>
          <p14:tracePt t="78925" x="7742238" y="3670300"/>
          <p14:tracePt t="78942" x="7715250" y="3660775"/>
          <p14:tracePt t="78958" x="7680325" y="3652838"/>
          <p14:tracePt t="78974" x="7643813" y="3643313"/>
          <p14:tracePt t="78991" x="7545388" y="3643313"/>
          <p14:tracePt t="79008" x="7439025" y="3643313"/>
          <p14:tracePt t="79024" x="7340600" y="3643313"/>
          <p14:tracePt t="79041" x="7242175" y="3643313"/>
          <p14:tracePt t="79058" x="7205663" y="3643313"/>
          <p14:tracePt t="79074" x="7161213" y="3643313"/>
          <p14:tracePt t="79091" x="7143750" y="3643313"/>
          <p14:tracePt t="79108" x="7099300" y="3652838"/>
          <p14:tracePt t="79125" x="7062788" y="3660775"/>
          <p14:tracePt t="79143" x="6983413" y="3660775"/>
          <p14:tracePt t="79158" x="6919913" y="3670300"/>
          <p14:tracePt t="79175" x="6831013" y="3687763"/>
          <p14:tracePt t="79192" x="6680200" y="3714750"/>
          <p14:tracePt t="79208" x="6581775" y="3732213"/>
          <p14:tracePt t="79225" x="6313488" y="3776663"/>
          <p14:tracePt t="79242" x="6180138" y="3795713"/>
          <p14:tracePt t="79259" x="6089650" y="3813175"/>
          <p14:tracePt t="79275" x="6037263" y="3813175"/>
          <p14:tracePt t="79292" x="5929313" y="3830638"/>
          <p14:tracePt t="79308" x="5759450" y="3848100"/>
          <p14:tracePt t="79325" x="5697538" y="3848100"/>
          <p14:tracePt t="79342" x="5634038" y="3848100"/>
          <p14:tracePt t="79358" x="5608638" y="3848100"/>
          <p14:tracePt t="79375" x="5589588" y="3848100"/>
          <p14:tracePt t="79392" x="5554663" y="3830638"/>
          <p14:tracePt t="79408" x="5527675" y="3822700"/>
          <p14:tracePt t="79425" x="5500688" y="3803650"/>
          <p14:tracePt t="79442" x="5473700" y="3795713"/>
          <p14:tracePt t="79458" x="5456238" y="3786188"/>
          <p14:tracePt t="79475" x="5446713" y="3786188"/>
          <p14:tracePt t="79492" x="5429250" y="3776663"/>
          <p14:tracePt t="79508" x="5429250" y="3768725"/>
          <p14:tracePt t="79527" x="5419725" y="3768725"/>
          <p14:tracePt t="79561" x="5419725" y="3759200"/>
          <p14:tracePt t="79602" x="5429250" y="3759200"/>
          <p14:tracePt t="79610" x="5429250" y="3751263"/>
          <p14:tracePt t="79615" x="5438775" y="3751263"/>
          <p14:tracePt t="79643" x="5446713" y="3751263"/>
          <p14:tracePt t="79663" x="5456238" y="3751263"/>
          <p14:tracePt t="79677" x="5465763" y="3751263"/>
          <p14:tracePt t="79684" x="5473700" y="3751263"/>
          <p14:tracePt t="79692" x="5483225" y="3751263"/>
          <p14:tracePt t="79708" x="5491163" y="3751263"/>
          <p14:tracePt t="79725" x="5510213" y="3751263"/>
          <p14:tracePt t="79742" x="5518150" y="3751263"/>
          <p14:tracePt t="79758" x="5527675" y="3751263"/>
          <p14:tracePt t="79775" x="5537200" y="3751263"/>
          <p14:tracePt t="79791" x="5545138" y="3751263"/>
          <p14:tracePt t="79808" x="5545138" y="3741738"/>
          <p14:tracePt t="79824" x="5554663" y="3732213"/>
          <p14:tracePt t="79867" x="5545138" y="3732213"/>
          <p14:tracePt t="79882" x="5537200" y="3732213"/>
          <p14:tracePt t="79896" x="5527675" y="3732213"/>
          <p14:tracePt t="79910" x="5510213" y="3741738"/>
          <p14:tracePt t="79925" x="5500688" y="3741738"/>
          <p14:tracePt t="79942" x="5473700" y="3741738"/>
          <p14:tracePt t="79958" x="5456238" y="3741738"/>
          <p14:tracePt t="79974" x="5446713" y="3741738"/>
          <p14:tracePt t="79991" x="5419725" y="3741738"/>
          <p14:tracePt t="80008" x="5402263" y="3741738"/>
          <p14:tracePt t="80024" x="5348288" y="3741738"/>
          <p14:tracePt t="80041" x="5313363" y="3741738"/>
          <p14:tracePt t="80058" x="5276850" y="3741738"/>
          <p14:tracePt t="80074" x="5268913" y="3732213"/>
          <p14:tracePt t="80092" x="5259388" y="3732213"/>
          <p14:tracePt t="80108" x="5251450" y="3724275"/>
          <p14:tracePt t="80125" x="5241925" y="3724275"/>
          <p14:tracePt t="80155" x="5241925" y="3714750"/>
          <p14:tracePt t="80183" x="5251450" y="3714750"/>
          <p14:tracePt t="80197" x="5259388" y="3714750"/>
          <p14:tracePt t="80203" x="5268913" y="3714750"/>
          <p14:tracePt t="80218" x="5276850" y="3714750"/>
          <p14:tracePt t="80226" x="5286375" y="3714750"/>
          <p14:tracePt t="80242" x="5313363" y="3714750"/>
          <p14:tracePt t="80258" x="5340350" y="3714750"/>
          <p14:tracePt t="80275" x="5384800" y="3714750"/>
          <p14:tracePt t="80292" x="5411788" y="3714750"/>
          <p14:tracePt t="80308" x="5446713" y="3714750"/>
          <p14:tracePt t="80325" x="5473700" y="3714750"/>
          <p14:tracePt t="80342" x="5500688" y="3724275"/>
          <p14:tracePt t="80358" x="5537200" y="3741738"/>
          <p14:tracePt t="80375" x="5653088" y="3776663"/>
          <p14:tracePt t="80392" x="5795963" y="3803650"/>
          <p14:tracePt t="80408" x="5929313" y="3830638"/>
          <p14:tracePt t="80425" x="5973763" y="3840163"/>
          <p14:tracePt t="80442" x="6045200" y="3848100"/>
          <p14:tracePt t="80458" x="6116638" y="3857625"/>
          <p14:tracePt t="80476" x="6303963" y="3857625"/>
          <p14:tracePt t="80492" x="6402388" y="3857625"/>
          <p14:tracePt t="80508" x="6465888" y="3857625"/>
          <p14:tracePt t="80525" x="6527800" y="3857625"/>
          <p14:tracePt t="80542" x="6562725" y="3867150"/>
          <p14:tracePt t="80558" x="6626225" y="3867150"/>
          <p14:tracePt t="80575" x="6786563" y="3867150"/>
          <p14:tracePt t="80592" x="6884988" y="3875088"/>
          <p14:tracePt t="80608" x="6919913" y="3875088"/>
          <p14:tracePt t="80625" x="6946900" y="3884613"/>
          <p14:tracePt t="80642" x="6965950" y="3884613"/>
          <p14:tracePt t="80658" x="6983413" y="3884613"/>
          <p14:tracePt t="80692" x="6991350" y="3884613"/>
          <p14:tracePt t="80764" x="6991350" y="3875088"/>
          <p14:tracePt t="80778" x="6991350" y="3867150"/>
          <p14:tracePt t="80785" x="6991350" y="3857625"/>
          <p14:tracePt t="80792" x="6983413" y="3857625"/>
          <p14:tracePt t="80808" x="6973888" y="3848100"/>
          <p14:tracePt t="80825" x="6965950" y="3830638"/>
          <p14:tracePt t="80842" x="6938963" y="3822700"/>
          <p14:tracePt t="80859" x="6919913" y="3822700"/>
          <p14:tracePt t="80875" x="6902450" y="3813175"/>
          <p14:tracePt t="80892" x="6884988" y="3803650"/>
          <p14:tracePt t="80908" x="6867525" y="3803650"/>
          <p14:tracePt t="80925" x="6840538" y="3803650"/>
          <p14:tracePt t="80941" x="6813550" y="3795713"/>
          <p14:tracePt t="80958" x="6796088" y="3795713"/>
          <p14:tracePt t="80975" x="6759575" y="3786188"/>
          <p14:tracePt t="80991" x="6732588" y="3786188"/>
          <p14:tracePt t="81008" x="6705600" y="3786188"/>
          <p14:tracePt t="81024" x="6643688" y="3786188"/>
          <p14:tracePt t="81041" x="6554788" y="3786188"/>
          <p14:tracePt t="81058" x="6429375" y="3776663"/>
          <p14:tracePt t="81075" x="6367463" y="3768725"/>
          <p14:tracePt t="81092" x="6303963" y="3768725"/>
          <p14:tracePt t="81108" x="6276975" y="3768725"/>
          <p14:tracePt t="81126" x="6232525" y="3759200"/>
          <p14:tracePt t="81142" x="6215063" y="3759200"/>
          <p14:tracePt t="81159" x="6180138" y="3759200"/>
          <p14:tracePt t="81175" x="6143625" y="3759200"/>
          <p14:tracePt t="81192" x="6108700" y="3759200"/>
          <p14:tracePt t="81208" x="6072188" y="3759200"/>
          <p14:tracePt t="81225" x="6045200" y="3759200"/>
          <p14:tracePt t="81242" x="6000750" y="3759200"/>
          <p14:tracePt t="81258" x="5983288" y="3759200"/>
          <p14:tracePt t="81275" x="5965825" y="3759200"/>
          <p14:tracePt t="81292" x="5946775" y="3751263"/>
          <p14:tracePt t="81308" x="5938838" y="3751263"/>
          <p14:tracePt t="81325" x="5929313" y="3751263"/>
          <p14:tracePt t="81342" x="5919788" y="3751263"/>
          <p14:tracePt t="81428" x="5919788" y="3741738"/>
          <p14:tracePt t="81447" x="5929313" y="3741738"/>
          <p14:tracePt t="81454" x="5938838" y="3741738"/>
          <p14:tracePt t="81770" x="5830888" y="3741738"/>
          <p14:tracePt t="81777" x="5724525" y="3741738"/>
          <p14:tracePt t="81784" x="5643563" y="3732213"/>
          <p14:tracePt t="81791" x="5572125" y="3732213"/>
          <p14:tracePt t="81808" x="5483225" y="3724275"/>
          <p14:tracePt t="81825" x="5357813" y="3724275"/>
          <p14:tracePt t="81841" x="5232400" y="3724275"/>
          <p14:tracePt t="81858" x="4973638" y="3714750"/>
          <p14:tracePt t="81875" x="4830763" y="3697288"/>
          <p14:tracePt t="81892" x="4687888" y="3679825"/>
          <p14:tracePt t="81908" x="4483100" y="3652838"/>
          <p14:tracePt t="81926" x="4367213" y="3625850"/>
          <p14:tracePt t="81941" x="4322763" y="3616325"/>
          <p14:tracePt t="81958" x="4295775" y="3616325"/>
          <p14:tracePt t="81974" x="4259263" y="3608388"/>
          <p14:tracePt t="81991" x="4224338" y="3598863"/>
          <p14:tracePt t="82008" x="4170363" y="3589338"/>
          <p14:tracePt t="82024" x="4133850" y="3589338"/>
          <p14:tracePt t="82041" x="4037013" y="3589338"/>
          <p14:tracePt t="82058" x="3956050" y="3589338"/>
          <p14:tracePt t="82074" x="3867150" y="3589338"/>
          <p14:tracePt t="82091" x="3679825" y="3581400"/>
          <p14:tracePt t="82108" x="3571875" y="3581400"/>
          <p14:tracePt t="82125" x="3490913" y="3571875"/>
          <p14:tracePt t="82142" x="3465513" y="3571875"/>
          <p14:tracePt t="82158" x="3446463" y="3562350"/>
          <p14:tracePt t="82175" x="3438525" y="3562350"/>
          <p14:tracePt t="82192" x="3429000" y="3562350"/>
          <p14:tracePt t="82208" x="3419475" y="3562350"/>
          <p14:tracePt t="82225" x="3411538" y="3562350"/>
          <p14:tracePt t="82317" x="3402013" y="3562350"/>
          <p14:tracePt t="82426" x="3411538" y="3562350"/>
          <p14:tracePt t="82433" x="3419475" y="3571875"/>
          <p14:tracePt t="82446" x="3429000" y="3571875"/>
          <p14:tracePt t="82461" x="3438525" y="3571875"/>
          <p14:tracePt t="82475" x="3438525" y="3581400"/>
          <p14:tracePt t="82492" x="3455988" y="3589338"/>
          <p14:tracePt t="82508" x="3465513" y="3589338"/>
          <p14:tracePt t="82525" x="3473450" y="3598863"/>
          <p14:tracePt t="82542" x="3490913" y="3598863"/>
          <p14:tracePt t="82558" x="3500438" y="3608388"/>
          <p14:tracePt t="82576" x="3509963" y="3608388"/>
          <p14:tracePt t="82592" x="3517900" y="3608388"/>
          <p14:tracePt t="82608" x="3527425" y="3616325"/>
          <p14:tracePt t="82625" x="3536950" y="3616325"/>
          <p14:tracePt t="82642" x="3544888" y="3625850"/>
          <p14:tracePt t="82658" x="3562350" y="3625850"/>
          <p14:tracePt t="82692" x="3571875" y="3625850"/>
          <p14:tracePt t="82708" x="3581400" y="3633788"/>
          <p14:tracePt t="82726" x="3598863" y="3633788"/>
          <p14:tracePt t="82742" x="3608388" y="3633788"/>
          <p14:tracePt t="82758" x="3608388" y="3643313"/>
          <p14:tracePt t="82775" x="3616325" y="3643313"/>
          <p14:tracePt t="82792" x="3625850" y="3643313"/>
          <p14:tracePt t="82808" x="3633788" y="3643313"/>
          <p14:tracePt t="82830" x="3643313" y="3643313"/>
          <p14:tracePt t="82850" x="3652838" y="3643313"/>
          <p14:tracePt t="82864" x="3652838" y="3633788"/>
          <p14:tracePt t="82875" x="3660775" y="3633788"/>
          <p14:tracePt t="82892" x="3660775" y="3625850"/>
          <p14:tracePt t="83056" x="3660775" y="3616325"/>
          <p14:tracePt t="83062" x="3660775" y="3608388"/>
          <p14:tracePt t="83076" x="3660775" y="3589338"/>
          <p14:tracePt t="83092" x="3660775" y="3571875"/>
          <p14:tracePt t="83109" x="3660775" y="3544888"/>
          <p14:tracePt t="83125" x="3652838" y="3536950"/>
          <p14:tracePt t="83142" x="3643313" y="3527425"/>
          <p14:tracePt t="83158" x="3643313" y="3517900"/>
          <p14:tracePt t="83175" x="3633788" y="3509963"/>
          <p14:tracePt t="83192" x="3625850" y="3500438"/>
          <p14:tracePt t="83227" x="3616325" y="3490913"/>
          <p14:tracePt t="83242" x="3608388" y="3482975"/>
          <p14:tracePt t="83259" x="3608388" y="3473450"/>
          <p14:tracePt t="83275" x="3598863" y="3465513"/>
          <p14:tracePt t="83308" x="3589338" y="3455988"/>
          <p14:tracePt t="83404" x="3589338" y="3465513"/>
          <p14:tracePt t="83438" x="3589338" y="3473450"/>
          <p14:tracePt t="83452" x="3589338" y="3482975"/>
          <p14:tracePt t="83465" x="3589338" y="3490913"/>
          <p14:tracePt t="83780" x="3643313" y="3490913"/>
          <p14:tracePt t="83787" x="3813175" y="3509963"/>
          <p14:tracePt t="83794" x="4062413" y="3527425"/>
          <p14:tracePt t="83808" x="4724400" y="3536950"/>
          <p14:tracePt t="83828" x="5286375" y="3473450"/>
          <p14:tracePt t="83841" x="5634038" y="3402013"/>
          <p14:tracePt t="83858" x="5902325" y="3367088"/>
          <p14:tracePt t="83874" x="6081713" y="3357563"/>
          <p14:tracePt t="83891" x="6180138" y="3357563"/>
          <p14:tracePt t="83909" x="6323013" y="3357563"/>
          <p14:tracePt t="83925" x="6367463" y="3357563"/>
          <p14:tracePt t="83941" x="6394450" y="3357563"/>
          <p14:tracePt t="83958" x="6419850" y="3357563"/>
          <p14:tracePt t="83974" x="6419850" y="3367088"/>
          <p14:tracePt t="83991" x="6438900" y="3367088"/>
          <p14:tracePt t="84025" x="6446838" y="3367088"/>
          <p14:tracePt t="84102" x="6456363" y="3375025"/>
          <p14:tracePt t="84129" x="6456363" y="3384550"/>
          <p14:tracePt t="84150" x="6456363" y="3394075"/>
          <p14:tracePt t="84163" x="6456363" y="3402013"/>
          <p14:tracePt t="84170" x="6456363" y="3411538"/>
          <p14:tracePt t="84183" x="6456363" y="3419475"/>
          <p14:tracePt t="84192" x="6446838" y="3429000"/>
          <p14:tracePt t="84208" x="6438900" y="3438525"/>
          <p14:tracePt t="84225" x="6411913" y="3446463"/>
          <p14:tracePt t="84242" x="6384925" y="3465513"/>
          <p14:tracePt t="84258" x="6348413" y="3473450"/>
          <p14:tracePt t="84275" x="6330950" y="3473450"/>
          <p14:tracePt t="84292" x="6303963" y="3473450"/>
          <p14:tracePt t="84308" x="6276975" y="3473450"/>
          <p14:tracePt t="84326" x="6259513" y="3473450"/>
          <p14:tracePt t="84342" x="6251575" y="3473450"/>
          <p14:tracePt t="84358" x="6232525" y="3473450"/>
          <p14:tracePt t="84375" x="6224588" y="3473450"/>
          <p14:tracePt t="84392" x="6215063" y="3473450"/>
          <p14:tracePt t="84408" x="6197600" y="3473450"/>
          <p14:tracePt t="84425" x="6180138" y="3473450"/>
          <p14:tracePt t="84442" x="6161088" y="3473450"/>
          <p14:tracePt t="84458" x="6153150" y="3473450"/>
          <p14:tracePt t="84492" x="6143625" y="3473450"/>
          <p14:tracePt t="84508" x="6143625" y="3482975"/>
          <p14:tracePt t="84525" x="6143625" y="3490913"/>
          <p14:tracePt t="84542" x="6143625" y="3500438"/>
          <p14:tracePt t="84559" x="6143625" y="3509963"/>
          <p14:tracePt t="84575" x="6143625" y="3517900"/>
          <p14:tracePt t="84591" x="6143625" y="3527425"/>
          <p14:tracePt t="84608" x="6143625" y="3544888"/>
          <p14:tracePt t="84625" x="6153150" y="3544888"/>
          <p14:tracePt t="84641" x="6153150" y="3554413"/>
          <p14:tracePt t="84658" x="6161088" y="3562350"/>
          <p14:tracePt t="84692" x="6170613" y="3571875"/>
          <p14:tracePt t="84709" x="6180138" y="3581400"/>
          <p14:tracePt t="84730" x="6188075" y="3581400"/>
          <p14:tracePt t="84751" x="6197600" y="3581400"/>
          <p14:tracePt t="84758" x="6205538" y="3581400"/>
          <p14:tracePt t="84775" x="6224588" y="3581400"/>
          <p14:tracePt t="84792" x="6251575" y="3581400"/>
          <p14:tracePt t="84808" x="6269038" y="3581400"/>
          <p14:tracePt t="84825" x="6296025" y="3581400"/>
          <p14:tracePt t="84842" x="6313488" y="3581400"/>
          <p14:tracePt t="84859" x="6348413" y="3589338"/>
          <p14:tracePt t="84875" x="6384925" y="3598863"/>
          <p14:tracePt t="84892" x="6402388" y="3608388"/>
          <p14:tracePt t="84908" x="6438900" y="3616325"/>
          <p14:tracePt t="84925" x="6465888" y="3633788"/>
          <p14:tracePt t="84941" x="6518275" y="3652838"/>
          <p14:tracePt t="84958" x="6562725" y="3660775"/>
          <p14:tracePt t="84975" x="6626225" y="3660775"/>
          <p14:tracePt t="84991" x="6670675" y="3660775"/>
          <p14:tracePt t="85008" x="6688138" y="3660775"/>
          <p14:tracePt t="85024" x="6715125" y="3660775"/>
          <p14:tracePt t="85041" x="6732588" y="3660775"/>
          <p14:tracePt t="85058" x="6759575" y="3652838"/>
          <p14:tracePt t="85074" x="6786563" y="3643313"/>
          <p14:tracePt t="85091" x="6813550" y="3625850"/>
          <p14:tracePt t="85108" x="6831013" y="3616325"/>
          <p14:tracePt t="85125" x="6848475" y="3608388"/>
          <p14:tracePt t="85141" x="6858000" y="3608388"/>
          <p14:tracePt t="85158" x="6875463" y="3598863"/>
          <p14:tracePt t="85175" x="6884988" y="3589338"/>
          <p14:tracePt t="85192" x="6894513" y="3581400"/>
          <p14:tracePt t="85208" x="6902450" y="3581400"/>
          <p14:tracePt t="85225" x="6911975" y="3571875"/>
          <p14:tracePt t="85242" x="6919913" y="3562350"/>
          <p14:tracePt t="85258" x="6919913" y="3554413"/>
          <p14:tracePt t="85275" x="6919913" y="3536950"/>
          <p14:tracePt t="85292" x="6919913" y="3517900"/>
          <p14:tracePt t="85308" x="6919913" y="3509963"/>
          <p14:tracePt t="85325" x="6919913" y="3490913"/>
          <p14:tracePt t="85342" x="6919913" y="3473450"/>
          <p14:tracePt t="85359" x="6919913" y="3455988"/>
          <p14:tracePt t="85375" x="6919913" y="3446463"/>
          <p14:tracePt t="85392" x="6902450" y="3438525"/>
          <p14:tracePt t="85408" x="6902450" y="3429000"/>
          <p14:tracePt t="85425" x="6894513" y="3419475"/>
          <p14:tracePt t="85442" x="6867525" y="3419475"/>
          <p14:tracePt t="85458" x="6858000" y="3411538"/>
          <p14:tracePt t="85475" x="6823075" y="3402013"/>
          <p14:tracePt t="85492" x="6796088" y="3394075"/>
          <p14:tracePt t="85509" x="6759575" y="3384550"/>
          <p14:tracePt t="85525" x="6732588" y="3384550"/>
          <p14:tracePt t="85542" x="6705600" y="3375025"/>
          <p14:tracePt t="85558" x="6670675" y="3375025"/>
          <p14:tracePt t="85575" x="6653213" y="3375025"/>
          <p14:tracePt t="85591" x="6626225" y="3375025"/>
          <p14:tracePt t="85608" x="6608763" y="3375025"/>
          <p14:tracePt t="85625" x="6589713" y="3384550"/>
          <p14:tracePt t="85642" x="6562725" y="3394075"/>
          <p14:tracePt t="85659" x="6537325" y="3394075"/>
          <p14:tracePt t="85675" x="6518275" y="3402013"/>
          <p14:tracePt t="85692" x="6483350" y="3402013"/>
          <p14:tracePt t="85708" x="6438900" y="3402013"/>
          <p14:tracePt t="85725" x="6411913" y="3402013"/>
          <p14:tracePt t="85742" x="6384925" y="3411538"/>
          <p14:tracePt t="85759" x="6367463" y="3411538"/>
          <p14:tracePt t="85775" x="6348413" y="3429000"/>
          <p14:tracePt t="85808" x="6340475" y="3438525"/>
          <p14:tracePt t="85825" x="6340475" y="3455988"/>
          <p14:tracePt t="85858" x="6340475" y="3473450"/>
          <p14:tracePt t="85875" x="6330950" y="3490913"/>
          <p14:tracePt t="85892" x="6330950" y="3500438"/>
          <p14:tracePt t="85908" x="6330950" y="3509963"/>
          <p14:tracePt t="85926" x="6330950" y="3517900"/>
          <p14:tracePt t="85941" x="6330950" y="3527425"/>
          <p14:tracePt t="85958" x="6330950" y="3536950"/>
          <p14:tracePt t="85974" x="6330950" y="3554413"/>
          <p14:tracePt t="86008" x="6330950" y="3562350"/>
          <p14:tracePt t="86024" x="6348413" y="3571875"/>
          <p14:tracePt t="86042" x="6357938" y="3571875"/>
          <p14:tracePt t="86058" x="6367463" y="3581400"/>
          <p14:tracePt t="86074" x="6375400" y="3581400"/>
          <p14:tracePt t="86092" x="6384925" y="3589338"/>
          <p14:tracePt t="86108" x="6402388" y="3589338"/>
          <p14:tracePt t="86125" x="6411913" y="3589338"/>
          <p14:tracePt t="86142" x="6419850" y="3589338"/>
          <p14:tracePt t="86159" x="6438900" y="3589338"/>
          <p14:tracePt t="86175" x="6446838" y="3589338"/>
          <p14:tracePt t="86192" x="6456363" y="3581400"/>
          <p14:tracePt t="86208" x="6465888" y="3581400"/>
          <p14:tracePt t="86225" x="6473825" y="3581400"/>
          <p14:tracePt t="86242" x="6483350" y="3571875"/>
          <p14:tracePt t="86258" x="6491288" y="3562350"/>
          <p14:tracePt t="86289" x="6500813" y="3562350"/>
          <p14:tracePt t="86296" x="6500813" y="3554413"/>
          <p14:tracePt t="86310" x="6500813" y="3544888"/>
          <p14:tracePt t="86344" x="6500813" y="3536950"/>
          <p14:tracePt t="86365" x="6500813" y="3527425"/>
          <p14:tracePt t="86385" x="6500813" y="3517900"/>
          <p14:tracePt t="86392" x="6500813" y="3509963"/>
          <p14:tracePt t="86406" x="6500813" y="3500438"/>
          <p14:tracePt t="86419" x="6500813" y="3482975"/>
          <p14:tracePt t="86433" x="6500813" y="3473450"/>
          <p14:tracePt t="86441" x="6500813" y="3465513"/>
          <p14:tracePt t="86459" x="6500813" y="3446463"/>
          <p14:tracePt t="86475" x="6500813" y="3438525"/>
          <p14:tracePt t="86492" x="6500813" y="3419475"/>
          <p14:tracePt t="86508" x="6500813" y="3411538"/>
          <p14:tracePt t="86525" x="6500813" y="3402013"/>
          <p14:tracePt t="86528" x="6500813" y="3394075"/>
          <p14:tracePt t="86544" x="6491288" y="3384550"/>
          <p14:tracePt t="86558" x="6483350" y="3384550"/>
          <p14:tracePt t="86576" x="6438900" y="3384550"/>
          <p14:tracePt t="86592" x="6367463" y="3384550"/>
          <p14:tracePt t="86608" x="6251575" y="3384550"/>
          <p14:tracePt t="86625" x="6143625" y="3384550"/>
          <p14:tracePt t="86642" x="6116638" y="3384550"/>
          <p14:tracePt t="86658" x="6089650" y="3394075"/>
          <p14:tracePt t="86675" x="6072188" y="3394075"/>
          <p14:tracePt t="86692" x="6054725" y="3402013"/>
          <p14:tracePt t="86708" x="6045200" y="3411538"/>
          <p14:tracePt t="86726" x="6045200" y="3429000"/>
          <p14:tracePt t="86758" x="6045200" y="3438525"/>
          <p14:tracePt t="86775" x="6045200" y="3455988"/>
          <p14:tracePt t="86791" x="6054725" y="3465513"/>
          <p14:tracePt t="86808" x="6062663" y="3473450"/>
          <p14:tracePt t="86825" x="6072188" y="3490913"/>
          <p14:tracePt t="86842" x="6081713" y="3500438"/>
          <p14:tracePt t="86858" x="6099175" y="3509963"/>
          <p14:tracePt t="86875" x="6108700" y="3517900"/>
          <p14:tracePt t="86892" x="6134100" y="3527425"/>
          <p14:tracePt t="86908" x="6143625" y="3527425"/>
          <p14:tracePt t="86925" x="6188075" y="3536950"/>
          <p14:tracePt t="86941" x="6224588" y="3536950"/>
          <p14:tracePt t="86958" x="6251575" y="3544888"/>
          <p14:tracePt t="86974" x="6286500" y="3544888"/>
          <p14:tracePt t="86991" x="6313488" y="3554413"/>
          <p14:tracePt t="87008" x="6348413" y="3562350"/>
          <p14:tracePt t="87024" x="6375400" y="3562350"/>
          <p14:tracePt t="87041" x="6411913" y="3571875"/>
          <p14:tracePt t="87058" x="6446838" y="3581400"/>
          <p14:tracePt t="87075" x="6500813" y="3589338"/>
          <p14:tracePt t="87092" x="6581775" y="3589338"/>
          <p14:tracePt t="87109" x="6653213" y="3589338"/>
          <p14:tracePt t="87125" x="6688138" y="3589338"/>
          <p14:tracePt t="87142" x="6724650" y="3581400"/>
          <p14:tracePt t="87158" x="6759575" y="3562350"/>
          <p14:tracePt t="87175" x="6786563" y="3554413"/>
          <p14:tracePt t="87192" x="6823075" y="3527425"/>
          <p14:tracePt t="87208" x="6831013" y="3517900"/>
          <p14:tracePt t="87226" x="6848475" y="3490913"/>
          <p14:tracePt t="87242" x="6848475" y="3482975"/>
          <p14:tracePt t="87259" x="6848475" y="3455988"/>
          <p14:tracePt t="87275" x="6858000" y="3438525"/>
          <p14:tracePt t="87292" x="6858000" y="3429000"/>
          <p14:tracePt t="87308" x="6867525" y="3419475"/>
          <p14:tracePt t="87325" x="6867525" y="3402013"/>
          <p14:tracePt t="87358" x="6867525" y="3394075"/>
          <p14:tracePt t="87375" x="6867525" y="3384550"/>
          <p14:tracePt t="87392" x="6858000" y="3384550"/>
          <p14:tracePt t="87408" x="6840538" y="3384550"/>
          <p14:tracePt t="87425" x="6813550" y="3384550"/>
          <p14:tracePt t="87442" x="6786563" y="3384550"/>
          <p14:tracePt t="87458" x="6697663" y="3384550"/>
          <p14:tracePt t="87475" x="6589713" y="3375025"/>
          <p14:tracePt t="87492" x="6483350" y="3367088"/>
          <p14:tracePt t="87508" x="6446838" y="3367088"/>
          <p14:tracePt t="87525" x="6411913" y="3367088"/>
          <p14:tracePt t="87541" x="6348413" y="3367088"/>
          <p14:tracePt t="87558" x="6313488" y="3367088"/>
          <p14:tracePt t="87575" x="6276975" y="3375025"/>
          <p14:tracePt t="87591" x="6251575" y="3375025"/>
          <p14:tracePt t="87608" x="6232525" y="3384550"/>
          <p14:tracePt t="87625" x="6197600" y="3394075"/>
          <p14:tracePt t="87642" x="6180138" y="3402013"/>
          <p14:tracePt t="87658" x="6170613" y="3411538"/>
          <p14:tracePt t="87675" x="6161088" y="3411538"/>
          <p14:tracePt t="87692" x="6161088" y="3419475"/>
          <p14:tracePt t="87708" x="6161088" y="3429000"/>
          <p14:tracePt t="87726" x="6161088" y="3438525"/>
          <p14:tracePt t="87742" x="6161088" y="3446463"/>
          <p14:tracePt t="87759" x="6180138" y="3455988"/>
          <p14:tracePt t="87775" x="6188075" y="3455988"/>
          <p14:tracePt t="87792" x="6188075" y="3465513"/>
          <p14:tracePt t="87808" x="6205538" y="3465513"/>
          <p14:tracePt t="87825" x="6215063" y="3473450"/>
          <p14:tracePt t="87841" x="6232525" y="3482975"/>
          <p14:tracePt t="87858" x="6242050" y="3490913"/>
          <p14:tracePt t="87874" x="6251575" y="3500438"/>
          <p14:tracePt t="87892" x="6259513" y="3517900"/>
          <p14:tracePt t="87909" x="6269038" y="3517900"/>
          <p14:tracePt t="87925" x="6286500" y="3527425"/>
          <p14:tracePt t="87942" x="6286500" y="3536950"/>
          <p14:tracePt t="87958" x="6296025" y="3544888"/>
          <p14:tracePt t="87974" x="6296025" y="3562350"/>
          <p14:tracePt t="87991" x="6303963" y="3589338"/>
          <p14:tracePt t="88008" x="6323013" y="3598863"/>
          <p14:tracePt t="88024" x="6330950" y="3616325"/>
          <p14:tracePt t="88041" x="6330950" y="3625850"/>
          <p14:tracePt t="88058" x="6340475" y="3633788"/>
          <p14:tracePt t="88074" x="6348413" y="3643313"/>
          <p14:tracePt t="88102" x="6357938" y="3643313"/>
          <p14:tracePt t="88136" x="6367463" y="3643313"/>
          <p14:tracePt t="88149" x="6367463" y="3652838"/>
          <p14:tracePt t="88205" x="6375400" y="3652838"/>
          <p14:tracePt t="88226" x="6384925" y="3652838"/>
          <p14:tracePt t="88265" x="6394450" y="3652838"/>
          <p14:tracePt t="88314" x="6402388" y="3652838"/>
          <p14:tracePt t="88320" x="6402388" y="3643313"/>
          <p14:tracePt t="88334" x="6402388" y="3633788"/>
          <p14:tracePt t="88341" x="6411913" y="3633788"/>
          <p14:tracePt t="88389" x="6419850" y="3625850"/>
          <p14:tracePt t="88403" x="6429375" y="3625850"/>
          <p14:tracePt t="88437" x="6438900" y="3625850"/>
          <p14:tracePt t="88451" x="6446838" y="3625850"/>
          <p14:tracePt t="88471" x="6456363" y="3625850"/>
          <p14:tracePt t="88477" x="6465888" y="3625850"/>
          <p14:tracePt t="88512" x="6473825" y="3625850"/>
          <p14:tracePt t="88546" x="6483350" y="3625850"/>
          <p14:tracePt t="88573" x="6491288" y="3625850"/>
          <p14:tracePt t="88601" x="6500813" y="3625850"/>
          <p14:tracePt t="88628" x="6510338" y="3625850"/>
          <p14:tracePt t="88655" x="6518275" y="3625850"/>
          <p14:tracePt t="88669" x="6527800" y="3616325"/>
          <p14:tracePt t="88677" x="6537325" y="3616325"/>
          <p14:tracePt t="88692" x="6545263" y="3616325"/>
          <p14:tracePt t="88709" x="6554788" y="3616325"/>
          <p14:tracePt t="88725" x="6572250" y="3616325"/>
          <p14:tracePt t="88742" x="6572250" y="3608388"/>
          <p14:tracePt t="88758" x="6589713" y="3608388"/>
          <p14:tracePt t="88775" x="6608763" y="3608388"/>
          <p14:tracePt t="88792" x="6616700" y="3598863"/>
          <p14:tracePt t="88808" x="6626225" y="3598863"/>
          <p14:tracePt t="88825" x="6634163" y="3589338"/>
          <p14:tracePt t="88842" x="6643688" y="3589338"/>
          <p14:tracePt t="88859" x="6653213" y="3589338"/>
          <p14:tracePt t="88892" x="6661150" y="3589338"/>
          <p14:tracePt t="88908" x="6680200" y="3589338"/>
          <p14:tracePt t="88925" x="6688138" y="3589338"/>
          <p14:tracePt t="88941" x="6697663" y="3589338"/>
          <p14:tracePt t="88975" x="6715125" y="3589338"/>
          <p14:tracePt t="89008" x="6724650" y="3589338"/>
          <p14:tracePt t="89107" x="6732588" y="3589338"/>
          <p14:tracePt t="89113" x="6732588" y="3581400"/>
          <p14:tracePt t="89202" x="6732588" y="3571875"/>
          <p14:tracePt t="89218" x="6732588" y="3562350"/>
          <p14:tracePt t="89230" x="6732588" y="3554413"/>
          <p14:tracePt t="89244" x="6732588" y="3544888"/>
          <p14:tracePt t="89250" x="6732588" y="3536950"/>
          <p14:tracePt t="89258" x="6732588" y="3527425"/>
          <p14:tracePt t="89275" x="6732588" y="3509963"/>
          <p14:tracePt t="89292" x="6732588" y="3482975"/>
          <p14:tracePt t="89308" x="6724650" y="3465513"/>
          <p14:tracePt t="89325" x="6724650" y="3446463"/>
          <p14:tracePt t="89342" x="6715125" y="3429000"/>
          <p14:tracePt t="89359" x="6715125" y="3419475"/>
          <p14:tracePt t="89375" x="6715125" y="3411538"/>
          <p14:tracePt t="89393" x="6715125" y="3402013"/>
          <p14:tracePt t="89425" x="6715125" y="3394075"/>
          <p14:tracePt t="89455" x="6715125" y="3384550"/>
          <p14:tracePt t="89469" x="6715125" y="3375025"/>
          <p14:tracePt t="89517" x="6715125" y="3367088"/>
          <p14:tracePt t="89524" x="6705600" y="3367088"/>
          <p14:tracePt t="89558" x="6697663" y="3367088"/>
          <p14:tracePt t="89572" x="6697663" y="3357563"/>
          <p14:tracePt t="89606" x="6697663" y="3348038"/>
          <p14:tracePt t="89627" x="6688138" y="3348038"/>
          <p14:tracePt t="89708" x="6688138" y="3340100"/>
          <p14:tracePt t="90008" x="6688138" y="3330575"/>
          <p14:tracePt t="90014" x="6688138" y="3322638"/>
          <p14:tracePt t="90024" x="6688138" y="3303588"/>
          <p14:tracePt t="90042" x="6680200" y="3268663"/>
          <p14:tracePt t="90058" x="6680200" y="3251200"/>
          <p14:tracePt t="90075" x="6670675" y="3232150"/>
          <p14:tracePt t="90092" x="6670675" y="3214688"/>
          <p14:tracePt t="90125" x="6670675" y="3205163"/>
          <p14:tracePt t="90303" x="6670675" y="3214688"/>
          <p14:tracePt t="90317" x="6670675" y="3224213"/>
          <p14:tracePt t="90352" x="6670675" y="3232150"/>
          <p14:tracePt t="90385" x="6670675" y="3241675"/>
          <p14:tracePt t="90407" x="6670675" y="3251200"/>
          <p14:tracePt t="90419" x="6670675" y="3259138"/>
          <p14:tracePt t="90433" x="6670675" y="3268663"/>
          <p14:tracePt t="90447" x="6670675" y="3276600"/>
          <p14:tracePt t="90467" x="6670675" y="3286125"/>
          <p14:tracePt t="90481" x="6670675" y="3295650"/>
          <p14:tracePt t="90495" x="6661150" y="3295650"/>
          <p14:tracePt t="90509" x="6661150" y="3303588"/>
          <p14:tracePt t="90529" x="6661150" y="3313113"/>
          <p14:tracePt t="90543" x="6653213" y="3313113"/>
          <p14:tracePt t="90558" x="6653213" y="3330575"/>
          <p14:tracePt t="90576" x="6643688" y="3340100"/>
          <p14:tracePt t="90592" x="6634163" y="3340100"/>
          <p14:tracePt t="90608" x="6634163" y="3348038"/>
          <p14:tracePt t="90625" x="6626225" y="3348038"/>
          <p14:tracePt t="90642" x="6616700" y="3357563"/>
          <p14:tracePt t="90658" x="6599238" y="3357563"/>
          <p14:tracePt t="90675" x="6589713" y="3357563"/>
          <p14:tracePt t="90692" x="6581775" y="3357563"/>
          <p14:tracePt t="90708" x="6572250" y="3357563"/>
          <p14:tracePt t="90726" x="6562725" y="3357563"/>
          <p14:tracePt t="90742" x="6545263" y="3357563"/>
          <p14:tracePt t="90758" x="6527800" y="3357563"/>
          <p14:tracePt t="90775" x="6500813" y="3357563"/>
          <p14:tracePt t="90792" x="6491288" y="3357563"/>
          <p14:tracePt t="90809" x="6465888" y="3357563"/>
          <p14:tracePt t="90825" x="6446838" y="3357563"/>
          <p14:tracePt t="90842" x="6438900" y="3357563"/>
          <p14:tracePt t="90858" x="6411913" y="3357563"/>
          <p14:tracePt t="90875" x="6402388" y="3367088"/>
          <p14:tracePt t="90892" x="6384925" y="3367088"/>
          <p14:tracePt t="90908" x="6375400" y="3375025"/>
          <p14:tracePt t="90925" x="6367463" y="3375025"/>
          <p14:tracePt t="90958" x="6357938" y="3375025"/>
          <p14:tracePt t="90974" x="6348413" y="3384550"/>
          <p14:tracePt t="91034" x="6348413" y="3394075"/>
          <p14:tracePt t="91054" x="6357938" y="3394075"/>
          <p14:tracePt t="91090" x="6367463" y="3394075"/>
          <p14:tracePt t="91103" x="6375400" y="3394075"/>
          <p14:tracePt t="91124" x="6384925" y="3394075"/>
          <p14:tracePt t="91130" x="6394450" y="3394075"/>
          <p14:tracePt t="91144" x="6402388" y="3394075"/>
          <p14:tracePt t="91165" x="6411913" y="3394075"/>
          <p14:tracePt t="91175" x="6419850" y="3384550"/>
          <p14:tracePt t="91192" x="6438900" y="3384550"/>
          <p14:tracePt t="91208" x="6456363" y="3375025"/>
          <p14:tracePt t="91225" x="6473825" y="3375025"/>
          <p14:tracePt t="91242" x="6483350" y="3367088"/>
          <p14:tracePt t="91259" x="6500813" y="3367088"/>
          <p14:tracePt t="91292" x="6510338" y="3367088"/>
          <p14:tracePt t="91308" x="6518275" y="3367088"/>
          <p14:tracePt t="91330" x="6527800" y="3367088"/>
          <p14:tracePt t="91356" x="6537325" y="3367088"/>
          <p14:tracePt t="93127" x="6545263" y="3367088"/>
          <p14:tracePt t="93134" x="6545263" y="3375025"/>
          <p14:tracePt t="93148" x="6554788" y="3384550"/>
          <p14:tracePt t="93161" x="6554788" y="3394075"/>
          <p14:tracePt t="93176" x="6562725" y="3394075"/>
          <p14:tracePt t="93191" x="6562725" y="3402013"/>
          <p14:tracePt t="93208" x="6562725" y="3411538"/>
          <p14:tracePt t="93225" x="6572250" y="3411538"/>
          <p14:tracePt t="93242" x="6572250" y="3419475"/>
          <p14:tracePt t="93258" x="6581775" y="3419475"/>
          <p14:tracePt t="93275" x="6581775" y="3429000"/>
          <p14:tracePt t="93292" x="6599238" y="3429000"/>
          <p14:tracePt t="93308" x="6608763" y="3438525"/>
          <p14:tracePt t="93325" x="6626225" y="3446463"/>
          <p14:tracePt t="93342" x="6634163" y="3455988"/>
          <p14:tracePt t="93359" x="6653213" y="3465513"/>
          <p14:tracePt t="93375" x="6661150" y="3465513"/>
          <p14:tracePt t="93392" x="6670675" y="3473450"/>
          <p14:tracePt t="93408" x="6680200" y="3482975"/>
          <p14:tracePt t="93425" x="6680200" y="3490913"/>
          <p14:tracePt t="93442" x="6697663" y="3500438"/>
          <p14:tracePt t="93458" x="6705600" y="3509963"/>
          <p14:tracePt t="93475" x="6715125" y="3527425"/>
          <p14:tracePt t="93492" x="6732588" y="3544888"/>
          <p14:tracePt t="93509" x="6759575" y="3562350"/>
          <p14:tracePt t="93525" x="6769100" y="3571875"/>
          <p14:tracePt t="93542" x="6786563" y="3589338"/>
          <p14:tracePt t="93545" x="6796088" y="3598863"/>
          <p14:tracePt t="93558" x="6804025" y="3616325"/>
          <p14:tracePt t="93575" x="6823075" y="3616325"/>
          <p14:tracePt t="93592" x="6848475" y="3633788"/>
          <p14:tracePt t="93608" x="6858000" y="3643313"/>
          <p14:tracePt t="93626" x="6867525" y="3652838"/>
          <p14:tracePt t="93642" x="6884988" y="3660775"/>
          <p14:tracePt t="93658" x="6902450" y="3670300"/>
          <p14:tracePt t="93675" x="6919913" y="3687763"/>
          <p14:tracePt t="93692" x="6938963" y="3705225"/>
          <p14:tracePt t="93708" x="6946900" y="3714750"/>
          <p14:tracePt t="93725" x="6956425" y="3732213"/>
          <p14:tracePt t="93742" x="6973888" y="3751263"/>
          <p14:tracePt t="93758" x="6983413" y="3768725"/>
          <p14:tracePt t="93776" x="6991350" y="3776663"/>
          <p14:tracePt t="93792" x="6991350" y="3786188"/>
          <p14:tracePt t="93811" x="7000875" y="3795713"/>
          <p14:tracePt t="93825" x="7010400" y="3795713"/>
          <p14:tracePt t="93858" x="7010400" y="3786188"/>
          <p14:tracePt t="94468" x="7045325" y="3786188"/>
          <p14:tracePt t="94475" x="7072313" y="3786188"/>
          <p14:tracePt t="94481" x="7099300" y="3786188"/>
          <p14:tracePt t="94492" x="7116763" y="3786188"/>
          <p14:tracePt t="94508" x="7153275" y="3786188"/>
          <p14:tracePt t="94525" x="7197725" y="3786188"/>
          <p14:tracePt t="94528" x="7205663" y="3786188"/>
          <p14:tracePt t="94542" x="7224713" y="3786188"/>
          <p14:tracePt t="94558" x="7259638" y="3786188"/>
          <p14:tracePt t="94576" x="7277100" y="3786188"/>
          <p14:tracePt t="94592" x="7313613" y="3786188"/>
          <p14:tracePt t="94608" x="7331075" y="3786188"/>
          <p14:tracePt t="94625" x="7367588" y="3786188"/>
          <p14:tracePt t="94642" x="7394575" y="3776663"/>
          <p14:tracePt t="94658" x="7439025" y="3776663"/>
          <p14:tracePt t="94675" x="7491413" y="3776663"/>
          <p14:tracePt t="94692" x="7608888" y="3768725"/>
          <p14:tracePt t="94708" x="7680325" y="3768725"/>
          <p14:tracePt t="94725" x="7751763" y="3768725"/>
          <p14:tracePt t="94742" x="7920038" y="3786188"/>
          <p14:tracePt t="94758" x="8054975" y="3786188"/>
          <p14:tracePt t="94775" x="8251825" y="3786188"/>
          <p14:tracePt t="94792" x="8313738" y="3786188"/>
          <p14:tracePt t="94808" x="8358188" y="3795713"/>
          <p14:tracePt t="94825" x="8412163" y="3803650"/>
          <p14:tracePt t="94842" x="8447088" y="3803650"/>
          <p14:tracePt t="94858" x="8537575" y="3803650"/>
          <p14:tracePt t="94875" x="8634413" y="3813175"/>
          <p14:tracePt t="94892" x="8759825" y="3822700"/>
          <p14:tracePt t="94908" x="8813800" y="3822700"/>
          <p14:tracePt t="94925" x="8867775" y="3830638"/>
          <p14:tracePt t="94941" x="8912225" y="3830638"/>
          <p14:tracePt t="94958" x="9010650" y="3840163"/>
          <p14:tracePt t="94974" x="9072563" y="3840163"/>
          <p14:tracePt t="94991" x="9134475" y="3848100"/>
          <p14:tracePt t="95008" x="9197975" y="3857625"/>
          <p14:tracePt t="95024" x="9215438" y="3867150"/>
          <p14:tracePt t="95041" x="9242425" y="3867150"/>
          <p14:tracePt t="95058" x="9269413" y="3875088"/>
          <p14:tracePt t="95075" x="9296400" y="3884613"/>
          <p14:tracePt t="95092" x="9313863" y="3894138"/>
          <p14:tracePt t="95109" x="9348788" y="3894138"/>
          <p14:tracePt t="95125" x="9367838" y="3902075"/>
          <p14:tracePt t="95142" x="9385300" y="3902075"/>
          <p14:tracePt t="95158" x="9456738" y="3919538"/>
          <p14:tracePt t="95175" x="9483725" y="3919538"/>
          <p14:tracePt t="95192" x="9518650" y="3929063"/>
          <p14:tracePt t="95208" x="9545638" y="3938588"/>
          <p14:tracePt t="95226" x="9555163" y="3938588"/>
          <p14:tracePt t="95242" x="9572625" y="3938588"/>
          <p14:tracePt t="95275" x="9582150" y="3946525"/>
          <p14:tracePt t="95343" x="9563100" y="39385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ultidocument 1">
            <a:extLst>
              <a:ext uri="{FF2B5EF4-FFF2-40B4-BE49-F238E27FC236}">
                <a16:creationId xmlns:a16="http://schemas.microsoft.com/office/drawing/2014/main" id="{29E5AFDA-8397-468A-8154-8FD163C08736}"/>
              </a:ext>
            </a:extLst>
          </p:cNvPr>
          <p:cNvSpPr/>
          <p:nvPr/>
        </p:nvSpPr>
        <p:spPr>
          <a:xfrm>
            <a:off x="4741718" y="74248"/>
            <a:ext cx="2594264" cy="572315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Contoh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10">
                <a:extLst>
                  <a:ext uri="{FF2B5EF4-FFF2-40B4-BE49-F238E27FC236}">
                    <a16:creationId xmlns:a16="http://schemas.microsoft.com/office/drawing/2014/main" id="{E027332E-0828-4C50-8172-D10B63B3E3BF}"/>
                  </a:ext>
                </a:extLst>
              </p:cNvPr>
              <p:cNvSpPr/>
              <p:nvPr/>
            </p:nvSpPr>
            <p:spPr>
              <a:xfrm>
                <a:off x="351560" y="801832"/>
                <a:ext cx="8477250" cy="2635160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u="sng" dirty="0"/>
                  <a:t>Hal. 38 No 11</a:t>
                </a:r>
                <a:br>
                  <a:rPr lang="en-US" sz="2000" b="1" dirty="0"/>
                </a:br>
                <a:r>
                  <a:rPr lang="en-US" sz="2000" b="1" dirty="0" err="1"/>
                  <a:t>Bentuk</a:t>
                </a:r>
                <a:r>
                  <a:rPr lang="en-US" sz="2000" b="1" dirty="0"/>
                  <a:t> cos 3x + cos x = ….</a:t>
                </a:r>
              </a:p>
              <a:p>
                <a:endParaRPr lang="en-US" sz="2000" b="1" dirty="0"/>
              </a:p>
              <a:p>
                <a:r>
                  <a:rPr lang="en-US" sz="2000" b="1" dirty="0"/>
                  <a:t>Jawab: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b="1" dirty="0"/>
                  <a:t>Cos 3x + cos x = </a:t>
                </a:r>
              </a:p>
              <a:p>
                <a:r>
                  <a:rPr lang="en-US" sz="2000" b="1" dirty="0"/>
                  <a:t>                         = 2 cos 2x cos x</a:t>
                </a:r>
              </a:p>
              <a:p>
                <a:r>
                  <a:rPr lang="en-US" sz="2000" b="1" dirty="0"/>
                  <a:t>			     = 2 cos x cos 2x</a:t>
                </a:r>
              </a:p>
              <a:p>
                <a:r>
                  <a:rPr lang="en-US" sz="2000" b="1" dirty="0"/>
                  <a:t>			   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𝒄𝒐𝒔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𝟐</m:t>
                    </m:r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𝒄𝒐𝒔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" name="Rounded Rectangle 10">
                <a:extLst>
                  <a:ext uri="{FF2B5EF4-FFF2-40B4-BE49-F238E27FC236}">
                    <a16:creationId xmlns:a16="http://schemas.microsoft.com/office/drawing/2014/main" id="{E027332E-0828-4C50-8172-D10B63B3E3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60" y="801832"/>
                <a:ext cx="8477250" cy="2635160"/>
              </a:xfrm>
              <a:prstGeom prst="roundRect">
                <a:avLst/>
              </a:prstGeom>
              <a:blipFill>
                <a:blip r:embed="rId5"/>
                <a:stretch>
                  <a:fillRect t="-2074" b="-345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16">
                <a:extLst>
                  <a:ext uri="{FF2B5EF4-FFF2-40B4-BE49-F238E27FC236}">
                    <a16:creationId xmlns:a16="http://schemas.microsoft.com/office/drawing/2014/main" id="{F5485FFD-C80B-4616-B5D1-F708E9FFE2C3}"/>
                  </a:ext>
                </a:extLst>
              </p:cNvPr>
              <p:cNvSpPr/>
              <p:nvPr/>
            </p:nvSpPr>
            <p:spPr>
              <a:xfrm>
                <a:off x="2253095" y="3565396"/>
                <a:ext cx="8743950" cy="2764220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u="sng" dirty="0"/>
                  <a:t>Hal 38 No 14</a:t>
                </a:r>
              </a:p>
              <a:p>
                <a:r>
                  <a:rPr lang="en-US" sz="2000" b="1" dirty="0" err="1"/>
                  <a:t>Diketahui</a:t>
                </a:r>
                <a:r>
                  <a:rPr lang="en-US" sz="2000" b="1" dirty="0"/>
                  <a:t> sin x + cos x = 0,5 </a:t>
                </a:r>
                <a:r>
                  <a:rPr lang="en-US" sz="2000" b="1" dirty="0" err="1"/>
                  <a:t>maka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nilai</a:t>
                </a:r>
                <a:r>
                  <a:rPr lang="en-US" sz="2000" b="1" dirty="0"/>
                  <a:t> sin 2x </a:t>
                </a:r>
                <a:r>
                  <a:rPr lang="en-US" sz="2000" b="1" dirty="0" err="1"/>
                  <a:t>sama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dengan</a:t>
                </a:r>
                <a:r>
                  <a:rPr lang="en-US" sz="2000" b="1" dirty="0"/>
                  <a:t> …</a:t>
                </a:r>
              </a:p>
              <a:p>
                <a:endParaRPr lang="en-US" sz="2000" b="1" dirty="0"/>
              </a:p>
              <a:p>
                <a:r>
                  <a:rPr lang="en-US" sz="2000" b="1" dirty="0"/>
                  <a:t>Jawab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                                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20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                              (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0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𝒔𝒊𝒏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n-US" sz="2000" b="1" dirty="0"/>
              </a:p>
              <a:p>
                <a:r>
                  <a:rPr lang="en-US" sz="2000" b="1" dirty="0"/>
                  <a:t>		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       +      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𝒔𝒊𝒏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     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𝟐𝟓</m:t>
                    </m:r>
                  </m:oMath>
                </a14:m>
                <a:endParaRPr lang="en-US" sz="20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     =−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𝟕𝟓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" name="Rounded Rectangle 16">
                <a:extLst>
                  <a:ext uri="{FF2B5EF4-FFF2-40B4-BE49-F238E27FC236}">
                    <a16:creationId xmlns:a16="http://schemas.microsoft.com/office/drawing/2014/main" id="{F5485FFD-C80B-4616-B5D1-F708E9FFE2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3095" y="3565396"/>
                <a:ext cx="8743950" cy="2764220"/>
              </a:xfrm>
              <a:prstGeom prst="roundRect">
                <a:avLst/>
              </a:prstGeom>
              <a:blipFill>
                <a:blip r:embed="rId6"/>
                <a:stretch>
                  <a:fillRect t="-2637" b="-659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FA8159-3D07-404E-956A-3281B93EC5B2}"/>
                  </a:ext>
                </a:extLst>
              </p:cNvPr>
              <p:cNvSpPr txBox="1"/>
              <p:nvPr/>
            </p:nvSpPr>
            <p:spPr>
              <a:xfrm>
                <a:off x="2358737" y="1944810"/>
                <a:ext cx="350520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f>
                            <m:f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ID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FA8159-3D07-404E-956A-3281B93EC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737" y="1944810"/>
                <a:ext cx="3505200" cy="610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7B8EA07-FAA6-442F-933A-7322CA4B8A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68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610"/>
    </mc:Choice>
    <mc:Fallback>
      <p:transition spd="slow" advTm="249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8387" x="669925" y="5000625"/>
          <p14:tracePt t="15924" x="588963" y="3259138"/>
          <p14:tracePt t="15930" x="517525" y="928688"/>
          <p14:tracePt t="15935" x="517525" y="911225"/>
          <p14:tracePt t="15946" x="517525" y="893763"/>
          <p14:tracePt t="15963" x="517525" y="847725"/>
          <p14:tracePt t="15979" x="517525" y="803275"/>
          <p14:tracePt t="15996" x="517525" y="758825"/>
          <p14:tracePt t="16013" x="517525" y="723900"/>
          <p14:tracePt t="16030" x="517525" y="652463"/>
          <p14:tracePt t="16047" x="517525" y="588963"/>
          <p14:tracePt t="16063" x="517525" y="428625"/>
          <p14:tracePt t="16371" x="615950" y="411163"/>
          <p14:tracePt t="16378" x="615950" y="465138"/>
          <p14:tracePt t="16385" x="625475" y="509588"/>
          <p14:tracePt t="16398" x="652463" y="598488"/>
          <p14:tracePt t="16413" x="669925" y="679450"/>
          <p14:tracePt t="16430" x="696913" y="758825"/>
          <p14:tracePt t="16447" x="704850" y="822325"/>
          <p14:tracePt t="16463" x="714375" y="857250"/>
          <p14:tracePt t="16480" x="723900" y="893763"/>
          <p14:tracePt t="16497" x="723900" y="919163"/>
          <p14:tracePt t="16514" x="731838" y="965200"/>
          <p14:tracePt t="16530" x="741363" y="990600"/>
          <p14:tracePt t="16547" x="741363" y="1009650"/>
          <p14:tracePt t="16563" x="750888" y="1036638"/>
          <p14:tracePt t="16580" x="758825" y="1044575"/>
          <p14:tracePt t="16584" x="758825" y="1062038"/>
          <p14:tracePt t="16598" x="758825" y="1071563"/>
          <p14:tracePt t="16614" x="768350" y="1089025"/>
          <p14:tracePt t="16631" x="768350" y="1108075"/>
          <p14:tracePt t="16647" x="776288" y="1143000"/>
          <p14:tracePt t="16664" x="795338" y="1204913"/>
          <p14:tracePt t="16680" x="812800" y="1241425"/>
          <p14:tracePt t="16697" x="812800" y="1268413"/>
          <p14:tracePt t="16713" x="830263" y="1303338"/>
          <p14:tracePt t="16730" x="847725" y="1322388"/>
          <p14:tracePt t="16747" x="847725" y="1330325"/>
          <p14:tracePt t="16763" x="857250" y="1347788"/>
          <p14:tracePt t="16781" x="866775" y="1347788"/>
          <p14:tracePt t="16797" x="866775" y="1357313"/>
          <p14:tracePt t="16814" x="874713" y="1357313"/>
          <p14:tracePt t="16836" x="884238" y="1357313"/>
          <p14:tracePt t="16864" x="893763" y="1357313"/>
          <p14:tracePt t="16903" x="901700" y="1357313"/>
          <p14:tracePt t="16910" x="911225" y="1357313"/>
          <p14:tracePt t="16931" x="919163" y="1357313"/>
          <p14:tracePt t="16937" x="928688" y="1366838"/>
          <p14:tracePt t="16946" x="946150" y="1366838"/>
          <p14:tracePt t="16963" x="1009650" y="1374775"/>
          <p14:tracePt t="16979" x="1116013" y="1401763"/>
          <p14:tracePt t="16996" x="1169988" y="1419225"/>
          <p14:tracePt t="17013" x="1214438" y="1419225"/>
          <p14:tracePt t="17030" x="1231900" y="1428750"/>
          <p14:tracePt t="17047" x="1268413" y="1438275"/>
          <p14:tracePt t="17063" x="1276350" y="1438275"/>
          <p14:tracePt t="17081" x="1303338" y="1446213"/>
          <p14:tracePt t="17084" x="1312863" y="1455738"/>
          <p14:tracePt t="17097" x="1330325" y="1455738"/>
          <p14:tracePt t="17114" x="1347788" y="1455738"/>
          <p14:tracePt t="17130" x="1374775" y="1473200"/>
          <p14:tracePt t="17147" x="1384300" y="1473200"/>
          <p14:tracePt t="17164" x="1411288" y="1473200"/>
          <p14:tracePt t="17180" x="1446213" y="1473200"/>
          <p14:tracePt t="17197" x="1490663" y="1482725"/>
          <p14:tracePt t="17214" x="1517650" y="1482725"/>
          <p14:tracePt t="17230" x="1536700" y="1482725"/>
          <p14:tracePt t="17247" x="1581150" y="1482725"/>
          <p14:tracePt t="17264" x="1608138" y="1482725"/>
          <p14:tracePt t="17280" x="1643063" y="1482725"/>
          <p14:tracePt t="17297" x="1660525" y="1482725"/>
          <p14:tracePt t="17314" x="1687513" y="1482725"/>
          <p14:tracePt t="17330" x="1697038" y="1482725"/>
          <p14:tracePt t="17347" x="1704975" y="1482725"/>
          <p14:tracePt t="17363" x="1731963" y="1473200"/>
          <p14:tracePt t="17380" x="1751013" y="1473200"/>
          <p14:tracePt t="17397" x="1758950" y="1473200"/>
          <p14:tracePt t="17413" x="1776413" y="1473200"/>
          <p14:tracePt t="17430" x="1803400" y="1473200"/>
          <p14:tracePt t="17447" x="1839913" y="1473200"/>
          <p14:tracePt t="17464" x="1911350" y="1473200"/>
          <p14:tracePt t="17480" x="1955800" y="1473200"/>
          <p14:tracePt t="17497" x="1990725" y="1473200"/>
          <p14:tracePt t="17513" x="2036763" y="1473200"/>
          <p14:tracePt t="17530" x="2062163" y="1473200"/>
          <p14:tracePt t="17547" x="2089150" y="1465263"/>
          <p14:tracePt t="17563" x="2108200" y="1465263"/>
          <p14:tracePt t="17581" x="2116138" y="1465263"/>
          <p14:tracePt t="17597" x="2125663" y="1465263"/>
          <p14:tracePt t="17613" x="2133600" y="1465263"/>
          <p14:tracePt t="17643" x="2143125" y="1465263"/>
          <p14:tracePt t="17657" x="2152650" y="1465263"/>
          <p14:tracePt t="17684" x="2160588" y="1465263"/>
          <p14:tracePt t="17699" x="2170113" y="1465263"/>
          <p14:tracePt t="17711" x="2179638" y="1465263"/>
          <p14:tracePt t="17718" x="2187575" y="1465263"/>
          <p14:tracePt t="17733" x="2197100" y="1465263"/>
          <p14:tracePt t="17747" x="2214563" y="1465263"/>
          <p14:tracePt t="17763" x="2232025" y="1465263"/>
          <p14:tracePt t="17780" x="2259013" y="1473200"/>
          <p14:tracePt t="17797" x="2268538" y="1473200"/>
          <p14:tracePt t="17813" x="2276475" y="1473200"/>
          <p14:tracePt t="17830" x="2286000" y="1473200"/>
          <p14:tracePt t="17847" x="2295525" y="1473200"/>
          <p14:tracePt t="18224" x="2339975" y="1473200"/>
          <p14:tracePt t="18233" x="2366963" y="1473200"/>
          <p14:tracePt t="18240" x="2393950" y="1482725"/>
          <p14:tracePt t="18248" x="2419350" y="1482725"/>
          <p14:tracePt t="18264" x="2455863" y="1482725"/>
          <p14:tracePt t="18280" x="2482850" y="1482725"/>
          <p14:tracePt t="18297" x="2500313" y="1482725"/>
          <p14:tracePt t="18313" x="2536825" y="1482725"/>
          <p14:tracePt t="18330" x="2544763" y="1482725"/>
          <p14:tracePt t="18347" x="2571750" y="1482725"/>
          <p14:tracePt t="18363" x="2581275" y="1482725"/>
          <p14:tracePt t="18381" x="2598738" y="1482725"/>
          <p14:tracePt t="18414" x="2608263" y="1482725"/>
          <p14:tracePt t="18430" x="2625725" y="1482725"/>
          <p14:tracePt t="18447" x="2633663" y="1482725"/>
          <p14:tracePt t="18463" x="2652713" y="1490663"/>
          <p14:tracePt t="18480" x="2660650" y="1490663"/>
          <p14:tracePt t="18497" x="2670175" y="1490663"/>
          <p14:tracePt t="18514" x="2687638" y="1490663"/>
          <p14:tracePt t="18531" x="2705100" y="1490663"/>
          <p14:tracePt t="18547" x="2732088" y="1490663"/>
          <p14:tracePt t="18564" x="2741613" y="1490663"/>
          <p14:tracePt t="18567" x="2741613" y="1500188"/>
          <p14:tracePt t="18580" x="2759075" y="1500188"/>
          <p14:tracePt t="18597" x="2768600" y="1500188"/>
          <p14:tracePt t="18614" x="2786063" y="1500188"/>
          <p14:tracePt t="18630" x="2795588" y="1500188"/>
          <p14:tracePt t="18647" x="2813050" y="1500188"/>
          <p14:tracePt t="18664" x="2822575" y="1500188"/>
          <p14:tracePt t="18680" x="2830513" y="1500188"/>
          <p14:tracePt t="18697" x="2847975" y="1500188"/>
          <p14:tracePt t="18730" x="2857500" y="1500188"/>
          <p14:tracePt t="18751" x="2867025" y="1500188"/>
          <p14:tracePt t="18779" x="2874963" y="1500188"/>
          <p14:tracePt t="18799" x="2884488" y="1500188"/>
          <p14:tracePt t="18812" x="2894013" y="1500188"/>
          <p14:tracePt t="18840" x="2901950" y="1500188"/>
          <p14:tracePt t="18874" x="2911475" y="1500188"/>
          <p14:tracePt t="18934" x="2919413" y="1500188"/>
          <p14:tracePt t="18968" x="2928938" y="1500188"/>
          <p14:tracePt t="19010" x="2938463" y="1500188"/>
          <p14:tracePt t="19024" x="2938463" y="1490663"/>
          <p14:tracePt t="19038" x="2938463" y="1482725"/>
          <p14:tracePt t="19045" x="2946400" y="1482725"/>
          <p14:tracePt t="19060" x="2955925" y="1482725"/>
          <p14:tracePt t="19073" x="2965450" y="1482725"/>
          <p14:tracePt t="19080" x="2973388" y="1482725"/>
          <p14:tracePt t="19097" x="2982913" y="1482725"/>
          <p14:tracePt t="19114" x="2990850" y="1482725"/>
          <p14:tracePt t="19130" x="3000375" y="1482725"/>
          <p14:tracePt t="19147" x="3009900" y="1482725"/>
          <p14:tracePt t="19163" x="3017838" y="1482725"/>
          <p14:tracePt t="19195" x="3027363" y="1482725"/>
          <p14:tracePt t="19209" x="3036888" y="1482725"/>
          <p14:tracePt t="19421" x="3044825" y="1482725"/>
          <p14:tracePt t="19435" x="3054350" y="1482725"/>
          <p14:tracePt t="19449" x="3071813" y="1482725"/>
          <p14:tracePt t="19462" x="3081338" y="1482725"/>
          <p14:tracePt t="19476" x="3098800" y="1482725"/>
          <p14:tracePt t="19489" x="3108325" y="1482725"/>
          <p14:tracePt t="19503" x="3116263" y="1482725"/>
          <p14:tracePt t="19517" x="3125788" y="1482725"/>
          <p14:tracePt t="19530" x="3133725" y="1482725"/>
          <p14:tracePt t="19551" x="3143250" y="1482725"/>
          <p14:tracePt t="19571" x="3152775" y="1482725"/>
          <p14:tracePt t="19585" x="3160713" y="1473200"/>
          <p14:tracePt t="19598" x="3170238" y="1473200"/>
          <p14:tracePt t="19614" x="3179763" y="1465263"/>
          <p14:tracePt t="19630" x="3187700" y="1465263"/>
          <p14:tracePt t="19647" x="3197225" y="1465263"/>
          <p14:tracePt t="19663" x="3205163" y="1465263"/>
          <p14:tracePt t="19680" x="3205163" y="1455738"/>
          <p14:tracePt t="19697" x="3214688" y="1455738"/>
          <p14:tracePt t="19716" x="3224213" y="1455738"/>
          <p14:tracePt t="19736" x="3224213" y="1446213"/>
          <p14:tracePt t="19747" x="3232150" y="1446213"/>
          <p14:tracePt t="19764" x="3241675" y="1446213"/>
          <p14:tracePt t="19780" x="3251200" y="1446213"/>
          <p14:tracePt t="19797" x="3268663" y="1446213"/>
          <p14:tracePt t="19813" x="3276600" y="1446213"/>
          <p14:tracePt t="19830" x="3286125" y="1446213"/>
          <p14:tracePt t="19848" x="3313113" y="1438275"/>
          <p14:tracePt t="19863" x="3330575" y="1438275"/>
          <p14:tracePt t="19880" x="3367088" y="1438275"/>
          <p14:tracePt t="19897" x="3384550" y="1438275"/>
          <p14:tracePt t="19913" x="3419475" y="1438275"/>
          <p14:tracePt t="19929" x="3438525" y="1438275"/>
          <p14:tracePt t="19946" x="3465513" y="1446213"/>
          <p14:tracePt t="19963" x="3473450" y="1446213"/>
          <p14:tracePt t="19980" x="3500438" y="1446213"/>
          <p14:tracePt t="20013" x="3517900" y="1446213"/>
          <p14:tracePt t="20030" x="3527425" y="1446213"/>
          <p14:tracePt t="20047" x="3536950" y="1446213"/>
          <p14:tracePt t="20063" x="3554413" y="1446213"/>
          <p14:tracePt t="20084" x="3562350" y="1446213"/>
          <p14:tracePt t="20119" x="3571875" y="1446213"/>
          <p14:tracePt t="20147" x="3581400" y="1446213"/>
          <p14:tracePt t="20180" x="3589338" y="1446213"/>
          <p14:tracePt t="20194" x="3598863" y="1446213"/>
          <p14:tracePt t="20255" x="3608388" y="1446213"/>
          <p14:tracePt t="20283" x="3616325" y="1446213"/>
          <p14:tracePt t="20317" x="3616325" y="1455738"/>
          <p14:tracePt t="20331" x="3625850" y="1455738"/>
          <p14:tracePt t="20345" x="3633788" y="1455738"/>
          <p14:tracePt t="20399" x="3643313" y="1455738"/>
          <p14:tracePt t="20433" x="3652838" y="1465263"/>
          <p14:tracePt t="20461" x="3660775" y="1465263"/>
          <p14:tracePt t="20474" x="3670300" y="1465263"/>
          <p14:tracePt t="20522" x="3670300" y="1473200"/>
          <p14:tracePt t="20563" x="3670300" y="1482725"/>
          <p14:tracePt t="20652" x="3660775" y="1482725"/>
          <p14:tracePt t="22751" x="3473450" y="1500188"/>
          <p14:tracePt t="22758" x="3259138" y="1544638"/>
          <p14:tracePt t="22766" x="3160713" y="1571625"/>
          <p14:tracePt t="22780" x="3036888" y="1608138"/>
          <p14:tracePt t="22797" x="2911475" y="1652588"/>
          <p14:tracePt t="22813" x="2732088" y="1697038"/>
          <p14:tracePt t="22830" x="2679700" y="1724025"/>
          <p14:tracePt t="22847" x="2633663" y="1741488"/>
          <p14:tracePt t="22864" x="2616200" y="1751013"/>
          <p14:tracePt t="22881" x="2598738" y="1751013"/>
          <p14:tracePt t="22897" x="2589213" y="1758950"/>
          <p14:tracePt t="22914" x="2571750" y="1768475"/>
          <p14:tracePt t="22930" x="2562225" y="1776413"/>
          <p14:tracePt t="22946" x="2517775" y="1803400"/>
          <p14:tracePt t="22963" x="2401888" y="1884363"/>
          <p14:tracePt t="22980" x="2295525" y="1946275"/>
          <p14:tracePt t="22996" x="2187575" y="2017713"/>
          <p14:tracePt t="23013" x="2143125" y="2054225"/>
          <p14:tracePt t="23030" x="2108200" y="2089150"/>
          <p14:tracePt t="23046" x="2062163" y="2133600"/>
          <p14:tracePt t="23063" x="2036763" y="2152650"/>
          <p14:tracePt t="23080" x="2000250" y="2179638"/>
          <p14:tracePt t="23097" x="1965325" y="2197100"/>
          <p14:tracePt t="23113" x="1901825" y="2224088"/>
          <p14:tracePt t="23130" x="1830388" y="2259013"/>
          <p14:tracePt t="23147" x="1731963" y="2303463"/>
          <p14:tracePt t="23163" x="1687513" y="2330450"/>
          <p14:tracePt t="23181" x="1643063" y="2357438"/>
          <p14:tracePt t="23197" x="1625600" y="2374900"/>
          <p14:tracePt t="23214" x="1598613" y="2384425"/>
          <p14:tracePt t="23230" x="1571625" y="2401888"/>
          <p14:tracePt t="23247" x="1562100" y="2411413"/>
          <p14:tracePt t="23263" x="1544638" y="2419350"/>
          <p14:tracePt t="23280" x="1517650" y="2428875"/>
          <p14:tracePt t="23298" x="1482725" y="2446338"/>
          <p14:tracePt t="23314" x="1455738" y="2465388"/>
          <p14:tracePt t="23330" x="1428750" y="2465388"/>
          <p14:tracePt t="23347" x="1411288" y="2482850"/>
          <p14:tracePt t="23363" x="1401763" y="2482850"/>
          <p14:tracePt t="23380" x="1384300" y="2490788"/>
          <p14:tracePt t="23397" x="1374775" y="2500313"/>
          <p14:tracePt t="23476" x="1384300" y="2500313"/>
          <p14:tracePt t="23490" x="1393825" y="2500313"/>
          <p14:tracePt t="23511" x="1401763" y="2500313"/>
          <p14:tracePt t="23518" x="1411288" y="2500313"/>
          <p14:tracePt t="23530" x="1419225" y="2500313"/>
          <p14:tracePt t="23547" x="1438275" y="2500313"/>
          <p14:tracePt t="23564" x="1446213" y="2500313"/>
          <p14:tracePt t="23580" x="1473200" y="2500313"/>
          <p14:tracePt t="23597" x="1482725" y="2500313"/>
          <p14:tracePt t="23614" x="1490663" y="2500313"/>
          <p14:tracePt t="23630" x="1509713" y="2490788"/>
          <p14:tracePt t="23647" x="1527175" y="2490788"/>
          <p14:tracePt t="23663" x="1527175" y="2482850"/>
          <p14:tracePt t="23681" x="1544638" y="2473325"/>
          <p14:tracePt t="23714" x="1554163" y="2473325"/>
          <p14:tracePt t="23736" x="1562100" y="2473325"/>
          <p14:tracePt t="23750" x="1562100" y="2465388"/>
          <p14:tracePt t="23777" x="1571625" y="2465388"/>
          <p14:tracePt t="23791" x="1571625" y="2455863"/>
          <p14:tracePt t="23818" x="1571625" y="2446338"/>
          <p14:tracePt t="23831" x="1571625" y="2438400"/>
          <p14:tracePt t="23865" x="1571625" y="2428875"/>
          <p14:tracePt t="23872" x="1581150" y="2428875"/>
          <p14:tracePt t="23907" x="1589088" y="2419350"/>
          <p14:tracePt t="23946" x="1598613" y="2419350"/>
          <p14:tracePt t="23988" x="1608138" y="2419350"/>
          <p14:tracePt t="24009" x="1616075" y="2419350"/>
          <p14:tracePt t="24022" x="1625600" y="2419350"/>
          <p14:tracePt t="24044" x="1643063" y="2419350"/>
          <p14:tracePt t="24058" x="1652588" y="2419350"/>
          <p14:tracePt t="24065" x="1660525" y="2419350"/>
          <p14:tracePt t="24080" x="1679575" y="2419350"/>
          <p14:tracePt t="24097" x="1704975" y="2419350"/>
          <p14:tracePt t="24114" x="1731963" y="2419350"/>
          <p14:tracePt t="24130" x="1741488" y="2419350"/>
          <p14:tracePt t="24147" x="1758950" y="2419350"/>
          <p14:tracePt t="24164" x="1776413" y="2419350"/>
          <p14:tracePt t="24180" x="1785938" y="2419350"/>
          <p14:tracePt t="24197" x="1795463" y="2419350"/>
          <p14:tracePt t="24214" x="1812925" y="2419350"/>
          <p14:tracePt t="24230" x="1822450" y="2411413"/>
          <p14:tracePt t="24264" x="1839913" y="2411413"/>
          <p14:tracePt t="24280" x="1847850" y="2411413"/>
          <p14:tracePt t="24297" x="1857375" y="2411413"/>
          <p14:tracePt t="24313" x="1866900" y="2411413"/>
          <p14:tracePt t="24330" x="1884363" y="2411413"/>
          <p14:tracePt t="24347" x="1893888" y="2411413"/>
          <p14:tracePt t="24364" x="1919288" y="2411413"/>
          <p14:tracePt t="24380" x="1928813" y="2411413"/>
          <p14:tracePt t="24397" x="1946275" y="2411413"/>
          <p14:tracePt t="24413" x="1965325" y="2411413"/>
          <p14:tracePt t="24430" x="1973263" y="2411413"/>
          <p14:tracePt t="24447" x="1982788" y="2411413"/>
          <p14:tracePt t="24463" x="1990725" y="2411413"/>
          <p14:tracePt t="24497" x="2000250" y="2411413"/>
          <p14:tracePt t="24522" x="2009775" y="2411413"/>
          <p14:tracePt t="24536" x="2017713" y="2411413"/>
          <p14:tracePt t="24583" x="2027238" y="2411413"/>
          <p14:tracePt t="24611" x="2036763" y="2411413"/>
          <p14:tracePt t="24645" x="2044700" y="2411413"/>
          <p14:tracePt t="24652" x="2054225" y="2411413"/>
          <p14:tracePt t="24667" x="2062163" y="2411413"/>
          <p14:tracePt t="24681" x="2071688" y="2411413"/>
          <p14:tracePt t="24697" x="2089150" y="2411413"/>
          <p14:tracePt t="24714" x="2098675" y="2411413"/>
          <p14:tracePt t="24730" x="2116138" y="2411413"/>
          <p14:tracePt t="24747" x="2133600" y="2411413"/>
          <p14:tracePt t="24763" x="2152650" y="2411413"/>
          <p14:tracePt t="24781" x="2170113" y="2411413"/>
          <p14:tracePt t="24797" x="2187575" y="2411413"/>
          <p14:tracePt t="24813" x="2205038" y="2411413"/>
          <p14:tracePt t="24830" x="2224088" y="2411413"/>
          <p14:tracePt t="24847" x="2232025" y="2411413"/>
          <p14:tracePt t="24863" x="2241550" y="2411413"/>
          <p14:tracePt t="24880" x="2251075" y="2411413"/>
          <p14:tracePt t="24906" x="2259013" y="2411413"/>
          <p14:tracePt t="25021" x="2268538" y="2411413"/>
          <p14:tracePt t="25145" x="2268538" y="2401888"/>
          <p14:tracePt t="25158" x="2268538" y="2393950"/>
          <p14:tracePt t="25180" x="2259013" y="2393950"/>
          <p14:tracePt t="25206" x="2251075" y="2393950"/>
          <p14:tracePt t="25228" x="2241550" y="2384425"/>
          <p14:tracePt t="25234" x="2232025" y="2384425"/>
          <p14:tracePt t="25247" x="2224088" y="2384425"/>
          <p14:tracePt t="25263" x="2214563" y="2384425"/>
          <p14:tracePt t="25281" x="2187575" y="2374900"/>
          <p14:tracePt t="25297" x="2170113" y="2374900"/>
          <p14:tracePt t="25314" x="2160588" y="2374900"/>
          <p14:tracePt t="25330" x="2116138" y="2374900"/>
          <p14:tracePt t="25347" x="2081213" y="2374900"/>
          <p14:tracePt t="25363" x="2036763" y="2384425"/>
          <p14:tracePt t="25380" x="2000250" y="2384425"/>
          <p14:tracePt t="25397" x="1982788" y="2393950"/>
          <p14:tracePt t="25414" x="1946275" y="2401888"/>
          <p14:tracePt t="25431" x="1911350" y="2411413"/>
          <p14:tracePt t="25447" x="1893888" y="2411413"/>
          <p14:tracePt t="25464" x="1866900" y="2419350"/>
          <p14:tracePt t="25480" x="1803400" y="2419350"/>
          <p14:tracePt t="25497" x="1741488" y="2428875"/>
          <p14:tracePt t="25513" x="1589088" y="2428875"/>
          <p14:tracePt t="25530" x="1509713" y="2428875"/>
          <p14:tracePt t="25548" x="1438275" y="2428875"/>
          <p14:tracePt t="25563" x="1384300" y="2428875"/>
          <p14:tracePt t="25581" x="1330325" y="2428875"/>
          <p14:tracePt t="25583" x="1303338" y="2428875"/>
          <p14:tracePt t="25597" x="1250950" y="2428875"/>
          <p14:tracePt t="25614" x="1204913" y="2428875"/>
          <p14:tracePt t="25630" x="1125538" y="2428875"/>
          <p14:tracePt t="25647" x="1098550" y="2428875"/>
          <p14:tracePt t="25664" x="1054100" y="2446338"/>
          <p14:tracePt t="25680" x="1036638" y="2446338"/>
          <p14:tracePt t="25698" x="946150" y="2482850"/>
          <p14:tracePt t="25713" x="812800" y="2509838"/>
          <p14:tracePt t="25730" x="615950" y="2562225"/>
          <p14:tracePt t="25747" x="455613" y="2633663"/>
          <p14:tracePt t="25764" x="419100" y="2643188"/>
          <p14:tracePt t="25780" x="411163" y="2660650"/>
          <p14:tracePt t="25797" x="401638" y="2660650"/>
          <p14:tracePt t="25814" x="393700" y="2660650"/>
          <p14:tracePt t="25836" x="393700" y="2652713"/>
          <p14:tracePt t="25856" x="393700" y="2643188"/>
          <p14:tracePt t="25869" x="393700" y="2633663"/>
          <p14:tracePt t="25880" x="401638" y="2633663"/>
          <p14:tracePt t="25896" x="411163" y="2625725"/>
          <p14:tracePt t="25913" x="428625" y="2616200"/>
          <p14:tracePt t="25929" x="438150" y="2616200"/>
          <p14:tracePt t="25946" x="455613" y="2608263"/>
          <p14:tracePt t="25963" x="482600" y="2608263"/>
          <p14:tracePt t="25980" x="490538" y="2608263"/>
          <p14:tracePt t="25996" x="509588" y="2598738"/>
          <p14:tracePt t="26013" x="527050" y="2598738"/>
          <p14:tracePt t="26030" x="536575" y="2598738"/>
          <p14:tracePt t="26047" x="544513" y="2598738"/>
          <p14:tracePt t="26064" x="554038" y="2598738"/>
          <p14:tracePt t="26089" x="561975" y="2598738"/>
          <p14:tracePt t="26116" x="571500" y="2598738"/>
          <p14:tracePt t="26130" x="571500" y="2589213"/>
          <p14:tracePt t="26150" x="581025" y="2589213"/>
          <p14:tracePt t="26164" x="588963" y="2581275"/>
          <p14:tracePt t="26185" x="588963" y="2571750"/>
          <p14:tracePt t="26218" x="588963" y="2562225"/>
          <p14:tracePt t="26225" x="588963" y="2554288"/>
          <p14:tracePt t="26261" x="588963" y="2544763"/>
          <p14:tracePt t="26287" x="588963" y="2536825"/>
          <p14:tracePt t="26314" x="598488" y="2536825"/>
          <p14:tracePt t="26321" x="598488" y="2527300"/>
          <p14:tracePt t="26335" x="598488" y="2517775"/>
          <p14:tracePt t="26362" x="608013" y="2517775"/>
          <p14:tracePt t="26369" x="608013" y="2509838"/>
          <p14:tracePt t="26396" x="615950" y="2509838"/>
          <p14:tracePt t="26410" x="625475" y="2509838"/>
          <p14:tracePt t="26444" x="633413" y="2509838"/>
          <p14:tracePt t="26478" x="642938" y="2509838"/>
          <p14:tracePt t="26506" x="652463" y="2509838"/>
          <p14:tracePt t="26519" x="652463" y="2500313"/>
          <p14:tracePt t="26526" x="660400" y="2500313"/>
          <p14:tracePt t="26540" x="669925" y="2500313"/>
          <p14:tracePt t="26554" x="679450" y="2500313"/>
          <p14:tracePt t="26574" x="696913" y="2500313"/>
          <p14:tracePt t="26588" x="704850" y="2500313"/>
          <p14:tracePt t="26597" x="714375" y="2500313"/>
          <p14:tracePt t="26614" x="731838" y="2500313"/>
          <p14:tracePt t="26630" x="741363" y="2500313"/>
          <p14:tracePt t="26647" x="758825" y="2500313"/>
          <p14:tracePt t="26663" x="785813" y="2500313"/>
          <p14:tracePt t="26680" x="830263" y="2500313"/>
          <p14:tracePt t="26697" x="911225" y="2500313"/>
          <p14:tracePt t="26714" x="955675" y="2500313"/>
          <p14:tracePt t="26730" x="1009650" y="2500313"/>
          <p14:tracePt t="26747" x="1044575" y="2500313"/>
          <p14:tracePt t="26764" x="1089025" y="2500313"/>
          <p14:tracePt t="26780" x="1125538" y="2500313"/>
          <p14:tracePt t="26797" x="1179513" y="2500313"/>
          <p14:tracePt t="26814" x="1303338" y="2517775"/>
          <p14:tracePt t="26830" x="1366838" y="2527300"/>
          <p14:tracePt t="26847" x="1411288" y="2527300"/>
          <p14:tracePt t="26864" x="1446213" y="2536825"/>
          <p14:tracePt t="26881" x="1490663" y="2536825"/>
          <p14:tracePt t="26897" x="1517650" y="2536825"/>
          <p14:tracePt t="26916" x="1562100" y="2536825"/>
          <p14:tracePt t="26930" x="1589088" y="2536825"/>
          <p14:tracePt t="26947" x="1598613" y="2536825"/>
          <p14:tracePt t="26963" x="1625600" y="2536825"/>
          <p14:tracePt t="26980" x="1643063" y="2536825"/>
          <p14:tracePt t="26996" x="1652588" y="2527300"/>
          <p14:tracePt t="27013" x="1679575" y="2527300"/>
          <p14:tracePt t="27030" x="1697038" y="2527300"/>
          <p14:tracePt t="27046" x="1724025" y="2527300"/>
          <p14:tracePt t="27063" x="1751013" y="2527300"/>
          <p14:tracePt t="27080" x="1776413" y="2527300"/>
          <p14:tracePt t="27097" x="1803400" y="2527300"/>
          <p14:tracePt t="27114" x="1822450" y="2527300"/>
          <p14:tracePt t="27130" x="1857375" y="2527300"/>
          <p14:tracePt t="27148" x="1884363" y="2527300"/>
          <p14:tracePt t="27164" x="1893888" y="2517775"/>
          <p14:tracePt t="27180" x="1911350" y="2517775"/>
          <p14:tracePt t="27197" x="1928813" y="2509838"/>
          <p14:tracePt t="27214" x="1946275" y="2509838"/>
          <p14:tracePt t="27230" x="1965325" y="2500313"/>
          <p14:tracePt t="27247" x="1973263" y="2490788"/>
          <p14:tracePt t="27264" x="1982788" y="2490788"/>
          <p14:tracePt t="27280" x="1990725" y="2490788"/>
          <p14:tracePt t="27298" x="2000250" y="2482850"/>
          <p14:tracePt t="27313" x="2017713" y="2482850"/>
          <p14:tracePt t="27330" x="2027238" y="2473325"/>
          <p14:tracePt t="27347" x="2036763" y="2473325"/>
          <p14:tracePt t="27363" x="2054225" y="2473325"/>
          <p14:tracePt t="27380" x="2071688" y="2473325"/>
          <p14:tracePt t="27397" x="2089150" y="2465388"/>
          <p14:tracePt t="27414" x="2108200" y="2455863"/>
          <p14:tracePt t="27430" x="2125663" y="2455863"/>
          <p14:tracePt t="27447" x="2143125" y="2455863"/>
          <p14:tracePt t="27463" x="2160588" y="2446338"/>
          <p14:tracePt t="27480" x="2170113" y="2438400"/>
          <p14:tracePt t="27497" x="2197100" y="2428875"/>
          <p14:tracePt t="27531" x="2214563" y="2428875"/>
          <p14:tracePt t="27566" x="2224088" y="2428875"/>
          <p14:tracePt t="27586" x="2232025" y="2428875"/>
          <p14:tracePt t="27627" x="2232025" y="2419350"/>
          <p14:tracePt t="27926" x="2224088" y="2419350"/>
          <p14:tracePt t="27961" x="2214563" y="2419350"/>
          <p14:tracePt t="27995" x="2205038" y="2419350"/>
          <p14:tracePt t="28023" x="2187575" y="2428875"/>
          <p14:tracePt t="28040" x="2179638" y="2428875"/>
          <p14:tracePt t="28045" x="2160588" y="2446338"/>
          <p14:tracePt t="28052" x="2152650" y="2446338"/>
          <p14:tracePt t="28064" x="2108200" y="2465388"/>
          <p14:tracePt t="28080" x="2081213" y="2473325"/>
          <p14:tracePt t="28097" x="2054225" y="2482850"/>
          <p14:tracePt t="28101" x="2044700" y="2482850"/>
          <p14:tracePt t="28114" x="2017713" y="2482850"/>
          <p14:tracePt t="28130" x="2000250" y="2490788"/>
          <p14:tracePt t="28147" x="1982788" y="2490788"/>
          <p14:tracePt t="28164" x="1965325" y="2490788"/>
          <p14:tracePt t="28180" x="1928813" y="2490788"/>
          <p14:tracePt t="28197" x="1911350" y="2490788"/>
          <p14:tracePt t="28214" x="1866900" y="2473325"/>
          <p14:tracePt t="28230" x="1830388" y="2473325"/>
          <p14:tracePt t="28247" x="1812925" y="2465388"/>
          <p14:tracePt t="28265" x="1785938" y="2465388"/>
          <p14:tracePt t="28280" x="1768475" y="2465388"/>
          <p14:tracePt t="28297" x="1741488" y="2465388"/>
          <p14:tracePt t="28313" x="1679575" y="2465388"/>
          <p14:tracePt t="28331" x="1625600" y="2465388"/>
          <p14:tracePt t="28347" x="1608138" y="2465388"/>
          <p14:tracePt t="28364" x="1581150" y="2465388"/>
          <p14:tracePt t="28380" x="1544638" y="2465388"/>
          <p14:tracePt t="28397" x="1536700" y="2465388"/>
          <p14:tracePt t="28413" x="1500188" y="2465388"/>
          <p14:tracePt t="28430" x="1455738" y="2465388"/>
          <p14:tracePt t="28447" x="1384300" y="2465388"/>
          <p14:tracePt t="28464" x="1347788" y="2465388"/>
          <p14:tracePt t="28481" x="1312863" y="2465388"/>
          <p14:tracePt t="28497" x="1303338" y="2465388"/>
          <p14:tracePt t="28514" x="1285875" y="2465388"/>
          <p14:tracePt t="28530" x="1268413" y="2465388"/>
          <p14:tracePt t="28547" x="1250950" y="2465388"/>
          <p14:tracePt t="28563" x="1231900" y="2465388"/>
          <p14:tracePt t="28580" x="1204913" y="2465388"/>
          <p14:tracePt t="28584" x="1196975" y="2465388"/>
          <p14:tracePt t="28597" x="1187450" y="2465388"/>
          <p14:tracePt t="28614" x="1169988" y="2465388"/>
          <p14:tracePt t="28647" x="1152525" y="2465388"/>
          <p14:tracePt t="28680" x="1143000" y="2465388"/>
          <p14:tracePt t="28728" x="1143000" y="2455863"/>
          <p14:tracePt t="28743" x="1143000" y="2446338"/>
          <p14:tracePt t="28769" x="1152525" y="2446338"/>
          <p14:tracePt t="28783" x="1160463" y="2446338"/>
          <p14:tracePt t="28817" x="1169988" y="2438400"/>
          <p14:tracePt t="28838" x="1179513" y="2438400"/>
          <p14:tracePt t="28851" x="1187450" y="2438400"/>
          <p14:tracePt t="28858" x="1196975" y="2438400"/>
          <p14:tracePt t="28872" x="1204913" y="2438400"/>
          <p14:tracePt t="28880" x="1204913" y="2428875"/>
          <p14:tracePt t="28898" x="1214438" y="2428875"/>
          <p14:tracePt t="28913" x="1241425" y="2428875"/>
          <p14:tracePt t="28930" x="1250950" y="2428875"/>
          <p14:tracePt t="28946" x="1268413" y="2428875"/>
          <p14:tracePt t="28963" x="1285875" y="2428875"/>
          <p14:tracePt t="28980" x="1303338" y="2428875"/>
          <p14:tracePt t="28996" x="1322388" y="2428875"/>
          <p14:tracePt t="29013" x="1330325" y="2428875"/>
          <p14:tracePt t="29030" x="1339850" y="2428875"/>
          <p14:tracePt t="29046" x="1357313" y="2428875"/>
          <p14:tracePt t="29064" x="1366838" y="2428875"/>
          <p14:tracePt t="29080" x="1374775" y="2428875"/>
          <p14:tracePt t="29097" x="1384300" y="2428875"/>
          <p14:tracePt t="29113" x="1393825" y="2428875"/>
          <p14:tracePt t="29132" x="1401763" y="2428875"/>
          <p14:tracePt t="29153" x="1411288" y="2428875"/>
          <p14:tracePt t="29187" x="1419225" y="2428875"/>
          <p14:tracePt t="29200" x="1428750" y="2428875"/>
          <p14:tracePt t="29227" x="1438275" y="2428875"/>
          <p14:tracePt t="29255" x="1446213" y="2428875"/>
          <p14:tracePt t="29276" x="1455738" y="2428875"/>
          <p14:tracePt t="29283" x="1465263" y="2428875"/>
          <p14:tracePt t="29303" x="1473200" y="2428875"/>
          <p14:tracePt t="29323" x="1482725" y="2428875"/>
          <p14:tracePt t="29350" x="1490663" y="2428875"/>
          <p14:tracePt t="29357" x="1500188" y="2428875"/>
          <p14:tracePt t="29379" x="1509713" y="2428875"/>
          <p14:tracePt t="29392" x="1517650" y="2428875"/>
          <p14:tracePt t="29406" x="1527175" y="2428875"/>
          <p14:tracePt t="29426" x="1536700" y="2428875"/>
          <p14:tracePt t="29433" x="1544638" y="2428875"/>
          <p14:tracePt t="29453" x="1554163" y="2428875"/>
          <p14:tracePt t="29467" x="1562100" y="2428875"/>
          <p14:tracePt t="29487" x="1571625" y="2428875"/>
          <p14:tracePt t="29497" x="1581150" y="2428875"/>
          <p14:tracePt t="29514" x="1589088" y="2428875"/>
          <p14:tracePt t="29530" x="1608138" y="2428875"/>
          <p14:tracePt t="29547" x="1625600" y="2428875"/>
          <p14:tracePt t="29564" x="1643063" y="2428875"/>
          <p14:tracePt t="29580" x="1652588" y="2428875"/>
          <p14:tracePt t="29584" x="1660525" y="2428875"/>
          <p14:tracePt t="29597" x="1679575" y="2428875"/>
          <p14:tracePt t="29613" x="1687513" y="2428875"/>
          <p14:tracePt t="29630" x="1704975" y="2428875"/>
          <p14:tracePt t="29647" x="1724025" y="2428875"/>
          <p14:tracePt t="29664" x="1741488" y="2428875"/>
          <p14:tracePt t="29680" x="1751013" y="2428875"/>
          <p14:tracePt t="29697" x="1758950" y="2428875"/>
          <p14:tracePt t="29713" x="1776413" y="2428875"/>
          <p14:tracePt t="29748" x="1785938" y="2428875"/>
          <p14:tracePt t="29768" x="1795463" y="2428875"/>
          <p14:tracePt t="29780" x="1803400" y="2428875"/>
          <p14:tracePt t="29797" x="1812925" y="2428875"/>
          <p14:tracePt t="29814" x="1822450" y="2428875"/>
          <p14:tracePt t="29830" x="1839913" y="2428875"/>
          <p14:tracePt t="29850" x="1847850" y="2428875"/>
          <p14:tracePt t="29880" x="1857375" y="2428875"/>
          <p14:tracePt t="29985" x="1857375" y="2438400"/>
          <p14:tracePt t="30034" x="1866900" y="2438400"/>
          <p14:tracePt t="30048" x="1874838" y="2438400"/>
          <p14:tracePt t="30083" x="1884363" y="2438400"/>
          <p14:tracePt t="30110" x="1893888" y="2438400"/>
          <p14:tracePt t="30130" x="1901825" y="2438400"/>
          <p14:tracePt t="30144" x="1911350" y="2438400"/>
          <p14:tracePt t="30166" x="1919288" y="2438400"/>
          <p14:tracePt t="30192" x="1928813" y="2438400"/>
          <p14:tracePt t="30219" x="1938338" y="2438400"/>
          <p14:tracePt t="30240" x="1946275" y="2438400"/>
          <p14:tracePt t="30267" x="1955800" y="2438400"/>
          <p14:tracePt t="34459" x="1946275" y="2438400"/>
          <p14:tracePt t="34472" x="1938338" y="2438400"/>
          <p14:tracePt t="34486" x="1928813" y="2428875"/>
          <p14:tracePt t="34500" x="1919288" y="2428875"/>
          <p14:tracePt t="34514" x="1911350" y="2428875"/>
          <p14:tracePt t="34530" x="1901825" y="2428875"/>
          <p14:tracePt t="34547" x="1884363" y="2428875"/>
          <p14:tracePt t="34563" x="1866900" y="2428875"/>
          <p14:tracePt t="34581" x="1839913" y="2428875"/>
          <p14:tracePt t="34597" x="1830388" y="2428875"/>
          <p14:tracePt t="34613" x="1822450" y="2428875"/>
          <p14:tracePt t="34617" x="1812925" y="2428875"/>
          <p14:tracePt t="34631" x="1803400" y="2428875"/>
          <p14:tracePt t="34647" x="1795463" y="2428875"/>
          <p14:tracePt t="34663" x="1776413" y="2428875"/>
          <p14:tracePt t="34680" x="1768475" y="2428875"/>
          <p14:tracePt t="34697" x="1741488" y="2428875"/>
          <p14:tracePt t="34713" x="1724025" y="2428875"/>
          <p14:tracePt t="34731" x="1714500" y="2428875"/>
          <p14:tracePt t="34747" x="1687513" y="2428875"/>
          <p14:tracePt t="34763" x="1679575" y="2428875"/>
          <p14:tracePt t="34780" x="1643063" y="2428875"/>
          <p14:tracePt t="34797" x="1616075" y="2428875"/>
          <p14:tracePt t="34814" x="1598613" y="2428875"/>
          <p14:tracePt t="34830" x="1571625" y="2428875"/>
          <p14:tracePt t="34848" x="1554163" y="2428875"/>
          <p14:tracePt t="34863" x="1536700" y="2438400"/>
          <p14:tracePt t="35008" x="1428750" y="2438400"/>
          <p14:tracePt t="35014" x="1160463" y="2438400"/>
          <p14:tracePt t="35021" x="990600" y="2438400"/>
          <p14:tracePt t="35030" x="919163" y="2438400"/>
          <p14:tracePt t="35047" x="857250" y="2438400"/>
          <p14:tracePt t="35063" x="830263" y="2438400"/>
          <p14:tracePt t="35081" x="803275" y="2438400"/>
          <p14:tracePt t="35097" x="776288" y="2438400"/>
          <p14:tracePt t="35114" x="714375" y="2438400"/>
          <p14:tracePt t="35130" x="660400" y="2438400"/>
          <p14:tracePt t="35147" x="608013" y="2438400"/>
          <p14:tracePt t="35163" x="571500" y="2438400"/>
          <p14:tracePt t="35180" x="554038" y="2438400"/>
          <p14:tracePt t="35197" x="536575" y="2438400"/>
          <p14:tracePt t="35214" x="517525" y="2438400"/>
          <p14:tracePt t="35231" x="509588" y="2438400"/>
          <p14:tracePt t="35247" x="500063" y="2438400"/>
          <p14:tracePt t="35264" x="490538" y="2438400"/>
          <p14:tracePt t="35280" x="490538" y="2428875"/>
          <p14:tracePt t="35342" x="490538" y="2419350"/>
          <p14:tracePt t="35362" x="500063" y="2419350"/>
          <p14:tracePt t="35382" x="509588" y="2419350"/>
          <p14:tracePt t="35396" x="517525" y="2419350"/>
          <p14:tracePt t="35403" x="527050" y="2419350"/>
          <p14:tracePt t="35423" x="536575" y="2419350"/>
          <p14:tracePt t="35430" x="544513" y="2419350"/>
          <p14:tracePt t="35447" x="554038" y="2419350"/>
          <p14:tracePt t="35463" x="571500" y="2419350"/>
          <p14:tracePt t="35480" x="581025" y="2419350"/>
          <p14:tracePt t="35497" x="598488" y="2419350"/>
          <p14:tracePt t="35530" x="608013" y="2419350"/>
          <p14:tracePt t="35553" x="615950" y="2419350"/>
          <p14:tracePt t="35567" x="625475" y="2419350"/>
          <p14:tracePt t="35608" x="633413" y="2419350"/>
          <p14:tracePt t="35690" x="642938" y="2419350"/>
          <p14:tracePt t="35786" x="652463" y="2419350"/>
          <p14:tracePt t="35806" x="660400" y="2419350"/>
          <p14:tracePt t="35867" x="669925" y="2419350"/>
          <p14:tracePt t="35901" x="679450" y="2419350"/>
          <p14:tracePt t="35934" x="687388" y="2419350"/>
          <p14:tracePt t="35948" x="696913" y="2419350"/>
          <p14:tracePt t="35982" x="704850" y="2419350"/>
          <p14:tracePt t="36010" x="714375" y="2419350"/>
          <p14:tracePt t="36046" x="723900" y="2419350"/>
          <p14:tracePt t="36080" x="731838" y="2419350"/>
          <p14:tracePt t="36093" x="741363" y="2419350"/>
          <p14:tracePt t="36128" x="750888" y="2419350"/>
          <p14:tracePt t="36162" x="758825" y="2419350"/>
          <p14:tracePt t="36258" x="768350" y="2419350"/>
          <p14:tracePt t="36299" x="776288" y="2419350"/>
          <p14:tracePt t="36326" x="785813" y="2419350"/>
          <p14:tracePt t="36340" x="795338" y="2419350"/>
          <p14:tracePt t="36353" x="812800" y="2419350"/>
          <p14:tracePt t="36363" x="822325" y="2419350"/>
          <p14:tracePt t="36380" x="911225" y="2411413"/>
          <p14:tracePt t="36397" x="1009650" y="2401888"/>
          <p14:tracePt t="36414" x="1071563" y="2393950"/>
          <p14:tracePt t="36430" x="1089025" y="2393950"/>
          <p14:tracePt t="36448" x="1116013" y="2393950"/>
          <p14:tracePt t="36480" x="1125538" y="2393950"/>
          <p14:tracePt t="36497" x="1143000" y="2393950"/>
          <p14:tracePt t="36530" x="1152525" y="2393950"/>
          <p14:tracePt t="36777" x="1160463" y="2393950"/>
          <p14:tracePt t="36784" x="1187450" y="2393950"/>
          <p14:tracePt t="36797" x="1196975" y="2393950"/>
          <p14:tracePt t="36814" x="1231900" y="2393950"/>
          <p14:tracePt t="36831" x="1250950" y="2393950"/>
          <p14:tracePt t="36847" x="1268413" y="2393950"/>
          <p14:tracePt t="36863" x="1276350" y="2393950"/>
          <p14:tracePt t="36880" x="1295400" y="2393950"/>
          <p14:tracePt t="36897" x="1303338" y="2393950"/>
          <p14:tracePt t="36930" x="1312863" y="2393950"/>
          <p14:tracePt t="36947" x="1322388" y="2384425"/>
          <p14:tracePt t="37105" x="1330325" y="2384425"/>
          <p14:tracePt t="37114" x="1339850" y="2384425"/>
          <p14:tracePt t="37120" x="1347788" y="2384425"/>
          <p14:tracePt t="37131" x="1357313" y="2384425"/>
          <p14:tracePt t="37147" x="1384300" y="2384425"/>
          <p14:tracePt t="37164" x="1401763" y="2384425"/>
          <p14:tracePt t="37180" x="1419225" y="2384425"/>
          <p14:tracePt t="37214" x="1438275" y="2384425"/>
          <p14:tracePt t="37248" x="1446213" y="2384425"/>
          <p14:tracePt t="37311" x="1455738" y="2393950"/>
          <p14:tracePt t="37324" x="1465263" y="2393950"/>
          <p14:tracePt t="37332" x="1473200" y="2393950"/>
          <p14:tracePt t="37347" x="1490663" y="2393950"/>
          <p14:tracePt t="37364" x="1544638" y="2401888"/>
          <p14:tracePt t="37380" x="1608138" y="2401888"/>
          <p14:tracePt t="37397" x="1652588" y="2411413"/>
          <p14:tracePt t="37414" x="1724025" y="2411413"/>
          <p14:tracePt t="37430" x="1768475" y="2411413"/>
          <p14:tracePt t="37447" x="1830388" y="2411413"/>
          <p14:tracePt t="37463" x="1857375" y="2411413"/>
          <p14:tracePt t="37481" x="1893888" y="2411413"/>
          <p14:tracePt t="37497" x="1901825" y="2411413"/>
          <p14:tracePt t="37514" x="1911350" y="2411413"/>
          <p14:tracePt t="37530" x="1919288" y="2411413"/>
          <p14:tracePt t="37547" x="1928813" y="2411413"/>
          <p14:tracePt t="37591" x="1938338" y="2411413"/>
          <p14:tracePt t="37618" x="1938338" y="2419350"/>
          <p14:tracePt t="37931" x="1928813" y="2419350"/>
          <p14:tracePt t="37947" x="1938338" y="2419350"/>
          <p14:tracePt t="38507" x="1973263" y="2419350"/>
          <p14:tracePt t="38515" x="2017713" y="2419350"/>
          <p14:tracePt t="38521" x="2054225" y="2419350"/>
          <p14:tracePt t="38530" x="2081213" y="2419350"/>
          <p14:tracePt t="38547" x="2133600" y="2419350"/>
          <p14:tracePt t="38564" x="2152650" y="2419350"/>
          <p14:tracePt t="38581" x="2179638" y="2419350"/>
          <p14:tracePt t="38597" x="2197100" y="2419350"/>
          <p14:tracePt t="38614" x="2214563" y="2419350"/>
          <p14:tracePt t="38617" x="2224088" y="2419350"/>
          <p14:tracePt t="38630" x="2241550" y="2419350"/>
          <p14:tracePt t="38647" x="2268538" y="2419350"/>
          <p14:tracePt t="38664" x="2295525" y="2419350"/>
          <p14:tracePt t="38680" x="2322513" y="2419350"/>
          <p14:tracePt t="38698" x="2339975" y="2419350"/>
          <p14:tracePt t="38714" x="2347913" y="2419350"/>
          <p14:tracePt t="38730" x="2357438" y="2419350"/>
          <p14:tracePt t="39851" x="2366963" y="2419350"/>
          <p14:tracePt t="39857" x="2374900" y="2419350"/>
          <p14:tracePt t="39863" x="2384425" y="2428875"/>
          <p14:tracePt t="39880" x="2401888" y="2428875"/>
          <p14:tracePt t="39897" x="2428875" y="2438400"/>
          <p14:tracePt t="39913" x="2455863" y="2438400"/>
          <p14:tracePt t="39930" x="2482850" y="2438400"/>
          <p14:tracePt t="39946" x="2500313" y="2446338"/>
          <p14:tracePt t="39963" x="2536825" y="2446338"/>
          <p14:tracePt t="39980" x="2544763" y="2446338"/>
          <p14:tracePt t="39996" x="2571750" y="2446338"/>
          <p14:tracePt t="40013" x="2581275" y="2446338"/>
          <p14:tracePt t="40031" x="2608263" y="2446338"/>
          <p14:tracePt t="40047" x="2625725" y="2446338"/>
          <p14:tracePt t="40064" x="2652713" y="2446338"/>
          <p14:tracePt t="40080" x="2687638" y="2455863"/>
          <p14:tracePt t="40097" x="2714625" y="2455863"/>
          <p14:tracePt t="40113" x="2732088" y="2455863"/>
          <p14:tracePt t="40117" x="2741613" y="2455863"/>
          <p14:tracePt t="40130" x="2751138" y="2455863"/>
          <p14:tracePt t="40148" x="2768600" y="2455863"/>
          <p14:tracePt t="40180" x="2776538" y="2455863"/>
          <p14:tracePt t="40203" x="2786063" y="2455863"/>
          <p14:tracePt t="40368" x="2795588" y="2455863"/>
          <p14:tracePt t="40382" x="2803525" y="2455863"/>
          <p14:tracePt t="40401" x="2813050" y="2455863"/>
          <p14:tracePt t="40416" x="2822575" y="2455863"/>
          <p14:tracePt t="40422" x="2830513" y="2455863"/>
          <p14:tracePt t="40430" x="2840038" y="2465388"/>
          <p14:tracePt t="40447" x="2867025" y="2473325"/>
          <p14:tracePt t="40463" x="2919413" y="2473325"/>
          <p14:tracePt t="40480" x="2946400" y="2482850"/>
          <p14:tracePt t="40497" x="2990850" y="2490788"/>
          <p14:tracePt t="40513" x="3017838" y="2500313"/>
          <p14:tracePt t="40530" x="3036888" y="2500313"/>
          <p14:tracePt t="40547" x="3044825" y="2500313"/>
          <p14:tracePt t="40563" x="3054350" y="2500313"/>
          <p14:tracePt t="40580" x="3062288" y="2500313"/>
          <p14:tracePt t="40600" x="3071813" y="2500313"/>
          <p14:tracePt t="40627" x="3081338" y="2500313"/>
          <p14:tracePt t="40662" x="3089275" y="2500313"/>
          <p14:tracePt t="40695" x="3089275" y="2490788"/>
          <p14:tracePt t="40798" x="3098800" y="2490788"/>
          <p14:tracePt t="40819" x="3098800" y="2482850"/>
          <p14:tracePt t="40846" x="3098800" y="2473325"/>
          <p14:tracePt t="40880" x="3098800" y="2465388"/>
          <p14:tracePt t="40894" x="3098800" y="2455863"/>
          <p14:tracePt t="40927" x="3098800" y="2446338"/>
          <p14:tracePt t="41133" x="3108325" y="2446338"/>
          <p14:tracePt t="41140" x="3133725" y="2446338"/>
          <p14:tracePt t="41147" x="3179763" y="2446338"/>
          <p14:tracePt t="41164" x="3402013" y="2446338"/>
          <p14:tracePt t="41180" x="3660775" y="2446338"/>
          <p14:tracePt t="41197" x="4108450" y="2438400"/>
          <p14:tracePt t="41214" x="4276725" y="2419350"/>
          <p14:tracePt t="41230" x="4303713" y="2419350"/>
          <p14:tracePt t="41247" x="4313238" y="2419350"/>
          <p14:tracePt t="41263" x="4322763" y="2419350"/>
          <p14:tracePt t="41280" x="4330700" y="2419350"/>
          <p14:tracePt t="41332" x="4330700" y="2411413"/>
          <p14:tracePt t="41372" x="4330700" y="2401888"/>
          <p14:tracePt t="41407" x="4330700" y="2393950"/>
          <p14:tracePt t="41489" x="4322763" y="2393950"/>
          <p14:tracePt t="41502" x="4313238" y="2393950"/>
          <p14:tracePt t="41783" x="4313238" y="2401888"/>
          <p14:tracePt t="41850" x="4322763" y="2401888"/>
          <p14:tracePt t="41932" x="4330700" y="2401888"/>
          <p14:tracePt t="41966" x="4330700" y="2411413"/>
          <p14:tracePt t="41973" x="4340225" y="2411413"/>
          <p14:tracePt t="41986" x="4348163" y="2411413"/>
          <p14:tracePt t="41996" x="4357688" y="2411413"/>
          <p14:tracePt t="42013" x="4367213" y="2419350"/>
          <p14:tracePt t="42029" x="4375150" y="2428875"/>
          <p14:tracePt t="42047" x="4394200" y="2428875"/>
          <p14:tracePt t="42063" x="4402138" y="2428875"/>
          <p14:tracePt t="42080" x="4411663" y="2438400"/>
          <p14:tracePt t="42097" x="4419600" y="2438400"/>
          <p14:tracePt t="42113" x="4429125" y="2438400"/>
          <p14:tracePt t="42138" x="4438650" y="2438400"/>
          <p14:tracePt t="42802" x="4429125" y="2438400"/>
          <p14:tracePt t="42829" x="4419600" y="2438400"/>
          <p14:tracePt t="42843" x="4419600" y="2446338"/>
          <p14:tracePt t="42864" x="4411663" y="2446338"/>
          <p14:tracePt t="42904" x="4402138" y="2446338"/>
          <p14:tracePt t="42931" x="4394200" y="2446338"/>
          <p14:tracePt t="42937" x="4384675" y="2446338"/>
          <p14:tracePt t="42950" x="4375150" y="2446338"/>
          <p14:tracePt t="42971" x="4367213" y="2446338"/>
          <p14:tracePt t="42985" x="4357688" y="2446338"/>
          <p14:tracePt t="42998" x="4348163" y="2455863"/>
          <p14:tracePt t="43013" x="4322763" y="2465388"/>
          <p14:tracePt t="43030" x="4303713" y="2465388"/>
          <p14:tracePt t="43046" x="4259263" y="2473325"/>
          <p14:tracePt t="43063" x="4214813" y="2473325"/>
          <p14:tracePt t="43081" x="4089400" y="2473325"/>
          <p14:tracePt t="43097" x="4010025" y="2473325"/>
          <p14:tracePt t="43114" x="3929063" y="2473325"/>
          <p14:tracePt t="43118" x="3894138" y="2473325"/>
          <p14:tracePt t="43130" x="3822700" y="2473325"/>
          <p14:tracePt t="43147" x="3768725" y="2473325"/>
          <p14:tracePt t="43164" x="3724275" y="2473325"/>
          <p14:tracePt t="43180" x="3705225" y="2473325"/>
          <p14:tracePt t="43198" x="3670300" y="2473325"/>
          <p14:tracePt t="43213" x="3643313" y="2473325"/>
          <p14:tracePt t="43230" x="3625850" y="2473325"/>
          <p14:tracePt t="43247" x="3581400" y="2465388"/>
          <p14:tracePt t="43263" x="3554413" y="2455863"/>
          <p14:tracePt t="43280" x="3527425" y="2446338"/>
          <p14:tracePt t="43297" x="3509963" y="2438400"/>
          <p14:tracePt t="43314" x="3490913" y="2419350"/>
          <p14:tracePt t="43330" x="3482975" y="2401888"/>
          <p14:tracePt t="43347" x="3473450" y="2393950"/>
          <p14:tracePt t="43363" x="3465513" y="2366963"/>
          <p14:tracePt t="43380" x="3465513" y="2347913"/>
          <p14:tracePt t="43396" x="3465513" y="2312988"/>
          <p14:tracePt t="43413" x="3465513" y="2303463"/>
          <p14:tracePt t="43429" x="3465513" y="2276475"/>
          <p14:tracePt t="43446" x="3465513" y="2259013"/>
          <p14:tracePt t="43463" x="3465513" y="2251075"/>
          <p14:tracePt t="43479" x="3465513" y="2241550"/>
          <p14:tracePt t="43513" x="3438525" y="2241550"/>
          <p14:tracePt t="43530" x="3402013" y="2241550"/>
          <p14:tracePt t="43547" x="3367088" y="2241550"/>
          <p14:tracePt t="43563" x="3313113" y="2224088"/>
          <p14:tracePt t="43580" x="3268663" y="2214563"/>
          <p14:tracePt t="43597" x="3232150" y="2205038"/>
          <p14:tracePt t="43614" x="3205163" y="2197100"/>
          <p14:tracePt t="43617" x="3197225" y="2197100"/>
          <p14:tracePt t="43630" x="3179763" y="2179638"/>
          <p14:tracePt t="43647" x="3160713" y="2170113"/>
          <p14:tracePt t="43663" x="3152775" y="2170113"/>
          <p14:tracePt t="43725" x="3152775" y="2179638"/>
          <p14:tracePt t="43745" x="3152775" y="2187575"/>
          <p14:tracePt t="43752" x="3152775" y="2197100"/>
          <p14:tracePt t="43767" x="3152775" y="2205038"/>
          <p14:tracePt t="43780" x="3152775" y="2214563"/>
          <p14:tracePt t="43797" x="3152775" y="2224088"/>
          <p14:tracePt t="43814" x="3152775" y="2241550"/>
          <p14:tracePt t="43830" x="3152775" y="2251075"/>
          <p14:tracePt t="43847" x="3160713" y="2268538"/>
          <p14:tracePt t="43863" x="3179763" y="2276475"/>
          <p14:tracePt t="43881" x="3187700" y="2286000"/>
          <p14:tracePt t="43896" x="3197225" y="2303463"/>
          <p14:tracePt t="43913" x="3205163" y="2312988"/>
          <p14:tracePt t="43930" x="3224213" y="2322513"/>
          <p14:tracePt t="43946" x="3224213" y="2330450"/>
          <p14:tracePt t="43963" x="3241675" y="2347913"/>
          <p14:tracePt t="43980" x="3251200" y="2366963"/>
          <p14:tracePt t="43997" x="3268663" y="2393950"/>
          <p14:tracePt t="44013" x="3276600" y="2411413"/>
          <p14:tracePt t="44030" x="3286125" y="2438400"/>
          <p14:tracePt t="44047" x="3303588" y="2455863"/>
          <p14:tracePt t="44064" x="3313113" y="2465388"/>
          <p14:tracePt t="44081" x="3340100" y="2482850"/>
          <p14:tracePt t="44097" x="3348038" y="2482850"/>
          <p14:tracePt t="44114" x="3375025" y="2490788"/>
          <p14:tracePt t="44130" x="3384550" y="2490788"/>
          <p14:tracePt t="44149" x="3394075" y="2490788"/>
          <p14:tracePt t="44164" x="3411538" y="2490788"/>
          <p14:tracePt t="44180" x="3419475" y="2500313"/>
          <p14:tracePt t="44197" x="3438525" y="2509838"/>
          <p14:tracePt t="44213" x="3446463" y="2509838"/>
          <p14:tracePt t="44231" x="3465513" y="2517775"/>
          <p14:tracePt t="44247" x="3473450" y="2517775"/>
          <p14:tracePt t="44264" x="3517900" y="2517775"/>
          <p14:tracePt t="44280" x="3571875" y="2517775"/>
          <p14:tracePt t="44298" x="3643313" y="2517775"/>
          <p14:tracePt t="44313" x="3714750" y="2517775"/>
          <p14:tracePt t="44330" x="3751263" y="2500313"/>
          <p14:tracePt t="44347" x="3776663" y="2482850"/>
          <p14:tracePt t="44363" x="3795713" y="2473325"/>
          <p14:tracePt t="44381" x="3813175" y="2455863"/>
          <p14:tracePt t="44397" x="3813175" y="2446338"/>
          <p14:tracePt t="44414" x="3822700" y="2428875"/>
          <p14:tracePt t="44430" x="3830638" y="2419350"/>
          <p14:tracePt t="44447" x="3840163" y="2419350"/>
          <p14:tracePt t="44463" x="3848100" y="2411413"/>
          <p14:tracePt t="44497" x="3857625" y="2401888"/>
          <p14:tracePt t="44513" x="3857625" y="2393950"/>
          <p14:tracePt t="44530" x="3867150" y="2393950"/>
          <p14:tracePt t="44547" x="3867150" y="2384425"/>
          <p14:tracePt t="44566" x="3875088" y="2384425"/>
          <p14:tracePt t="44581" x="3884613" y="2384425"/>
          <p14:tracePt t="44597" x="3884613" y="2374900"/>
          <p14:tracePt t="44622" x="3884613" y="2366963"/>
          <p14:tracePt t="44630" x="3884613" y="2357438"/>
          <p14:tracePt t="44647" x="3884613" y="2339975"/>
          <p14:tracePt t="44663" x="3884613" y="2330450"/>
          <p14:tracePt t="44680" x="3884613" y="2312988"/>
          <p14:tracePt t="44697" x="3884613" y="2276475"/>
          <p14:tracePt t="44713" x="3884613" y="2251075"/>
          <p14:tracePt t="44730" x="3884613" y="2197100"/>
          <p14:tracePt t="44747" x="3875088" y="2170113"/>
          <p14:tracePt t="44764" x="3875088" y="2143125"/>
          <p14:tracePt t="44780" x="3857625" y="2133600"/>
          <p14:tracePt t="44797" x="3848100" y="2116138"/>
          <p14:tracePt t="44814" x="3840163" y="2108200"/>
          <p14:tracePt t="44830" x="3830638" y="2098675"/>
          <p14:tracePt t="44847" x="3813175" y="2089150"/>
          <p14:tracePt t="44864" x="3803650" y="2089150"/>
          <p14:tracePt t="44880" x="3776663" y="2089150"/>
          <p14:tracePt t="44897" x="3759200" y="2089150"/>
          <p14:tracePt t="44914" x="3714750" y="2089150"/>
          <p14:tracePt t="44930" x="3679825" y="2089150"/>
          <p14:tracePt t="44947" x="3660775" y="2089150"/>
          <p14:tracePt t="44963" x="3633788" y="2089150"/>
          <p14:tracePt t="44980" x="3608388" y="2089150"/>
          <p14:tracePt t="44996" x="3589338" y="2089150"/>
          <p14:tracePt t="45013" x="3571875" y="2089150"/>
          <p14:tracePt t="45030" x="3554413" y="2098675"/>
          <p14:tracePt t="45046" x="3536950" y="2098675"/>
          <p14:tracePt t="45064" x="3517900" y="2108200"/>
          <p14:tracePt t="45080" x="3500438" y="2108200"/>
          <p14:tracePt t="45097" x="3490913" y="2108200"/>
          <p14:tracePt t="45113" x="3482975" y="2116138"/>
          <p14:tracePt t="45130" x="3473450" y="2116138"/>
          <p14:tracePt t="45147" x="3455988" y="2125663"/>
          <p14:tracePt t="45180" x="3446463" y="2143125"/>
          <p14:tracePt t="45214" x="3446463" y="2160588"/>
          <p14:tracePt t="45230" x="3446463" y="2170113"/>
          <p14:tracePt t="45247" x="3446463" y="2179638"/>
          <p14:tracePt t="45263" x="3446463" y="2197100"/>
          <p14:tracePt t="45281" x="3446463" y="2205038"/>
          <p14:tracePt t="45297" x="3446463" y="2214563"/>
          <p14:tracePt t="45314" x="3446463" y="2224088"/>
          <p14:tracePt t="45331" x="3446463" y="2232025"/>
          <p14:tracePt t="45364" x="3446463" y="2241550"/>
          <p14:tracePt t="45380" x="3446463" y="2251075"/>
          <p14:tracePt t="45401" x="3446463" y="2259013"/>
          <p14:tracePt t="45413" x="3455988" y="2259013"/>
          <p14:tracePt t="45430" x="3455988" y="2268538"/>
          <p14:tracePt t="45449" x="3455988" y="2276475"/>
          <p14:tracePt t="45464" x="3465513" y="2276475"/>
          <p14:tracePt t="45480" x="3465513" y="2286000"/>
          <p14:tracePt t="45497" x="3465513" y="2303463"/>
          <p14:tracePt t="45513" x="3465513" y="2312988"/>
          <p14:tracePt t="45530" x="3473450" y="2322513"/>
          <p14:tracePt t="45547" x="3473450" y="2330450"/>
          <p14:tracePt t="45564" x="3482975" y="2347913"/>
          <p14:tracePt t="45597" x="3490913" y="2357438"/>
          <p14:tracePt t="45613" x="3500438" y="2374900"/>
          <p14:tracePt t="45630" x="3500438" y="2384425"/>
          <p14:tracePt t="45647" x="3509963" y="2384425"/>
          <p14:tracePt t="45663" x="3509963" y="2393950"/>
          <p14:tracePt t="45680" x="3517900" y="2393950"/>
          <p14:tracePt t="45697" x="3527425" y="2393950"/>
          <p14:tracePt t="45714" x="3544888" y="2393950"/>
          <p14:tracePt t="45730" x="3554413" y="2393950"/>
          <p14:tracePt t="45747" x="3571875" y="2393950"/>
          <p14:tracePt t="45763" x="3616325" y="2393950"/>
          <p14:tracePt t="45780" x="3660775" y="2393950"/>
          <p14:tracePt t="45797" x="3776663" y="2393950"/>
          <p14:tracePt t="45814" x="3857625" y="2393950"/>
          <p14:tracePt t="45830" x="3902075" y="2393950"/>
          <p14:tracePt t="45847" x="3946525" y="2393950"/>
          <p14:tracePt t="45865" x="3973513" y="2393950"/>
          <p14:tracePt t="45880" x="3990975" y="2393950"/>
          <p14:tracePt t="45897" x="4000500" y="2384425"/>
          <p14:tracePt t="45913" x="4017963" y="2374900"/>
          <p14:tracePt t="45929" x="4027488" y="2366963"/>
          <p14:tracePt t="45946" x="4037013" y="2347913"/>
          <p14:tracePt t="45963" x="4044950" y="2330450"/>
          <p14:tracePt t="45980" x="4054475" y="2312988"/>
          <p14:tracePt t="45996" x="4054475" y="2295525"/>
          <p14:tracePt t="46013" x="4054475" y="2268538"/>
          <p14:tracePt t="46030" x="4044950" y="2241550"/>
          <p14:tracePt t="46047" x="4027488" y="2224088"/>
          <p14:tracePt t="46063" x="3990975" y="2205038"/>
          <p14:tracePt t="46080" x="3965575" y="2187575"/>
          <p14:tracePt t="46097" x="3919538" y="2170113"/>
          <p14:tracePt t="46114" x="3894138" y="2160588"/>
          <p14:tracePt t="46117" x="3875088" y="2152650"/>
          <p14:tracePt t="46131" x="3848100" y="2152650"/>
          <p14:tracePt t="46147" x="3776663" y="2133600"/>
          <p14:tracePt t="46164" x="3714750" y="2133600"/>
          <p14:tracePt t="46180" x="3643313" y="2133600"/>
          <p14:tracePt t="46197" x="3616325" y="2133600"/>
          <p14:tracePt t="46213" x="3598863" y="2133600"/>
          <p14:tracePt t="46230" x="3581400" y="2133600"/>
          <p14:tracePt t="46247" x="3571875" y="2133600"/>
          <p14:tracePt t="46263" x="3562350" y="2133600"/>
          <p14:tracePt t="46280" x="3562350" y="2143125"/>
          <p14:tracePt t="46297" x="3571875" y="2143125"/>
          <p14:tracePt t="46680" x="3616325" y="2143125"/>
          <p14:tracePt t="46686" x="3679825" y="2143125"/>
          <p14:tracePt t="46697" x="3741738" y="2143125"/>
          <p14:tracePt t="46713" x="3946525" y="2152650"/>
          <p14:tracePt t="46730" x="4160838" y="2160588"/>
          <p14:tracePt t="46747" x="4295775" y="2160588"/>
          <p14:tracePt t="46763" x="4394200" y="2160588"/>
          <p14:tracePt t="46781" x="4491038" y="2160588"/>
          <p14:tracePt t="46797" x="4545013" y="2160588"/>
          <p14:tracePt t="46814" x="4589463" y="2160588"/>
          <p14:tracePt t="46830" x="4616450" y="2160588"/>
          <p14:tracePt t="46847" x="4633913" y="2160588"/>
          <p14:tracePt t="46864" x="4643438" y="2152650"/>
          <p14:tracePt t="46880" x="4652963" y="2152650"/>
          <p14:tracePt t="46897" x="4652963" y="2143125"/>
          <p14:tracePt t="46944" x="4643438" y="2143125"/>
          <p14:tracePt t="46951" x="4633913" y="2143125"/>
          <p14:tracePt t="46963" x="4625975" y="2133600"/>
          <p14:tracePt t="46979" x="4616450" y="2133600"/>
          <p14:tracePt t="46996" x="4598988" y="2133600"/>
          <p14:tracePt t="47013" x="4581525" y="2133600"/>
          <p14:tracePt t="47030" x="4572000" y="2133600"/>
          <p14:tracePt t="47047" x="4562475" y="2133600"/>
          <p14:tracePt t="47064" x="4554538" y="2133600"/>
          <p14:tracePt t="47080" x="4545013" y="2133600"/>
          <p14:tracePt t="47151" x="4545013" y="2143125"/>
          <p14:tracePt t="47165" x="4545013" y="2152650"/>
          <p14:tracePt t="47179" x="4554538" y="2160588"/>
          <p14:tracePt t="47192" x="4562475" y="2179638"/>
          <p14:tracePt t="47200" x="4572000" y="2179638"/>
          <p14:tracePt t="47214" x="4589463" y="2197100"/>
          <p14:tracePt t="47230" x="4598988" y="2214563"/>
          <p14:tracePt t="47247" x="4608513" y="2241550"/>
          <p14:tracePt t="47264" x="4616450" y="2251075"/>
          <p14:tracePt t="47280" x="4625975" y="2259013"/>
          <p14:tracePt t="47297" x="4625975" y="2276475"/>
          <p14:tracePt t="47314" x="4643438" y="2295525"/>
          <p14:tracePt t="47330" x="4643438" y="2303463"/>
          <p14:tracePt t="47347" x="4660900" y="2330450"/>
          <p14:tracePt t="47363" x="4687888" y="2357438"/>
          <p14:tracePt t="47380" x="4714875" y="2384425"/>
          <p14:tracePt t="47397" x="4768850" y="2419350"/>
          <p14:tracePt t="47413" x="4795838" y="2438400"/>
          <p14:tracePt t="47431" x="4830763" y="2455863"/>
          <p14:tracePt t="47447" x="4857750" y="2473325"/>
          <p14:tracePt t="47463" x="4875213" y="2473325"/>
          <p14:tracePt t="47480" x="4902200" y="2482850"/>
          <p14:tracePt t="47497" x="4938713" y="2482850"/>
          <p14:tracePt t="47514" x="5037138" y="2482850"/>
          <p14:tracePt t="47530" x="5099050" y="2473325"/>
          <p14:tracePt t="47547" x="5143500" y="2465388"/>
          <p14:tracePt t="47564" x="5180013" y="2455863"/>
          <p14:tracePt t="47581" x="5197475" y="2438400"/>
          <p14:tracePt t="47597" x="5214938" y="2428875"/>
          <p14:tracePt t="47614" x="5241925" y="2411413"/>
          <p14:tracePt t="47617" x="5251450" y="2401888"/>
          <p14:tracePt t="47630" x="5276850" y="2384425"/>
          <p14:tracePt t="47647" x="5303838" y="2366963"/>
          <p14:tracePt t="47663" x="5322888" y="2330450"/>
          <p14:tracePt t="47680" x="5348288" y="2303463"/>
          <p14:tracePt t="47697" x="5357813" y="2295525"/>
          <p14:tracePt t="47714" x="5367338" y="2276475"/>
          <p14:tracePt t="47730" x="5375275" y="2268538"/>
          <p14:tracePt t="47747" x="5384800" y="2259013"/>
          <p14:tracePt t="47764" x="5384800" y="2241550"/>
          <p14:tracePt t="47780" x="5384800" y="2224088"/>
          <p14:tracePt t="47797" x="5394325" y="2205038"/>
          <p14:tracePt t="47814" x="5394325" y="2179638"/>
          <p14:tracePt t="47830" x="5394325" y="2152650"/>
          <p14:tracePt t="47847" x="5375275" y="2116138"/>
          <p14:tracePt t="47863" x="5367338" y="2108200"/>
          <p14:tracePt t="48006" x="5286375" y="2098675"/>
          <p14:tracePt t="48012" x="5081588" y="2071688"/>
          <p14:tracePt t="48018" x="4929188" y="2062163"/>
          <p14:tracePt t="48030" x="4857750" y="2054225"/>
          <p14:tracePt t="48047" x="4795838" y="2054225"/>
          <p14:tracePt t="48063" x="4786313" y="2054225"/>
          <p14:tracePt t="48081" x="4768850" y="2054225"/>
          <p14:tracePt t="48097" x="4768850" y="2062163"/>
          <p14:tracePt t="48114" x="4759325" y="2062163"/>
          <p14:tracePt t="48130" x="4759325" y="2071688"/>
          <p14:tracePt t="48156" x="4759325" y="2081213"/>
          <p14:tracePt t="48170" x="4759325" y="2089150"/>
          <p14:tracePt t="48180" x="4759325" y="2098675"/>
          <p14:tracePt t="48197" x="4759325" y="2108200"/>
          <p14:tracePt t="48214" x="4768850" y="2125663"/>
          <p14:tracePt t="48231" x="4776788" y="2143125"/>
          <p14:tracePt t="48247" x="4786313" y="2152650"/>
          <p14:tracePt t="48264" x="4786313" y="2160588"/>
          <p14:tracePt t="48281" x="4795838" y="2179638"/>
          <p14:tracePt t="48313" x="4803775" y="2197100"/>
          <p14:tracePt t="48330" x="4822825" y="2205038"/>
          <p14:tracePt t="48347" x="4830763" y="2224088"/>
          <p14:tracePt t="48364" x="4840288" y="2224088"/>
          <p14:tracePt t="48380" x="4840288" y="2241550"/>
          <p14:tracePt t="48397" x="4857750" y="2259013"/>
          <p14:tracePt t="48414" x="4857750" y="2276475"/>
          <p14:tracePt t="48430" x="4867275" y="2295525"/>
          <p14:tracePt t="48447" x="4884738" y="2322513"/>
          <p14:tracePt t="48463" x="4884738" y="2339975"/>
          <p14:tracePt t="48480" x="4902200" y="2374900"/>
          <p14:tracePt t="48497" x="4911725" y="2401888"/>
          <p14:tracePt t="48514" x="4919663" y="2401888"/>
          <p14:tracePt t="48531" x="4938713" y="2419350"/>
          <p14:tracePt t="48547" x="4946650" y="2419350"/>
          <p14:tracePt t="48563" x="4965700" y="2428875"/>
          <p14:tracePt t="48580" x="4983163" y="2428875"/>
          <p14:tracePt t="48614" x="5010150" y="2428875"/>
          <p14:tracePt t="48630" x="5027613" y="2428875"/>
          <p14:tracePt t="48648" x="5054600" y="2428875"/>
          <p14:tracePt t="48664" x="5072063" y="2428875"/>
          <p14:tracePt t="48680" x="5108575" y="2428875"/>
          <p14:tracePt t="48697" x="5241925" y="2428875"/>
          <p14:tracePt t="48714" x="5340350" y="2419350"/>
          <p14:tracePt t="48730" x="5402263" y="2419350"/>
          <p14:tracePt t="48747" x="5438775" y="2411413"/>
          <p14:tracePt t="48764" x="5456238" y="2401888"/>
          <p14:tracePt t="48780" x="5473700" y="2393950"/>
          <p14:tracePt t="48797" x="5483225" y="2384425"/>
          <p14:tracePt t="48814" x="5491163" y="2366963"/>
          <p14:tracePt t="48830" x="5491163" y="2347913"/>
          <p14:tracePt t="48847" x="5500688" y="2322513"/>
          <p14:tracePt t="48864" x="5510213" y="2312988"/>
          <p14:tracePt t="48880" x="5510213" y="2303463"/>
          <p14:tracePt t="48897" x="5510213" y="2286000"/>
          <p14:tracePt t="48930" x="5510213" y="2276475"/>
          <p14:tracePt t="48946" x="5510213" y="2268538"/>
          <p14:tracePt t="48963" x="5510213" y="2251075"/>
          <p14:tracePt t="48980" x="5510213" y="2241550"/>
          <p14:tracePt t="48996" x="5510213" y="2232025"/>
          <p14:tracePt t="49013" x="5510213" y="2224088"/>
          <p14:tracePt t="49030" x="5491163" y="2205038"/>
          <p14:tracePt t="49046" x="5483225" y="2205038"/>
          <p14:tracePt t="49064" x="5473700" y="2197100"/>
          <p14:tracePt t="49080" x="5438775" y="2179638"/>
          <p14:tracePt t="49097" x="5411788" y="2170113"/>
          <p14:tracePt t="49113" x="5322888" y="2152650"/>
          <p14:tracePt t="49130" x="5259388" y="2125663"/>
          <p14:tracePt t="49134" x="5224463" y="2116138"/>
          <p14:tracePt t="49147" x="5205413" y="2116138"/>
          <p14:tracePt t="49164" x="5153025" y="2089150"/>
          <p14:tracePt t="49181" x="5126038" y="2071688"/>
          <p14:tracePt t="49197" x="5081588" y="2071688"/>
          <p14:tracePt t="49214" x="5037138" y="2062163"/>
          <p14:tracePt t="49230" x="4983163" y="2062163"/>
          <p14:tracePt t="49247" x="4938713" y="2062163"/>
          <p14:tracePt t="49263" x="4902200" y="2062163"/>
          <p14:tracePt t="49280" x="4857750" y="2062163"/>
          <p14:tracePt t="49297" x="4822825" y="2062163"/>
          <p14:tracePt t="49314" x="4803775" y="2081213"/>
          <p14:tracePt t="49330" x="4795838" y="2081213"/>
          <p14:tracePt t="49347" x="4776788" y="2098675"/>
          <p14:tracePt t="49363" x="4768850" y="2108200"/>
          <p14:tracePt t="49380" x="4759325" y="2116138"/>
          <p14:tracePt t="49397" x="4759325" y="2125663"/>
          <p14:tracePt t="49414" x="4759325" y="2143125"/>
          <p14:tracePt t="49430" x="4759325" y="2160588"/>
          <p14:tracePt t="49448" x="4751388" y="2179638"/>
          <p14:tracePt t="49463" x="4741863" y="2197100"/>
          <p14:tracePt t="49480" x="4741863" y="2214563"/>
          <p14:tracePt t="49497" x="4732338" y="2251075"/>
          <p14:tracePt t="49513" x="4732338" y="2259013"/>
          <p14:tracePt t="49530" x="4732338" y="2276475"/>
          <p14:tracePt t="49547" x="4732338" y="2312988"/>
          <p14:tracePt t="49564" x="4732338" y="2339975"/>
          <p14:tracePt t="49580" x="4732338" y="2347913"/>
          <p14:tracePt t="49597" x="4732338" y="2357438"/>
          <p14:tracePt t="49613" x="4732338" y="2374900"/>
          <p14:tracePt t="49630" x="4732338" y="2384425"/>
          <p14:tracePt t="49648" x="4732338" y="2393950"/>
          <p14:tracePt t="49682" x="4732338" y="2401888"/>
          <p14:tracePt t="49764" x="4732338" y="2411413"/>
          <p14:tracePt t="49770" x="4741863" y="2411413"/>
          <p14:tracePt t="49825" x="4751388" y="2411413"/>
          <p14:tracePt t="49887" x="4751388" y="2419350"/>
          <p14:tracePt t="49906" x="4759325" y="2419350"/>
          <p14:tracePt t="50029" x="4768850" y="2419350"/>
          <p14:tracePt t="50085" x="4776788" y="2419350"/>
          <p14:tracePt t="50153" x="4776788" y="2428875"/>
          <p14:tracePt t="50167" x="4786313" y="2428875"/>
          <p14:tracePt t="50222" x="4795838" y="2428875"/>
          <p14:tracePt t="50276" x="4803775" y="2428875"/>
          <p14:tracePt t="50311" x="4813300" y="2428875"/>
          <p14:tracePt t="50352" x="4822825" y="2428875"/>
          <p14:tracePt t="50366" x="4830763" y="2428875"/>
          <p14:tracePt t="50393" x="4840288" y="2428875"/>
          <p14:tracePt t="50407" x="4848225" y="2428875"/>
          <p14:tracePt t="50420" x="4857750" y="2428875"/>
          <p14:tracePt t="50430" x="4867275" y="2428875"/>
          <p14:tracePt t="50448" x="4875213" y="2428875"/>
          <p14:tracePt t="50463" x="4875213" y="2419350"/>
          <p14:tracePt t="50481" x="4884738" y="2419350"/>
          <p14:tracePt t="50497" x="4894263" y="2419350"/>
          <p14:tracePt t="50514" x="4902200" y="2411413"/>
          <p14:tracePt t="50547" x="4911725" y="2411413"/>
          <p14:tracePt t="50578" x="4919663" y="2411413"/>
          <p14:tracePt t="50604" x="4929188" y="2411413"/>
          <p14:tracePt t="51487" x="4938713" y="2411413"/>
          <p14:tracePt t="51514" x="4946650" y="2411413"/>
          <p14:tracePt t="51556" x="4956175" y="2411413"/>
          <p14:tracePt t="51610" x="4965700" y="2411413"/>
          <p14:tracePt t="51631" x="4965700" y="2419350"/>
          <p14:tracePt t="51644" x="4973638" y="2419350"/>
          <p14:tracePt t="51658" x="4983163" y="2419350"/>
          <p14:tracePt t="51678" x="4983163" y="2428875"/>
          <p14:tracePt t="51692" x="4991100" y="2428875"/>
          <p14:tracePt t="51726" x="5000625" y="2428875"/>
          <p14:tracePt t="51754" x="5010150" y="2428875"/>
          <p14:tracePt t="51774" x="5018088" y="2428875"/>
          <p14:tracePt t="51802" x="5027613" y="2428875"/>
          <p14:tracePt t="51834" x="5037138" y="2428875"/>
          <p14:tracePt t="51856" x="5045075" y="2428875"/>
          <p14:tracePt t="51865" x="5054600" y="2428875"/>
          <p14:tracePt t="51883" x="5062538" y="2428875"/>
          <p14:tracePt t="51897" x="5072063" y="2428875"/>
          <p14:tracePt t="51909" x="5089525" y="2428875"/>
          <p14:tracePt t="51923" x="5099050" y="2428875"/>
          <p14:tracePt t="51930" x="5108575" y="2428875"/>
          <p14:tracePt t="51946" x="5126038" y="2428875"/>
          <p14:tracePt t="51963" x="5160963" y="2428875"/>
          <p14:tracePt t="51980" x="5180013" y="2428875"/>
          <p14:tracePt t="51996" x="5187950" y="2428875"/>
          <p14:tracePt t="52013" x="5205413" y="2411413"/>
          <p14:tracePt t="52030" x="5214938" y="2411413"/>
          <p14:tracePt t="52047" x="5224463" y="2393950"/>
          <p14:tracePt t="52064" x="5232400" y="2374900"/>
          <p14:tracePt t="52081" x="5241925" y="2357438"/>
          <p14:tracePt t="52097" x="5241925" y="2339975"/>
          <p14:tracePt t="52114" x="5241925" y="2330450"/>
          <p14:tracePt t="52130" x="5241925" y="2312988"/>
          <p14:tracePt t="52147" x="5232400" y="2295525"/>
          <p14:tracePt t="52163" x="5214938" y="2268538"/>
          <p14:tracePt t="52180" x="5187950" y="2259013"/>
          <p14:tracePt t="52197" x="5126038" y="2241550"/>
          <p14:tracePt t="52214" x="5089525" y="2232025"/>
          <p14:tracePt t="52231" x="5054600" y="2232025"/>
          <p14:tracePt t="52247" x="5027613" y="2232025"/>
          <p14:tracePt t="52264" x="5018088" y="2232025"/>
          <p14:tracePt t="52280" x="4991100" y="2232025"/>
          <p14:tracePt t="52297" x="4983163" y="2232025"/>
          <p14:tracePt t="52313" x="4973638" y="2241550"/>
          <p14:tracePt t="52330" x="4965700" y="2241550"/>
          <p14:tracePt t="52347" x="4965700" y="2251075"/>
          <p14:tracePt t="52364" x="4965700" y="2259013"/>
          <p14:tracePt t="52380" x="4965700" y="2268538"/>
          <p14:tracePt t="52397" x="4965700" y="2276475"/>
          <p14:tracePt t="52414" x="4965700" y="2286000"/>
          <p14:tracePt t="52430" x="4956175" y="2303463"/>
          <p14:tracePt t="52447" x="4946650" y="2303463"/>
          <p14:tracePt t="52464" x="4867275" y="2330450"/>
          <p14:tracePt t="52480" x="4759325" y="2347913"/>
          <p14:tracePt t="52498" x="4616450" y="2366963"/>
          <p14:tracePt t="52513" x="4554538" y="2374900"/>
          <p14:tracePt t="52530" x="4465638" y="2393950"/>
          <p14:tracePt t="52547" x="4241800" y="2419350"/>
          <p14:tracePt t="52564" x="4160838" y="2428875"/>
          <p14:tracePt t="52580" x="4071938" y="2438400"/>
          <p14:tracePt t="52597" x="4027488" y="2455863"/>
          <p14:tracePt t="52614" x="3990975" y="2465388"/>
          <p14:tracePt t="52630" x="3956050" y="2465388"/>
          <p14:tracePt t="52647" x="3902075" y="2465388"/>
          <p14:tracePt t="52663" x="3768725" y="2465388"/>
          <p14:tracePt t="52680" x="3679825" y="2455863"/>
          <p14:tracePt t="52697" x="3616325" y="2446338"/>
          <p14:tracePt t="52713" x="3589338" y="2446338"/>
          <p14:tracePt t="52731" x="3562350" y="2438400"/>
          <p14:tracePt t="52747" x="3536950" y="2428875"/>
          <p14:tracePt t="52764" x="3500438" y="2419350"/>
          <p14:tracePt t="52780" x="3465513" y="2411413"/>
          <p14:tracePt t="52797" x="3429000" y="2401888"/>
          <p14:tracePt t="52814" x="3348038" y="2393950"/>
          <p14:tracePt t="52830" x="3303588" y="2384425"/>
          <p14:tracePt t="52847" x="3268663" y="2384425"/>
          <p14:tracePt t="52863" x="3214688" y="2384425"/>
          <p14:tracePt t="52881" x="3179763" y="2374900"/>
          <p14:tracePt t="52897" x="3160713" y="2374900"/>
          <p14:tracePt t="52913" x="3133725" y="2374900"/>
          <p14:tracePt t="52929" x="3108325" y="2374900"/>
          <p14:tracePt t="52946" x="3098800" y="2374900"/>
          <p14:tracePt t="52963" x="3081338" y="2374900"/>
          <p14:tracePt t="52979" x="3071813" y="2374900"/>
          <p14:tracePt t="52996" x="3062288" y="2374900"/>
          <p14:tracePt t="53013" x="3044825" y="2374900"/>
          <p14:tracePt t="53046" x="3027363" y="2374900"/>
          <p14:tracePt t="53063" x="3009900" y="2374900"/>
          <p14:tracePt t="53080" x="2973388" y="2374900"/>
          <p14:tracePt t="53097" x="2955925" y="2374900"/>
          <p14:tracePt t="53113" x="2928938" y="2384425"/>
          <p14:tracePt t="53130" x="2919413" y="2384425"/>
          <p14:tracePt t="53147" x="2894013" y="2384425"/>
          <p14:tracePt t="53180" x="2884488" y="2384425"/>
          <p14:tracePt t="53197" x="2867025" y="2393950"/>
          <p14:tracePt t="53214" x="2857500" y="2393950"/>
          <p14:tracePt t="53230" x="2840038" y="2393950"/>
          <p14:tracePt t="53247" x="2822575" y="2401888"/>
          <p14:tracePt t="53264" x="2803525" y="2411413"/>
          <p14:tracePt t="53280" x="2795588" y="2419350"/>
          <p14:tracePt t="53298" x="2776538" y="2419350"/>
          <p14:tracePt t="53313" x="2768600" y="2428875"/>
          <p14:tracePt t="53330" x="2759075" y="2428875"/>
          <p14:tracePt t="53347" x="2751138" y="2428875"/>
          <p14:tracePt t="53364" x="2741613" y="2428875"/>
          <p14:tracePt t="53397" x="2741613" y="2438400"/>
          <p14:tracePt t="53422" x="2741613" y="2446338"/>
          <p14:tracePt t="53490" x="2751138" y="2446338"/>
          <p14:tracePt t="53716" x="2759075" y="2446338"/>
          <p14:tracePt t="53730" x="2759075" y="2438400"/>
          <p14:tracePt t="53743" x="2759075" y="2428875"/>
          <p14:tracePt t="53751" x="2768600" y="2428875"/>
          <p14:tracePt t="53771" x="2776538" y="2428875"/>
          <p14:tracePt t="53780" x="2786063" y="2428875"/>
          <p14:tracePt t="53799" x="2795588" y="2428875"/>
          <p14:tracePt t="53814" x="2803525" y="2428875"/>
          <p14:tracePt t="53832" x="2813050" y="2428875"/>
          <p14:tracePt t="53846" x="2822575" y="2428875"/>
          <p14:tracePt t="53869" x="2822575" y="2438400"/>
          <p14:tracePt t="53880" x="2830513" y="2438400"/>
          <p14:tracePt t="53896" x="2830513" y="2446338"/>
          <p14:tracePt t="53926" x="2830513" y="2455863"/>
          <p14:tracePt t="53940" x="2822575" y="2455863"/>
          <p14:tracePt t="53948" x="2813050" y="2455863"/>
          <p14:tracePt t="53963" x="2813050" y="2465388"/>
          <p14:tracePt t="53979" x="2803525" y="2465388"/>
          <p14:tracePt t="53996" x="2786063" y="2465388"/>
          <p14:tracePt t="54014" x="2776538" y="2465388"/>
          <p14:tracePt t="54030" x="2768600" y="2465388"/>
          <p14:tracePt t="54064" x="2759075" y="2465388"/>
          <p14:tracePt t="54085" x="2751138" y="2465388"/>
          <p14:tracePt t="54106" x="2741613" y="2465388"/>
          <p14:tracePt t="54174" x="2741613" y="2455863"/>
          <p14:tracePt t="54215" x="2741613" y="2446338"/>
          <p14:tracePt t="54352" x="2741613" y="2438400"/>
          <p14:tracePt t="54393" x="2732088" y="2438400"/>
          <p14:tracePt t="54427" x="2724150" y="2438400"/>
          <p14:tracePt t="54455" x="2714625" y="2438400"/>
          <p14:tracePt t="54502" x="2714625" y="2446338"/>
          <p14:tracePt t="54509" x="2705100" y="2446338"/>
          <p14:tracePt t="54516" x="2697163" y="2446338"/>
          <p14:tracePt t="54530" x="2687638" y="2446338"/>
          <p14:tracePt t="54547" x="2679700" y="2446338"/>
          <p14:tracePt t="54563" x="2660650" y="2446338"/>
          <p14:tracePt t="54580" x="2643188" y="2446338"/>
          <p14:tracePt t="54597" x="2633663" y="2446338"/>
          <p14:tracePt t="54614" x="2625725" y="2446338"/>
          <p14:tracePt t="54634" x="2616200" y="2446338"/>
          <p14:tracePt t="54681" x="2616200" y="2438400"/>
          <p14:tracePt t="54701" x="2616200" y="2428875"/>
          <p14:tracePt t="54762" x="2616200" y="2419350"/>
          <p14:tracePt t="54885" x="2616200" y="2411413"/>
          <p14:tracePt t="54892" x="2625725" y="2411413"/>
          <p14:tracePt t="54912" x="2633663" y="2411413"/>
          <p14:tracePt t="54918" x="2643188" y="2411413"/>
          <p14:tracePt t="54932" x="2652713" y="2411413"/>
          <p14:tracePt t="54952" x="2660650" y="2411413"/>
          <p14:tracePt t="54966" x="2679700" y="2411413"/>
          <p14:tracePt t="54986" x="2687638" y="2411413"/>
          <p14:tracePt t="55000" x="2697163" y="2411413"/>
          <p14:tracePt t="55015" x="2705100" y="2411413"/>
          <p14:tracePt t="55030" x="2714625" y="2419350"/>
          <p14:tracePt t="55046" x="2724150" y="2419350"/>
          <p14:tracePt t="55063" x="2732088" y="2428875"/>
          <p14:tracePt t="55080" x="2741613" y="2438400"/>
          <p14:tracePt t="55097" x="2759075" y="2438400"/>
          <p14:tracePt t="55113" x="2768600" y="2438400"/>
          <p14:tracePt t="55130" x="2776538" y="2438400"/>
          <p14:tracePt t="55147" x="2786063" y="2438400"/>
          <p14:tracePt t="55173" x="2795588" y="2438400"/>
          <p14:tracePt t="55200" x="2803525" y="2428875"/>
          <p14:tracePt t="55234" x="2813050" y="2419350"/>
          <p14:tracePt t="55249" x="2822575" y="2419350"/>
          <p14:tracePt t="55269" x="2822575" y="2411413"/>
          <p14:tracePt t="55275" x="2830513" y="2411413"/>
          <p14:tracePt t="55289" x="2840038" y="2411413"/>
          <p14:tracePt t="55303" x="2847975" y="2411413"/>
          <p14:tracePt t="55314" x="2857500" y="2411413"/>
          <p14:tracePt t="55330" x="2894013" y="2411413"/>
          <p14:tracePt t="55347" x="2919413" y="2411413"/>
          <p14:tracePt t="55364" x="2965450" y="2401888"/>
          <p14:tracePt t="55380" x="2982913" y="2401888"/>
          <p14:tracePt t="55397" x="3017838" y="2401888"/>
          <p14:tracePt t="55413" x="3036888" y="2401888"/>
          <p14:tracePt t="55431" x="3044825" y="2411413"/>
          <p14:tracePt t="55447" x="3062288" y="2411413"/>
          <p14:tracePt t="55480" x="3071813" y="2411413"/>
          <p14:tracePt t="55497" x="3081338" y="2411413"/>
          <p14:tracePt t="55665" x="3089275" y="2411413"/>
          <p14:tracePt t="55672" x="3098800" y="2419350"/>
          <p14:tracePt t="55680" x="3108325" y="2419350"/>
          <p14:tracePt t="55697" x="3160713" y="2428875"/>
          <p14:tracePt t="55714" x="3394075" y="2465388"/>
          <p14:tracePt t="55730" x="3527425" y="2482850"/>
          <p14:tracePt t="55747" x="3598863" y="2490788"/>
          <p14:tracePt t="55764" x="3633788" y="2500313"/>
          <p14:tracePt t="55781" x="3687763" y="2500313"/>
          <p14:tracePt t="55797" x="3813175" y="2500313"/>
          <p14:tracePt t="55814" x="3990975" y="2490788"/>
          <p14:tracePt t="55830" x="4062413" y="2482850"/>
          <p14:tracePt t="55846" x="4098925" y="2473325"/>
          <p14:tracePt t="55865" x="4143375" y="2473325"/>
          <p14:tracePt t="55880" x="4152900" y="2465388"/>
          <p14:tracePt t="55896" x="4170363" y="2455863"/>
          <p14:tracePt t="55913" x="4179888" y="2446338"/>
          <p14:tracePt t="55930" x="4187825" y="2446338"/>
          <p14:tracePt t="55946" x="4187825" y="2438400"/>
          <p14:tracePt t="55963" x="4197350" y="2438400"/>
          <p14:tracePt t="55979" x="4205288" y="2438400"/>
          <p14:tracePt t="56021" x="4205288" y="2428875"/>
          <p14:tracePt t="56027" x="4214813" y="2428875"/>
          <p14:tracePt t="56035" x="4214813" y="2419350"/>
          <p14:tracePt t="56158" x="4214813" y="2411413"/>
          <p14:tracePt t="56391" x="4232275" y="2411413"/>
          <p14:tracePt t="56397" x="4259263" y="2411413"/>
          <p14:tracePt t="56404" x="4268788" y="2411413"/>
          <p14:tracePt t="56414" x="4286250" y="2411413"/>
          <p14:tracePt t="56430" x="4295775" y="2411413"/>
          <p14:tracePt t="56447" x="4313238" y="2411413"/>
          <p14:tracePt t="56464" x="4322763" y="2411413"/>
          <p14:tracePt t="56497" x="4330700" y="2411413"/>
          <p14:tracePt t="57927" x="4330700" y="2419350"/>
          <p14:tracePt t="58010" x="4330700" y="2428875"/>
          <p14:tracePt t="58016" x="4322763" y="2428875"/>
          <p14:tracePt t="58038" x="4322763" y="2438400"/>
          <p14:tracePt t="58045" x="4313238" y="2438400"/>
          <p14:tracePt t="58052" x="4303713" y="2438400"/>
          <p14:tracePt t="58064" x="4303713" y="2446338"/>
          <p14:tracePt t="58080" x="4295775" y="2446338"/>
          <p14:tracePt t="58097" x="4276725" y="2446338"/>
          <p14:tracePt t="58114" x="4259263" y="2446338"/>
          <p14:tracePt t="58130" x="4241800" y="2446338"/>
          <p14:tracePt t="58134" x="4232275" y="2446338"/>
          <p14:tracePt t="58147" x="4205288" y="2446338"/>
          <p14:tracePt t="58163" x="4187825" y="2446338"/>
          <p14:tracePt t="58181" x="4170363" y="2446338"/>
          <p14:tracePt t="58197" x="4152900" y="2446338"/>
          <p14:tracePt t="58214" x="4143375" y="2446338"/>
          <p14:tracePt t="58230" x="4116388" y="2446338"/>
          <p14:tracePt t="58264" x="4098925" y="2455863"/>
          <p14:tracePt t="58280" x="4081463" y="2455863"/>
          <p14:tracePt t="58297" x="4062413" y="2455863"/>
          <p14:tracePt t="58314" x="4044950" y="2465388"/>
          <p14:tracePt t="58331" x="4017963" y="2473325"/>
          <p14:tracePt t="58347" x="3956050" y="2490788"/>
          <p14:tracePt t="58363" x="3795713" y="2517775"/>
          <p14:tracePt t="58380" x="3446463" y="2581275"/>
          <p14:tracePt t="58397" x="3205163" y="2608263"/>
          <p14:tracePt t="58413" x="2911475" y="2625725"/>
          <p14:tracePt t="58430" x="2714625" y="2643188"/>
          <p14:tracePt t="58447" x="2633663" y="2652713"/>
          <p14:tracePt t="58463" x="2428875" y="2660650"/>
          <p14:tracePt t="58480" x="2286000" y="2660650"/>
          <p14:tracePt t="58497" x="2098675" y="2660650"/>
          <p14:tracePt t="58514" x="1911350" y="2660650"/>
          <p14:tracePt t="58530" x="1660525" y="2643188"/>
          <p14:tracePt t="58547" x="1581150" y="2616200"/>
          <p14:tracePt t="58564" x="1544638" y="2608263"/>
          <p14:tracePt t="58580" x="1527175" y="2598738"/>
          <p14:tracePt t="58598" x="1509713" y="2598738"/>
          <p14:tracePt t="58614" x="1500188" y="2589213"/>
          <p14:tracePt t="58630" x="1490663" y="2589213"/>
          <p14:tracePt t="58647" x="1482725" y="2581275"/>
          <p14:tracePt t="58664" x="1473200" y="2571750"/>
          <p14:tracePt t="58680" x="1473200" y="2562225"/>
          <p14:tracePt t="58777" x="1473200" y="2554288"/>
          <p14:tracePt t="58790" x="1482725" y="2554288"/>
          <p14:tracePt t="58811" x="1490663" y="2554288"/>
          <p14:tracePt t="58824" x="1500188" y="2554288"/>
          <p14:tracePt t="58838" x="1517650" y="2544763"/>
          <p14:tracePt t="58852" x="1527175" y="2544763"/>
          <p14:tracePt t="58866" x="1544638" y="2544763"/>
          <p14:tracePt t="58880" x="1554163" y="2544763"/>
          <p14:tracePt t="58897" x="1571625" y="2544763"/>
          <p14:tracePt t="58913" x="1598613" y="2544763"/>
          <p14:tracePt t="58930" x="1616075" y="2544763"/>
          <p14:tracePt t="58946" x="1633538" y="2544763"/>
          <p14:tracePt t="58963" x="1652588" y="2544763"/>
          <p14:tracePt t="58980" x="1660525" y="2544763"/>
          <p14:tracePt t="58996" x="1679575" y="2544763"/>
          <p14:tracePt t="59013" x="1687513" y="2544763"/>
          <p14:tracePt t="59030" x="1697038" y="2544763"/>
          <p14:tracePt t="59046" x="1704975" y="2544763"/>
          <p14:tracePt t="59063" x="1724025" y="2536825"/>
          <p14:tracePt t="59080" x="1724025" y="2527300"/>
          <p14:tracePt t="59097" x="1731963" y="2517775"/>
          <p14:tracePt t="59114" x="1741488" y="2517775"/>
          <p14:tracePt t="59131" x="1751013" y="2517775"/>
          <p14:tracePt t="59147" x="1768475" y="2509838"/>
          <p14:tracePt t="59174" x="1776413" y="2509838"/>
          <p14:tracePt t="59207" x="1785938" y="2500313"/>
          <p14:tracePt t="59215" x="1795463" y="2500313"/>
          <p14:tracePt t="59222" x="1795463" y="2490788"/>
          <p14:tracePt t="59230" x="1803400" y="2490788"/>
          <p14:tracePt t="59248" x="1822450" y="2490788"/>
          <p14:tracePt t="59263" x="1839913" y="2490788"/>
          <p14:tracePt t="59280" x="1857375" y="2490788"/>
          <p14:tracePt t="59297" x="1893888" y="2490788"/>
          <p14:tracePt t="59314" x="1928813" y="2490788"/>
          <p14:tracePt t="59330" x="1965325" y="2490788"/>
          <p14:tracePt t="59347" x="2000250" y="2490788"/>
          <p14:tracePt t="59364" x="2054225" y="2509838"/>
          <p14:tracePt t="59380" x="2089150" y="2509838"/>
          <p14:tracePt t="59397" x="2108200" y="2509838"/>
          <p14:tracePt t="59414" x="2143125" y="2517775"/>
          <p14:tracePt t="59430" x="2152650" y="2527300"/>
          <p14:tracePt t="59447" x="2160588" y="2527300"/>
          <p14:tracePt t="59480" x="2170113" y="2527300"/>
          <p14:tracePt t="59508" x="2170113" y="2536825"/>
          <p14:tracePt t="59563" x="2170113" y="2544763"/>
          <p14:tracePt t="59625" x="2160588" y="2544763"/>
          <p14:tracePt t="59645" x="2160588" y="2554288"/>
          <p14:tracePt t="59659" x="2152650" y="2554288"/>
          <p14:tracePt t="59680" x="2143125" y="2554288"/>
          <p14:tracePt t="59686" x="2133600" y="2562225"/>
          <p14:tracePt t="59700" x="2125663" y="2571750"/>
          <p14:tracePt t="59715" x="2116138" y="2571750"/>
          <p14:tracePt t="59730" x="2108200" y="2571750"/>
          <p14:tracePt t="59747" x="2081213" y="2581275"/>
          <p14:tracePt t="59764" x="2054225" y="2589213"/>
          <p14:tracePt t="59781" x="2017713" y="2598738"/>
          <p14:tracePt t="59797" x="2009775" y="2598738"/>
          <p14:tracePt t="59814" x="1982788" y="2608263"/>
          <p14:tracePt t="59830" x="1946275" y="2608263"/>
          <p14:tracePt t="59846" x="1928813" y="2608263"/>
          <p14:tracePt t="59863" x="1901825" y="2608263"/>
          <p14:tracePt t="59880" x="1857375" y="2608263"/>
          <p14:tracePt t="59896" x="1714500" y="2608263"/>
          <p14:tracePt t="59913" x="1581150" y="2625725"/>
          <p14:tracePt t="59930" x="1455738" y="2633663"/>
          <p14:tracePt t="59946" x="1322388" y="2652713"/>
          <p14:tracePt t="59963" x="1196975" y="2670175"/>
          <p14:tracePt t="59980" x="1054100" y="2687638"/>
          <p14:tracePt t="59996" x="990600" y="2697163"/>
          <p14:tracePt t="60014" x="955675" y="2705100"/>
          <p14:tracePt t="60030" x="919163" y="2705100"/>
          <p14:tracePt t="60048" x="884238" y="2714625"/>
          <p14:tracePt t="60063" x="857250" y="2724150"/>
          <p14:tracePt t="60080" x="822325" y="2724150"/>
          <p14:tracePt t="60097" x="776288" y="2732088"/>
          <p14:tracePt t="60113" x="723900" y="2741613"/>
          <p14:tracePt t="60130" x="652463" y="2751138"/>
          <p14:tracePt t="60147" x="625475" y="2759075"/>
          <p14:tracePt t="60151" x="608013" y="2768600"/>
          <p14:tracePt t="60164" x="588963" y="2768600"/>
          <p14:tracePt t="60180" x="571500" y="2768600"/>
          <p14:tracePt t="60197" x="561975" y="2768600"/>
          <p14:tracePt t="60213" x="554038" y="2768600"/>
          <p14:tracePt t="60324" x="561975" y="2768600"/>
          <p14:tracePt t="60336" x="571500" y="2768600"/>
          <p14:tracePt t="60343" x="581025" y="2768600"/>
          <p14:tracePt t="60364" x="588963" y="2768600"/>
          <p14:tracePt t="60384" x="598488" y="2768600"/>
          <p14:tracePt t="60399" x="608013" y="2768600"/>
          <p14:tracePt t="60404" x="615950" y="2768600"/>
          <p14:tracePt t="60418" x="625475" y="2768600"/>
          <p14:tracePt t="60438" x="633413" y="2768600"/>
          <p14:tracePt t="60452" x="642938" y="2768600"/>
          <p14:tracePt t="60464" x="652463" y="2768600"/>
          <p14:tracePt t="60480" x="660400" y="2768600"/>
          <p14:tracePt t="60497" x="669925" y="2776538"/>
          <p14:tracePt t="60514" x="679450" y="2776538"/>
          <p14:tracePt t="60530" x="687388" y="2776538"/>
          <p14:tracePt t="60549" x="696913" y="2786063"/>
          <p14:tracePt t="60575" x="704850" y="2786063"/>
          <p14:tracePt t="61025" x="714375" y="2786063"/>
          <p14:tracePt t="61054" x="723900" y="2786063"/>
          <p14:tracePt t="61074" x="731838" y="2786063"/>
          <p14:tracePt t="61109" x="741363" y="2786063"/>
          <p14:tracePt t="61136" x="750888" y="2786063"/>
          <p14:tracePt t="61170" x="758825" y="2786063"/>
          <p14:tracePt t="61184" x="768350" y="2786063"/>
          <p14:tracePt t="61211" x="776288" y="2786063"/>
          <p14:tracePt t="61226" x="785813" y="2786063"/>
          <p14:tracePt t="61232" x="795338" y="2786063"/>
          <p14:tracePt t="61247" x="839788" y="2795588"/>
          <p14:tracePt t="61263" x="911225" y="2803525"/>
          <p14:tracePt t="61280" x="973138" y="2830513"/>
          <p14:tracePt t="61297" x="1009650" y="2840038"/>
          <p14:tracePt t="61313" x="1027113" y="2847975"/>
          <p14:tracePt t="61330" x="1044575" y="2847975"/>
          <p14:tracePt t="61347" x="1054100" y="2857500"/>
          <p14:tracePt t="61381" x="1062038" y="2857500"/>
          <p14:tracePt t="61457" x="1071563" y="2857500"/>
          <p14:tracePt t="61478" x="1081088" y="2857500"/>
          <p14:tracePt t="61485" x="1081088" y="2847975"/>
          <p14:tracePt t="61505" x="1089025" y="2847975"/>
          <p14:tracePt t="61520" x="1089025" y="2840038"/>
          <p14:tracePt t="61530" x="1098550" y="2840038"/>
          <p14:tracePt t="61547" x="1125538" y="2840038"/>
          <p14:tracePt t="61563" x="1143000" y="2840038"/>
          <p14:tracePt t="61580" x="1187450" y="2830513"/>
          <p14:tracePt t="61597" x="1214438" y="2830513"/>
          <p14:tracePt t="61614" x="1241425" y="2830513"/>
          <p14:tracePt t="61630" x="1268413" y="2822575"/>
          <p14:tracePt t="61648" x="1295400" y="2822575"/>
          <p14:tracePt t="61663" x="1322388" y="2813050"/>
          <p14:tracePt t="61680" x="1339850" y="2813050"/>
          <p14:tracePt t="61697" x="1374775" y="2813050"/>
          <p14:tracePt t="61713" x="1393825" y="2813050"/>
          <p14:tracePt t="61730" x="1411288" y="2813050"/>
          <p14:tracePt t="61747" x="1428750" y="2813050"/>
          <p14:tracePt t="61764" x="1438275" y="2813050"/>
          <p14:tracePt t="61780" x="1446213" y="2813050"/>
          <p14:tracePt t="61798" x="1455738" y="2803525"/>
          <p14:tracePt t="61813" x="1465263" y="2803525"/>
          <p14:tracePt t="61830" x="1473200" y="2803525"/>
          <p14:tracePt t="61847" x="1482725" y="2803525"/>
          <p14:tracePt t="61875" x="1490663" y="2803525"/>
          <p14:tracePt t="61887" x="1500188" y="2803525"/>
          <p14:tracePt t="61921" x="1509713" y="2803525"/>
          <p14:tracePt t="62011" x="1517650" y="2803525"/>
          <p14:tracePt t="62045" x="1527175" y="2803525"/>
          <p14:tracePt t="62060" x="1536700" y="2803525"/>
          <p14:tracePt t="62093" x="1544638" y="2803525"/>
          <p14:tracePt t="62108" x="1544638" y="2795588"/>
          <p14:tracePt t="62121" x="1554163" y="2795588"/>
          <p14:tracePt t="62156" x="1562100" y="2795588"/>
          <p14:tracePt t="62169" x="1571625" y="2795588"/>
          <p14:tracePt t="62230" x="1581150" y="2795588"/>
          <p14:tracePt t="62258" x="1589088" y="2795588"/>
          <p14:tracePt t="62292" x="1598613" y="2795588"/>
          <p14:tracePt t="62314" x="1608138" y="2795588"/>
          <p14:tracePt t="62354" x="1616075" y="2795588"/>
          <p14:tracePt t="63086" x="1616075" y="2803525"/>
          <p14:tracePt t="63112" x="1608138" y="2803525"/>
          <p14:tracePt t="63119" x="1608138" y="2813050"/>
          <p14:tracePt t="63130" x="1598613" y="2813050"/>
          <p14:tracePt t="63147" x="1589088" y="2822575"/>
          <p14:tracePt t="63163" x="1581150" y="2822575"/>
          <p14:tracePt t="63181" x="1562100" y="2822575"/>
          <p14:tracePt t="63214" x="1554163" y="2822575"/>
          <p14:tracePt t="63235" x="1544638" y="2822575"/>
          <p14:tracePt t="63496" x="1554163" y="2822575"/>
          <p14:tracePt t="63509" x="1554163" y="2813050"/>
          <p14:tracePt t="63523" x="1562100" y="2813050"/>
          <p14:tracePt t="63537" x="1571625" y="2813050"/>
          <p14:tracePt t="63564" x="1581150" y="2813050"/>
          <p14:tracePt t="63598" x="1589088" y="2813050"/>
          <p14:tracePt t="63625" x="1598613" y="2813050"/>
          <p14:tracePt t="63646" x="1608138" y="2813050"/>
          <p14:tracePt t="63694" x="1608138" y="2822575"/>
          <p14:tracePt t="63715" x="1616075" y="2822575"/>
          <p14:tracePt t="63735" x="1616075" y="2830513"/>
          <p14:tracePt t="63749" x="1625600" y="2830513"/>
          <p14:tracePt t="63762" x="1633538" y="2830513"/>
          <p14:tracePt t="63769" x="1643063" y="2830513"/>
          <p14:tracePt t="63783" x="1652588" y="2830513"/>
          <p14:tracePt t="63797" x="1660525" y="2840038"/>
          <p14:tracePt t="63813" x="1687513" y="2847975"/>
          <p14:tracePt t="63830" x="1714500" y="2847975"/>
          <p14:tracePt t="63846" x="1741488" y="2857500"/>
          <p14:tracePt t="63864" x="1776413" y="2857500"/>
          <p14:tracePt t="63880" x="1785938" y="2867025"/>
          <p14:tracePt t="63896" x="1803400" y="2874963"/>
          <p14:tracePt t="63913" x="1812925" y="2874963"/>
          <p14:tracePt t="63930" x="1822450" y="2874963"/>
          <p14:tracePt t="63946" x="1839913" y="2874963"/>
          <p14:tracePt t="63963" x="1847850" y="2874963"/>
          <p14:tracePt t="63980" x="1857375" y="2874963"/>
          <p14:tracePt t="63996" x="1866900" y="2884488"/>
          <p14:tracePt t="64013" x="1874838" y="2884488"/>
          <p14:tracePt t="64030" x="1893888" y="2884488"/>
          <p14:tracePt t="64063" x="1901825" y="2894013"/>
          <p14:tracePt t="64080" x="1911350" y="2894013"/>
          <p14:tracePt t="64336" x="1919288" y="2894013"/>
          <p14:tracePt t="64350" x="1928813" y="2894013"/>
          <p14:tracePt t="64357" x="1938338" y="2894013"/>
          <p14:tracePt t="64364" x="1946275" y="2894013"/>
          <p14:tracePt t="64380" x="1973263" y="2894013"/>
          <p14:tracePt t="64397" x="2009775" y="2894013"/>
          <p14:tracePt t="64413" x="2044700" y="2894013"/>
          <p14:tracePt t="64431" x="2062163" y="2894013"/>
          <p14:tracePt t="64447" x="2098675" y="2894013"/>
          <p14:tracePt t="64464" x="2125663" y="2894013"/>
          <p14:tracePt t="64480" x="2143125" y="2894013"/>
          <p14:tracePt t="64497" x="2160588" y="2894013"/>
          <p14:tracePt t="64514" x="2179638" y="2894013"/>
          <p14:tracePt t="64530" x="2187575" y="2894013"/>
          <p14:tracePt t="64548" x="2205038" y="2894013"/>
          <p14:tracePt t="64563" x="2224088" y="2901950"/>
          <p14:tracePt t="64580" x="2232025" y="2901950"/>
          <p14:tracePt t="64597" x="2241550" y="2911475"/>
          <p14:tracePt t="64614" x="2259013" y="2911475"/>
          <p14:tracePt t="64630" x="2268538" y="2919413"/>
          <p14:tracePt t="64647" x="2276475" y="2919413"/>
          <p14:tracePt t="64664" x="2286000" y="2938463"/>
          <p14:tracePt t="64680" x="2295525" y="2938463"/>
          <p14:tracePt t="64713" x="2303463" y="2938463"/>
          <p14:tracePt t="64754" x="2303463" y="2946400"/>
          <p14:tracePt t="64910" x="2295525" y="2946400"/>
          <p14:tracePt t="64924" x="2295525" y="2938463"/>
          <p14:tracePt t="64931" x="2286000" y="2938463"/>
          <p14:tracePt t="64937" x="2286000" y="2928938"/>
          <p14:tracePt t="64957" x="2276475" y="2928938"/>
          <p14:tracePt t="64971" x="2276475" y="2919413"/>
          <p14:tracePt t="64985" x="2268538" y="2919413"/>
          <p14:tracePt t="64998" x="2259013" y="2911475"/>
          <p14:tracePt t="65013" x="2232025" y="2901950"/>
          <p14:tracePt t="65030" x="2197100" y="2894013"/>
          <p14:tracePt t="65046" x="2133600" y="2884488"/>
          <p14:tracePt t="65063" x="2089150" y="2884488"/>
          <p14:tracePt t="65081" x="1982788" y="2867025"/>
          <p14:tracePt t="65097" x="1893888" y="2847975"/>
          <p14:tracePt t="65114" x="1687513" y="2822575"/>
          <p14:tracePt t="65130" x="1357313" y="2768600"/>
          <p14:tracePt t="65147" x="1258888" y="2751138"/>
          <p14:tracePt t="65163" x="1196975" y="2741613"/>
          <p14:tracePt t="65180" x="1169988" y="2741613"/>
          <p14:tracePt t="65198" x="1098550" y="2732088"/>
          <p14:tracePt t="65214" x="1036638" y="2724150"/>
          <p14:tracePt t="65230" x="982663" y="2724150"/>
          <p14:tracePt t="65247" x="901700" y="2714625"/>
          <p14:tracePt t="65264" x="874713" y="2705100"/>
          <p14:tracePt t="65280" x="847725" y="2705100"/>
          <p14:tracePt t="65297" x="830263" y="2697163"/>
          <p14:tracePt t="65314" x="812800" y="2687638"/>
          <p14:tracePt t="65330" x="803275" y="2679700"/>
          <p14:tracePt t="65348" x="785813" y="2670175"/>
          <p14:tracePt t="65363" x="758825" y="2660650"/>
          <p14:tracePt t="65380" x="750888" y="2652713"/>
          <p14:tracePt t="65397" x="723900" y="2643188"/>
          <p14:tracePt t="65414" x="704850" y="2633663"/>
          <p14:tracePt t="65431" x="696913" y="2633663"/>
          <p14:tracePt t="65447" x="687388" y="2625725"/>
          <p14:tracePt t="65464" x="679450" y="2625725"/>
          <p14:tracePt t="65480" x="669925" y="2616200"/>
          <p14:tracePt t="65615" x="679450" y="2616200"/>
          <p14:tracePt t="65636" x="687388" y="2616200"/>
          <p14:tracePt t="65663" x="696913" y="2616200"/>
          <p14:tracePt t="65698" x="704850" y="2616200"/>
          <p14:tracePt t="65711" x="714375" y="2616200"/>
          <p14:tracePt t="65718" x="723900" y="2616200"/>
          <p14:tracePt t="65739" x="731838" y="2616200"/>
          <p14:tracePt t="65747" x="741363" y="2616200"/>
          <p14:tracePt t="65763" x="750888" y="2616200"/>
          <p14:tracePt t="65780" x="768350" y="2616200"/>
          <p14:tracePt t="65797" x="776288" y="2616200"/>
          <p14:tracePt t="65813" x="795338" y="2616200"/>
          <p14:tracePt t="65847" x="803275" y="2616200"/>
          <p14:tracePt t="65864" x="822325" y="2616200"/>
          <p14:tracePt t="65880" x="830263" y="2616200"/>
          <p14:tracePt t="65913" x="839788" y="2616200"/>
          <p14:tracePt t="65963" x="847725" y="2616200"/>
          <p14:tracePt t="65976" x="857250" y="2616200"/>
          <p14:tracePt t="66018" x="866775" y="2616200"/>
          <p14:tracePt t="66047" x="874713" y="2616200"/>
          <p14:tracePt t="66068" x="884238" y="2616200"/>
          <p14:tracePt t="66074" x="893763" y="2616200"/>
          <p14:tracePt t="66081" x="901700" y="2616200"/>
          <p14:tracePt t="66097" x="919163" y="2616200"/>
          <p14:tracePt t="66114" x="990600" y="2616200"/>
          <p14:tracePt t="66130" x="1027113" y="2616200"/>
          <p14:tracePt t="66148" x="1089025" y="2616200"/>
          <p14:tracePt t="66164" x="1125538" y="2616200"/>
          <p14:tracePt t="66180" x="1160463" y="2616200"/>
          <p14:tracePt t="66197" x="1196975" y="2625725"/>
          <p14:tracePt t="66214" x="1223963" y="2625725"/>
          <p14:tracePt t="66230" x="1258888" y="2625725"/>
          <p14:tracePt t="66247" x="1295400" y="2625725"/>
          <p14:tracePt t="66264" x="1322388" y="2625725"/>
          <p14:tracePt t="66280" x="1330325" y="2625725"/>
          <p14:tracePt t="66297" x="1339850" y="2625725"/>
          <p14:tracePt t="66313" x="1347788" y="2625725"/>
          <p14:tracePt t="66331" x="1357313" y="2625725"/>
          <p14:tracePt t="66355" x="1366838" y="2625725"/>
          <p14:tracePt t="66395" x="1374775" y="2625725"/>
          <p14:tracePt t="66402" x="1384300" y="2625725"/>
          <p14:tracePt t="66416" x="1393825" y="2625725"/>
          <p14:tracePt t="66430" x="1411288" y="2625725"/>
          <p14:tracePt t="66447" x="1419225" y="2625725"/>
          <p14:tracePt t="66463" x="1465263" y="2625725"/>
          <p14:tracePt t="66480" x="1490663" y="2625725"/>
          <p14:tracePt t="66497" x="1517650" y="2625725"/>
          <p14:tracePt t="66513" x="1544638" y="2625725"/>
          <p14:tracePt t="66531" x="1589088" y="2633663"/>
          <p14:tracePt t="66547" x="1616075" y="2643188"/>
          <p14:tracePt t="66564" x="1660525" y="2643188"/>
          <p14:tracePt t="66580" x="1704975" y="2652713"/>
          <p14:tracePt t="66597" x="1751013" y="2660650"/>
          <p14:tracePt t="66613" x="1785938" y="2670175"/>
          <p14:tracePt t="66630" x="1822450" y="2679700"/>
          <p14:tracePt t="66648" x="1866900" y="2687638"/>
          <p14:tracePt t="66664" x="1884363" y="2687638"/>
          <p14:tracePt t="66681" x="1901825" y="2697163"/>
          <p14:tracePt t="66697" x="1938338" y="2705100"/>
          <p14:tracePt t="66714" x="1973263" y="2705100"/>
          <p14:tracePt t="66730" x="2017713" y="2705100"/>
          <p14:tracePt t="66747" x="2054225" y="2714625"/>
          <p14:tracePt t="66764" x="2108200" y="2724150"/>
          <p14:tracePt t="66780" x="2143125" y="2724150"/>
          <p14:tracePt t="66797" x="2170113" y="2732088"/>
          <p14:tracePt t="66814" x="2205038" y="2741613"/>
          <p14:tracePt t="66830" x="2232025" y="2741613"/>
          <p14:tracePt t="66847" x="2259013" y="2741613"/>
          <p14:tracePt t="66864" x="2286000" y="2741613"/>
          <p14:tracePt t="66880" x="2303463" y="2741613"/>
          <p14:tracePt t="66897" x="2312988" y="2741613"/>
          <p14:tracePt t="66913" x="2339975" y="2741613"/>
          <p14:tracePt t="66930" x="2366963" y="2751138"/>
          <p14:tracePt t="66946" x="2384425" y="2751138"/>
          <p14:tracePt t="66963" x="2419350" y="2751138"/>
          <p14:tracePt t="66980" x="2438400" y="2751138"/>
          <p14:tracePt t="66996" x="2473325" y="2751138"/>
          <p14:tracePt t="67013" x="2500313" y="2751138"/>
          <p14:tracePt t="67030" x="2509838" y="2751138"/>
          <p14:tracePt t="67046" x="2527300" y="2751138"/>
          <p14:tracePt t="67065" x="2544763" y="2751138"/>
          <p14:tracePt t="67097" x="2554288" y="2751138"/>
          <p14:tracePt t="67353" x="2554288" y="2741613"/>
          <p14:tracePt t="67442" x="2554288" y="2732088"/>
          <p14:tracePt t="67476" x="2554288" y="2724150"/>
          <p14:tracePt t="67490" x="2554288" y="2714625"/>
          <p14:tracePt t="67503" x="2544763" y="2714625"/>
          <p14:tracePt t="67524" x="2544763" y="2705100"/>
          <p14:tracePt t="67544" x="2544763" y="2697163"/>
          <p14:tracePt t="67551" x="2536825" y="2697163"/>
          <p14:tracePt t="67566" x="2536825" y="2687638"/>
          <p14:tracePt t="67580" x="2536825" y="2679700"/>
          <p14:tracePt t="67598" x="2527300" y="2670175"/>
          <p14:tracePt t="67614" x="2509838" y="2660650"/>
          <p14:tracePt t="67630" x="2500313" y="2652713"/>
          <p14:tracePt t="67647" x="2473325" y="2643188"/>
          <p14:tracePt t="67664" x="2465388" y="2643188"/>
          <p14:tracePt t="67680" x="2455863" y="2633663"/>
          <p14:tracePt t="67697" x="2446338" y="2633663"/>
          <p14:tracePt t="67714" x="2438400" y="2625725"/>
          <p14:tracePt t="67750" x="2438400" y="2616200"/>
          <p14:tracePt t="67764" x="2438400" y="2608263"/>
          <p14:tracePt t="67960" x="2428875" y="2608263"/>
          <p14:tracePt t="67973" x="2419350" y="2608263"/>
          <p14:tracePt t="67994" x="2411413" y="2608263"/>
          <p14:tracePt t="68008" x="2401888" y="2608263"/>
          <p14:tracePt t="68023" x="2401888" y="2616200"/>
          <p14:tracePt t="68030" x="2393950" y="2616200"/>
          <p14:tracePt t="68057" x="2393950" y="2625725"/>
          <p14:tracePt t="68065" x="2384425" y="2625725"/>
          <p14:tracePt t="68091" x="2384425" y="2633663"/>
          <p14:tracePt t="68119" x="2384425" y="2643188"/>
          <p14:tracePt t="68125" x="2393950" y="2643188"/>
          <p14:tracePt t="68139" x="2393950" y="2652713"/>
          <p14:tracePt t="68153" x="2401888" y="2652713"/>
          <p14:tracePt t="68187" x="2411413" y="2660650"/>
          <p14:tracePt t="68215" x="2419350" y="2660650"/>
          <p14:tracePt t="68222" x="2428875" y="2660650"/>
          <p14:tracePt t="68235" x="2428875" y="2670175"/>
          <p14:tracePt t="68248" x="2438400" y="2670175"/>
          <p14:tracePt t="68264" x="2446338" y="2670175"/>
          <p14:tracePt t="68290" x="2446338" y="2679700"/>
          <p14:tracePt t="68297" x="2455863" y="2679700"/>
          <p14:tracePt t="68314" x="2465388" y="2687638"/>
          <p14:tracePt t="68347" x="2473325" y="2697163"/>
          <p14:tracePt t="68365" x="2482850" y="2705100"/>
          <p14:tracePt t="68392" x="2490788" y="2705100"/>
          <p14:tracePt t="68400" x="2490788" y="2714625"/>
          <p14:tracePt t="68414" x="2500313" y="2724150"/>
          <p14:tracePt t="68447" x="2509838" y="2732088"/>
          <p14:tracePt t="68480" x="2517775" y="2732088"/>
          <p14:tracePt t="68497" x="2517775" y="2741613"/>
          <p14:tracePt t="68514" x="2527300" y="2751138"/>
          <p14:tracePt t="68530" x="2527300" y="2759075"/>
          <p14:tracePt t="68550" x="2536825" y="2759075"/>
          <p14:tracePt t="68563" x="2536825" y="2768600"/>
          <p14:tracePt t="68652" x="2544763" y="2768600"/>
          <p14:tracePt t="68659" x="2554288" y="2768600"/>
          <p14:tracePt t="71333" x="2562225" y="2768600"/>
          <p14:tracePt t="71340" x="2581275" y="2759075"/>
          <p14:tracePt t="71354" x="2589213" y="2751138"/>
          <p14:tracePt t="71367" x="2589213" y="2741613"/>
          <p14:tracePt t="71443" x="2581275" y="2741613"/>
          <p14:tracePt t="71498" x="2581275" y="2732088"/>
          <p14:tracePt t="71511" x="2581275" y="2724150"/>
          <p14:tracePt t="71532" x="2581275" y="2714625"/>
          <p14:tracePt t="71539" x="2581275" y="2705100"/>
          <p14:tracePt t="71552" x="2581275" y="2697163"/>
          <p14:tracePt t="71566" x="2581275" y="2687638"/>
          <p14:tracePt t="71580" x="2581275" y="2660650"/>
          <p14:tracePt t="71597" x="2589213" y="2633663"/>
          <p14:tracePt t="71614" x="2589213" y="2608263"/>
          <p14:tracePt t="71630" x="2589213" y="2589213"/>
          <p14:tracePt t="71664" x="2589213" y="2571750"/>
          <p14:tracePt t="71681" x="2589213" y="2562225"/>
          <p14:tracePt t="71771" x="2589213" y="2554288"/>
          <p14:tracePt t="71778" x="2598738" y="2554288"/>
          <p14:tracePt t="71799" x="2598738" y="2544763"/>
          <p14:tracePt t="71806" x="2608263" y="2544763"/>
          <p14:tracePt t="71832" x="2616200" y="2536825"/>
          <p14:tracePt t="71838" x="2625725" y="2527300"/>
          <p14:tracePt t="71859" x="2625725" y="2517775"/>
          <p14:tracePt t="71865" x="2633663" y="2517775"/>
          <p14:tracePt t="71879" x="2633663" y="2509838"/>
          <p14:tracePt t="71896" x="2633663" y="2490788"/>
          <p14:tracePt t="71913" x="2643188" y="2482850"/>
          <p14:tracePt t="71948" x="2643188" y="2473325"/>
          <p14:tracePt t="71975" x="2652713" y="2473325"/>
          <p14:tracePt t="72017" x="2660650" y="2473325"/>
          <p14:tracePt t="72079" x="2670175" y="2473325"/>
          <p14:tracePt t="72133" x="2679700" y="2473325"/>
          <p14:tracePt t="72209" x="2687638" y="2473325"/>
          <p14:tracePt t="72243" x="2697163" y="2473325"/>
          <p14:tracePt t="72256" x="2705100" y="2473325"/>
          <p14:tracePt t="72304" x="2714625" y="2473325"/>
          <p14:tracePt t="72325" x="2724150" y="2473325"/>
          <p14:tracePt t="72338" x="2732088" y="2473325"/>
          <p14:tracePt t="72345" x="2741613" y="2473325"/>
          <p14:tracePt t="72353" x="2751138" y="2473325"/>
          <p14:tracePt t="72367" x="2759075" y="2473325"/>
          <p14:tracePt t="72380" x="2776538" y="2473325"/>
          <p14:tracePt t="72397" x="2786063" y="2473325"/>
          <p14:tracePt t="72413" x="2795588" y="2473325"/>
          <p14:tracePt t="72430" x="2813050" y="2473325"/>
          <p14:tracePt t="72447" x="2830513" y="2473325"/>
          <p14:tracePt t="72463" x="2840038" y="2473325"/>
          <p14:tracePt t="72481" x="2857500" y="2473325"/>
          <p14:tracePt t="72497" x="2874963" y="2473325"/>
          <p14:tracePt t="72514" x="2894013" y="2473325"/>
          <p14:tracePt t="72530" x="2919413" y="2473325"/>
          <p14:tracePt t="72547" x="2938463" y="2473325"/>
          <p14:tracePt t="72564" x="2965450" y="2473325"/>
          <p14:tracePt t="72580" x="2973388" y="2473325"/>
          <p14:tracePt t="72597" x="2982913" y="2473325"/>
          <p14:tracePt t="72613" x="3000375" y="2473325"/>
          <p14:tracePt t="72630" x="3009900" y="2473325"/>
          <p14:tracePt t="72647" x="3017838" y="2473325"/>
          <p14:tracePt t="72663" x="3027363" y="2473325"/>
          <p14:tracePt t="72680" x="3044825" y="2473325"/>
          <p14:tracePt t="72697" x="3054350" y="2473325"/>
          <p14:tracePt t="72714" x="3071813" y="2473325"/>
          <p14:tracePt t="72730" x="3081338" y="2473325"/>
          <p14:tracePt t="72748" x="3108325" y="2473325"/>
          <p14:tracePt t="72763" x="3116263" y="2473325"/>
          <p14:tracePt t="72780" x="3125788" y="2473325"/>
          <p14:tracePt t="72797" x="3143250" y="2473325"/>
          <p14:tracePt t="72814" x="3160713" y="2473325"/>
          <p14:tracePt t="72830" x="3179763" y="2473325"/>
          <p14:tracePt t="72847" x="3205163" y="2473325"/>
          <p14:tracePt t="72864" x="3241675" y="2473325"/>
          <p14:tracePt t="72880" x="3251200" y="2473325"/>
          <p14:tracePt t="72898" x="3268663" y="2473325"/>
          <p14:tracePt t="72930" x="3276600" y="2473325"/>
          <p14:tracePt t="72946" x="3286125" y="2473325"/>
          <p14:tracePt t="72966" x="3295650" y="2473325"/>
          <p14:tracePt t="72980" x="3303588" y="2473325"/>
          <p14:tracePt t="72996" x="3313113" y="2473325"/>
          <p14:tracePt t="73013" x="3330575" y="2482850"/>
          <p14:tracePt t="73030" x="3375025" y="2490788"/>
          <p14:tracePt t="73046" x="3402013" y="2490788"/>
          <p14:tracePt t="73064" x="3455988" y="2490788"/>
          <p14:tracePt t="73080" x="3509963" y="2490788"/>
          <p14:tracePt t="73097" x="3571875" y="2490788"/>
          <p14:tracePt t="73113" x="3616325" y="2490788"/>
          <p14:tracePt t="73131" x="3652838" y="2482850"/>
          <p14:tracePt t="73147" x="3670300" y="2482850"/>
          <p14:tracePt t="73165" x="3687763" y="2482850"/>
          <p14:tracePt t="73180" x="3697288" y="2473325"/>
          <p14:tracePt t="73197" x="3705225" y="2465388"/>
          <p14:tracePt t="73230" x="3714750" y="2465388"/>
          <p14:tracePt t="73255" x="3724275" y="2455863"/>
          <p14:tracePt t="73303" x="3724275" y="2446338"/>
          <p14:tracePt t="73337" x="3724275" y="2438400"/>
          <p14:tracePt t="73344" x="3714750" y="2438400"/>
          <p14:tracePt t="73351" x="3714750" y="2428875"/>
          <p14:tracePt t="73364" x="3705225" y="2428875"/>
          <p14:tracePt t="73380" x="3687763" y="2428875"/>
          <p14:tracePt t="73398" x="3660775" y="2411413"/>
          <p14:tracePt t="73413" x="3652838" y="2411413"/>
          <p14:tracePt t="73430" x="3625850" y="2401888"/>
          <p14:tracePt t="73447" x="3608388" y="2393950"/>
          <p14:tracePt t="73464" x="3598863" y="2393950"/>
          <p14:tracePt t="73480" x="3581400" y="2393950"/>
          <p14:tracePt t="73497" x="3571875" y="2393950"/>
          <p14:tracePt t="73530" x="3562350" y="2393950"/>
          <p14:tracePt t="73631" x="3571875" y="2393950"/>
          <p14:tracePt t="73645" x="3581400" y="2393950"/>
          <p14:tracePt t="73658" x="3589338" y="2393950"/>
          <p14:tracePt t="73666" x="3598863" y="2393950"/>
          <p14:tracePt t="73680" x="3608388" y="2393950"/>
          <p14:tracePt t="73697" x="3616325" y="2393950"/>
          <p14:tracePt t="73713" x="3633788" y="2401888"/>
          <p14:tracePt t="73730" x="3643313" y="2401888"/>
          <p14:tracePt t="73747" x="3652838" y="2401888"/>
          <p14:tracePt t="73763" x="3660775" y="2401888"/>
          <p14:tracePt t="73781" x="3670300" y="2401888"/>
          <p14:tracePt t="73797" x="3679825" y="2401888"/>
          <p14:tracePt t="73816" x="3687763" y="2401888"/>
          <p14:tracePt t="73830" x="3697288" y="2401888"/>
          <p14:tracePt t="73847" x="3697288" y="2411413"/>
          <p14:tracePt t="73863" x="3705225" y="2411413"/>
          <p14:tracePt t="73881" x="3714750" y="2419350"/>
          <p14:tracePt t="73897" x="3732213" y="2419350"/>
          <p14:tracePt t="73913" x="3741738" y="2419350"/>
          <p14:tracePt t="73946" x="3751263" y="2419350"/>
          <p14:tracePt t="73965" x="3759200" y="2419350"/>
          <p14:tracePt t="73979" x="3768725" y="2419350"/>
          <p14:tracePt t="73996" x="3786188" y="2419350"/>
          <p14:tracePt t="74013" x="3803650" y="2419350"/>
          <p14:tracePt t="74030" x="3813175" y="2419350"/>
          <p14:tracePt t="74047" x="3830638" y="2411413"/>
          <p14:tracePt t="74064" x="3840163" y="2411413"/>
          <p14:tracePt t="74081" x="3848100" y="2411413"/>
          <p14:tracePt t="74097" x="3857625" y="2411413"/>
          <p14:tracePt t="74117" x="3867150" y="2411413"/>
          <p14:tracePt t="74130" x="3867150" y="2401888"/>
          <p14:tracePt t="74147" x="3875088" y="2401888"/>
          <p14:tracePt t="74165" x="3884613" y="2401888"/>
          <p14:tracePt t="74180" x="3894138" y="2401888"/>
          <p14:tracePt t="74198" x="3902075" y="2401888"/>
          <p14:tracePt t="74213" x="3911600" y="2401888"/>
          <p14:tracePt t="74230" x="3919538" y="2401888"/>
          <p14:tracePt t="74247" x="3929063" y="2401888"/>
          <p14:tracePt t="74264" x="3938588" y="2401888"/>
          <p14:tracePt t="74280" x="3965575" y="2401888"/>
          <p14:tracePt t="74297" x="3983038" y="2401888"/>
          <p14:tracePt t="74314" x="4010025" y="2401888"/>
          <p14:tracePt t="74330" x="4037013" y="2401888"/>
          <p14:tracePt t="74348" x="4054475" y="2401888"/>
          <p14:tracePt t="74363" x="4062413" y="2401888"/>
          <p14:tracePt t="74380" x="4071938" y="2401888"/>
          <p14:tracePt t="74397" x="4081463" y="2411413"/>
          <p14:tracePt t="74413" x="4089400" y="2411413"/>
          <p14:tracePt t="74725" x="4081463" y="2411413"/>
          <p14:tracePt t="74766" x="4071938" y="2411413"/>
          <p14:tracePt t="74800" x="4062413" y="2411413"/>
          <p14:tracePt t="74828" x="4054475" y="2411413"/>
          <p14:tracePt t="74841" x="4044950" y="2411413"/>
          <p14:tracePt t="75006" x="4037013" y="2411413"/>
          <p14:tracePt t="75021" x="4017963" y="2411413"/>
          <p14:tracePt t="75026" x="4010025" y="2411413"/>
          <p14:tracePt t="75032" x="3990975" y="2411413"/>
          <p14:tracePt t="75047" x="3965575" y="2411413"/>
          <p14:tracePt t="75063" x="3938588" y="2411413"/>
          <p14:tracePt t="75080" x="3911600" y="2419350"/>
          <p14:tracePt t="75097" x="3894138" y="2419350"/>
          <p14:tracePt t="75114" x="3875088" y="2428875"/>
          <p14:tracePt t="75130" x="3867150" y="2438400"/>
          <p14:tracePt t="75147" x="3857625" y="2438400"/>
          <p14:tracePt t="75163" x="3848100" y="2438400"/>
          <p14:tracePt t="75180" x="3840163" y="2438400"/>
          <p14:tracePt t="75199" x="3830638" y="2438400"/>
          <p14:tracePt t="75218" x="3830638" y="2446338"/>
          <p14:tracePt t="75230" x="3822700" y="2446338"/>
          <p14:tracePt t="75259" x="3813175" y="2446338"/>
          <p14:tracePt t="75279" x="3803650" y="2446338"/>
          <p14:tracePt t="75341" x="3795713" y="2446338"/>
          <p14:tracePt t="75361" x="3795713" y="2455863"/>
          <p14:tracePt t="75368" x="3786188" y="2455863"/>
          <p14:tracePt t="75403" x="3776663" y="2455863"/>
          <p14:tracePt t="75409" x="3768725" y="2455863"/>
          <p14:tracePt t="75423" x="3759200" y="2455863"/>
          <p14:tracePt t="75436" x="3751263" y="2455863"/>
          <p14:tracePt t="75447" x="3741738" y="2455863"/>
          <p14:tracePt t="75463" x="3724275" y="2473325"/>
          <p14:tracePt t="75480" x="3714750" y="2473325"/>
          <p14:tracePt t="75497" x="3705225" y="2473325"/>
          <p14:tracePt t="75514" x="3697288" y="2473325"/>
          <p14:tracePt t="75547" x="3687763" y="2473325"/>
          <p14:tracePt t="75786" x="3687763" y="2482850"/>
          <p14:tracePt t="75820" x="3687763" y="2490788"/>
          <p14:tracePt t="75853" x="3687763" y="2500313"/>
          <p14:tracePt t="75866" x="3687763" y="2509838"/>
          <p14:tracePt t="75968" x="3687763" y="2517775"/>
          <p14:tracePt t="75996" x="3687763" y="2527300"/>
          <p14:tracePt t="76032" x="3687763" y="2536825"/>
          <p14:tracePt t="76045" x="3687763" y="2544763"/>
          <p14:tracePt t="76093" x="3697288" y="2544763"/>
          <p14:tracePt t="76107" x="3705225" y="2544763"/>
          <p14:tracePt t="76114" x="3705225" y="2536825"/>
          <p14:tracePt t="76141" x="3714750" y="2536825"/>
          <p14:tracePt t="76149" x="3714750" y="2527300"/>
          <p14:tracePt t="76164" x="3724275" y="2527300"/>
          <p14:tracePt t="76182" x="3732213" y="2527300"/>
          <p14:tracePt t="76197" x="3741738" y="2517775"/>
          <p14:tracePt t="76213" x="3751263" y="2517775"/>
          <p14:tracePt t="76230" x="3759200" y="2517775"/>
          <p14:tracePt t="76265" x="3768725" y="2517775"/>
          <p14:tracePt t="76299" x="3776663" y="2517775"/>
          <p14:tracePt t="76312" x="3786188" y="2517775"/>
          <p14:tracePt t="76353" x="3795713" y="2517775"/>
          <p14:tracePt t="76367" x="3795713" y="2527300"/>
          <p14:tracePt t="76401" x="3795713" y="2536825"/>
          <p14:tracePt t="76415" x="3795713" y="2544763"/>
          <p14:tracePt t="76442" x="3795713" y="2554288"/>
          <p14:tracePt t="76470" x="3795713" y="2562225"/>
          <p14:tracePt t="76497" x="3795713" y="2571750"/>
          <p14:tracePt t="76510" x="3795713" y="2581275"/>
          <p14:tracePt t="76538" x="3795713" y="2589213"/>
          <p14:tracePt t="76572" x="3795713" y="2598738"/>
          <p14:tracePt t="76695" x="3795713" y="2589213"/>
          <p14:tracePt t="76729" x="3795713" y="2581275"/>
          <p14:tracePt t="76743" x="3795713" y="2571750"/>
          <p14:tracePt t="76770" x="3795713" y="2562225"/>
          <p14:tracePt t="76838" x="3795713" y="2554288"/>
          <p14:tracePt t="76873" x="3795713" y="2544763"/>
          <p14:tracePt t="76886" x="3795713" y="2536825"/>
          <p14:tracePt t="76900" x="3786188" y="2536825"/>
          <p14:tracePt t="76913" x="3776663" y="2536825"/>
          <p14:tracePt t="76919" x="3776663" y="2527300"/>
          <p14:tracePt t="76939" x="3768725" y="2527300"/>
          <p14:tracePt t="76947" x="3768725" y="2517775"/>
          <p14:tracePt t="76963" x="3759200" y="2517775"/>
          <p14:tracePt t="76980" x="3751263" y="2500313"/>
          <p14:tracePt t="76996" x="3732213" y="2490788"/>
          <p14:tracePt t="77030" x="3724275" y="2482850"/>
          <p14:tracePt t="77046" x="3714750" y="2473325"/>
          <p14:tracePt t="77063" x="3714750" y="2465388"/>
          <p14:tracePt t="77080" x="3714750" y="2455863"/>
          <p14:tracePt t="77097" x="3705225" y="2455863"/>
          <p14:tracePt t="77174" x="3714750" y="2455863"/>
          <p14:tracePt t="77187" x="3724275" y="2455863"/>
          <p14:tracePt t="77201" x="3732213" y="2455863"/>
          <p14:tracePt t="77213" x="3741738" y="2455863"/>
          <p14:tracePt t="77230" x="3751263" y="2446338"/>
          <p14:tracePt t="77247" x="3759200" y="2446338"/>
          <p14:tracePt t="77264" x="3768725" y="2446338"/>
          <p14:tracePt t="77283" x="3776663" y="2446338"/>
          <p14:tracePt t="77298" x="3786188" y="2446338"/>
          <p14:tracePt t="77406" x="3776663" y="2446338"/>
          <p14:tracePt t="77433" x="3768725" y="2446338"/>
          <p14:tracePt t="77449" x="3759200" y="2446338"/>
          <p14:tracePt t="77461" x="3751263" y="2446338"/>
          <p14:tracePt t="77475" x="3741738" y="2446338"/>
          <p14:tracePt t="77482" x="3732213" y="2446338"/>
          <p14:tracePt t="77497" x="3724275" y="2446338"/>
          <p14:tracePt t="77515" x="3697288" y="2446338"/>
          <p14:tracePt t="77530" x="3670300" y="2446338"/>
          <p14:tracePt t="77547" x="3598863" y="2446338"/>
          <p14:tracePt t="77564" x="3455988" y="2419350"/>
          <p14:tracePt t="77580" x="3384550" y="2411413"/>
          <p14:tracePt t="77597" x="3322638" y="2411413"/>
          <p14:tracePt t="77614" x="3259138" y="2411413"/>
          <p14:tracePt t="77631" x="3232150" y="2411413"/>
          <p14:tracePt t="77647" x="3214688" y="2411413"/>
          <p14:tracePt t="77663" x="3197225" y="2411413"/>
          <p14:tracePt t="77680" x="3187700" y="2411413"/>
          <p14:tracePt t="77697" x="3179763" y="2411413"/>
          <p14:tracePt t="77701" x="3170238" y="2411413"/>
          <p14:tracePt t="77721" x="3160713" y="2411413"/>
          <p14:tracePt t="77755" x="3152775" y="2411413"/>
          <p14:tracePt t="77782" x="3143250" y="2411413"/>
          <p14:tracePt t="77803" x="3133725" y="2411413"/>
          <p14:tracePt t="77810" x="3125788" y="2411413"/>
          <p14:tracePt t="77843" x="3116263" y="2411413"/>
          <p14:tracePt t="77918" x="3116263" y="2419350"/>
          <p14:tracePt t="77924" x="3125788" y="2419350"/>
          <p14:tracePt t="77938" x="3133725" y="2419350"/>
          <p14:tracePt t="77952" x="3133725" y="2428875"/>
          <p14:tracePt t="77965" x="3143250" y="2428875"/>
          <p14:tracePt t="77979" x="3152775" y="2438400"/>
          <p14:tracePt t="77996" x="3160713" y="2438400"/>
          <p14:tracePt t="78013" x="3170238" y="2438400"/>
          <p14:tracePt t="78030" x="3170238" y="2446338"/>
          <p14:tracePt t="78048" x="3179763" y="2446338"/>
          <p14:tracePt t="78080" x="3187700" y="2446338"/>
          <p14:tracePt t="78097" x="3197225" y="2446338"/>
          <p14:tracePt t="78117" x="3205163" y="2446338"/>
          <p14:tracePt t="78432" x="3205163" y="2455863"/>
          <p14:tracePt t="78466" x="3214688" y="2455863"/>
          <p14:tracePt t="78576" x="3224213" y="2455863"/>
          <p14:tracePt t="78651" x="3224213" y="2465388"/>
          <p14:tracePt t="78692" x="3232150" y="2465388"/>
          <p14:tracePt t="78753" x="3232150" y="2473325"/>
          <p14:tracePt t="78829" x="3241675" y="2473325"/>
          <p14:tracePt t="78923" x="3251200" y="2482850"/>
          <p14:tracePt t="78964" x="3259138" y="2482850"/>
          <p14:tracePt t="78971" x="3259138" y="2490788"/>
          <p14:tracePt t="79062" x="3268663" y="2490788"/>
          <p14:tracePt t="79130" x="3276600" y="2490788"/>
          <p14:tracePt t="79177" x="3276600" y="2500313"/>
          <p14:tracePt t="79218" x="3286125" y="2500313"/>
          <p14:tracePt t="79225" x="3286125" y="2509838"/>
          <p14:tracePt t="79253" x="3286125" y="2517775"/>
          <p14:tracePt t="79280" x="3295650" y="2517775"/>
          <p14:tracePt t="79341" x="3295650" y="2527300"/>
          <p14:tracePt t="79349" x="3303588" y="2527300"/>
          <p14:tracePt t="79369" x="3313113" y="2527300"/>
          <p14:tracePt t="79417" x="3313113" y="2536825"/>
          <p14:tracePt t="79431" x="3313113" y="2544763"/>
          <p14:tracePt t="79444" x="3322638" y="2544763"/>
          <p14:tracePt t="79458" x="3322638" y="2554288"/>
          <p14:tracePt t="79471" x="3322638" y="2562225"/>
          <p14:tracePt t="79480" x="3330575" y="2562225"/>
          <p14:tracePt t="79497" x="3330575" y="2581275"/>
          <p14:tracePt t="79513" x="3340100" y="2598738"/>
          <p14:tracePt t="79530" x="3340100" y="2608263"/>
          <p14:tracePt t="79547" x="3340100" y="2616200"/>
          <p14:tracePt t="79563" x="3340100" y="2625725"/>
          <p14:tracePt t="79597" x="3340100" y="2633663"/>
          <p14:tracePt t="79807" x="3348038" y="2633663"/>
          <p14:tracePt t="79848" x="3357563" y="2633663"/>
          <p14:tracePt t="79855" x="3357563" y="2625725"/>
          <p14:tracePt t="79892" x="3357563" y="2616200"/>
          <p14:tracePt t="79900" x="3367088" y="2616200"/>
          <p14:tracePt t="79913" x="3367088" y="2608263"/>
          <p14:tracePt t="79930" x="3367088" y="2598738"/>
          <p14:tracePt t="79946" x="3375025" y="2598738"/>
          <p14:tracePt t="79963" x="3375025" y="2589213"/>
          <p14:tracePt t="79980" x="3384550" y="2589213"/>
          <p14:tracePt t="79996" x="3394075" y="2571750"/>
          <p14:tracePt t="80030" x="3402013" y="2571750"/>
          <p14:tracePt t="80046" x="3402013" y="2562225"/>
          <p14:tracePt t="80064" x="3411538" y="2562225"/>
          <p14:tracePt t="80080" x="3411538" y="2554288"/>
          <p14:tracePt t="80097" x="3419475" y="2554288"/>
          <p14:tracePt t="80113" x="3429000" y="2554288"/>
          <p14:tracePt t="80130" x="3438525" y="2544763"/>
          <p14:tracePt t="80147" x="3473450" y="2536825"/>
          <p14:tracePt t="80163" x="3500438" y="2536825"/>
          <p14:tracePt t="80180" x="3527425" y="2536825"/>
          <p14:tracePt t="80197" x="3571875" y="2527300"/>
          <p14:tracePt t="80213" x="3608388" y="2517775"/>
          <p14:tracePt t="80230" x="3633788" y="2517775"/>
          <p14:tracePt t="80247" x="3670300" y="2517775"/>
          <p14:tracePt t="80264" x="3714750" y="2509838"/>
          <p14:tracePt t="80280" x="3768725" y="2500313"/>
          <p14:tracePt t="80298" x="3848100" y="2500313"/>
          <p14:tracePt t="80313" x="3894138" y="2500313"/>
          <p14:tracePt t="80330" x="3919538" y="2500313"/>
          <p14:tracePt t="80347" x="3965575" y="2500313"/>
          <p14:tracePt t="80364" x="3983038" y="2500313"/>
          <p14:tracePt t="80380" x="4017963" y="2500313"/>
          <p14:tracePt t="80397" x="4044950" y="2500313"/>
          <p14:tracePt t="80414" x="4089400" y="2500313"/>
          <p14:tracePt t="80430" x="4116388" y="2500313"/>
          <p14:tracePt t="80447" x="4170363" y="2500313"/>
          <p14:tracePt t="80463" x="4276725" y="2500313"/>
          <p14:tracePt t="80480" x="4340225" y="2500313"/>
          <p14:tracePt t="80497" x="4394200" y="2500313"/>
          <p14:tracePt t="80513" x="4411663" y="2500313"/>
          <p14:tracePt t="80531" x="4446588" y="2500313"/>
          <p14:tracePt t="80547" x="4465638" y="2500313"/>
          <p14:tracePt t="80564" x="4473575" y="2500313"/>
          <p14:tracePt t="80580" x="4491038" y="2500313"/>
          <p14:tracePt t="80597" x="4500563" y="2500313"/>
          <p14:tracePt t="80613" x="4510088" y="2500313"/>
          <p14:tracePt t="80630" x="4518025" y="2500313"/>
          <p14:tracePt t="80647" x="4537075" y="2500313"/>
          <p14:tracePt t="80663" x="4554538" y="2500313"/>
          <p14:tracePt t="80681" x="4572000" y="2500313"/>
          <p14:tracePt t="80697" x="4589463" y="2500313"/>
          <p14:tracePt t="80714" x="4608513" y="2500313"/>
          <p14:tracePt t="80730" x="4652963" y="2500313"/>
          <p14:tracePt t="80747" x="4679950" y="2500313"/>
          <p14:tracePt t="80763" x="4714875" y="2509838"/>
          <p14:tracePt t="80780" x="4732338" y="2509838"/>
          <p14:tracePt t="80797" x="4751388" y="2509838"/>
          <p14:tracePt t="80831" x="4759325" y="2509838"/>
          <p14:tracePt t="81229" x="4786313" y="2509838"/>
          <p14:tracePt t="81237" x="4813300" y="2509838"/>
          <p14:tracePt t="81247" x="4830763" y="2500313"/>
          <p14:tracePt t="81264" x="4867275" y="2490788"/>
          <p14:tracePt t="81280" x="4894263" y="2490788"/>
          <p14:tracePt t="81297" x="4911725" y="2473325"/>
          <p14:tracePt t="81314" x="4919663" y="2465388"/>
          <p14:tracePt t="81331" x="4938713" y="2465388"/>
          <p14:tracePt t="81347" x="4946650" y="2455863"/>
          <p14:tracePt t="81364" x="4956175" y="2455863"/>
          <p14:tracePt t="81380" x="4956175" y="2446338"/>
          <p14:tracePt t="81397" x="4965700" y="2438400"/>
          <p14:tracePt t="81430" x="4973638" y="2438400"/>
          <p14:tracePt t="81447" x="4983163" y="2438400"/>
          <p14:tracePt t="81468" x="4991100" y="2438400"/>
          <p14:tracePt t="81516" x="5000625" y="2438400"/>
          <p14:tracePt t="81544" x="5010150" y="2438400"/>
          <p14:tracePt t="81551" x="5010150" y="2428875"/>
          <p14:tracePt t="81564" x="5018088" y="2428875"/>
          <p14:tracePt t="81959" x="5037138" y="2428875"/>
          <p14:tracePt t="81966" x="5045075" y="2428875"/>
          <p14:tracePt t="81973" x="5062538" y="2428875"/>
          <p14:tracePt t="81980" x="5072063" y="2428875"/>
          <p14:tracePt t="81996" x="5089525" y="2428875"/>
          <p14:tracePt t="82013" x="5099050" y="2428875"/>
          <p14:tracePt t="82030" x="5126038" y="2428875"/>
          <p14:tracePt t="82047" x="5133975" y="2428875"/>
          <p14:tracePt t="82064" x="5160963" y="2428875"/>
          <p14:tracePt t="82080" x="5180013" y="2428875"/>
          <p14:tracePt t="82097" x="5205413" y="2428875"/>
          <p14:tracePt t="82113" x="5224463" y="2428875"/>
          <p14:tracePt t="82131" x="5251450" y="2428875"/>
          <p14:tracePt t="82147" x="5259388" y="2428875"/>
          <p14:tracePt t="82164" x="5268913" y="2428875"/>
          <p14:tracePt t="82180" x="5276850" y="2428875"/>
          <p14:tracePt t="82197" x="5286375" y="2428875"/>
          <p14:tracePt t="82214" x="5295900" y="2428875"/>
          <p14:tracePt t="82241" x="5303838" y="2428875"/>
          <p14:tracePt t="82255" x="5313363" y="2428875"/>
          <p14:tracePt t="82275" x="5322888" y="2428875"/>
          <p14:tracePt t="82289" x="5330825" y="2428875"/>
          <p14:tracePt t="82309" x="5340350" y="2428875"/>
          <p14:tracePt t="82316" x="5348288" y="2428875"/>
          <p14:tracePt t="82333" x="5357813" y="2428875"/>
          <p14:tracePt t="82347" x="5367338" y="2419350"/>
          <p14:tracePt t="82363" x="5384800" y="2419350"/>
          <p14:tracePt t="82380" x="5402263" y="2419350"/>
          <p14:tracePt t="82397" x="5419725" y="2419350"/>
          <p14:tracePt t="82413" x="5429250" y="2419350"/>
          <p14:tracePt t="82430" x="5438775" y="2419350"/>
          <p14:tracePt t="82447" x="5446713" y="2419350"/>
          <p14:tracePt t="82480" x="5456238" y="2419350"/>
          <p14:tracePt t="82816" x="5446713" y="2419350"/>
          <p14:tracePt t="82829" x="5438775" y="2419350"/>
          <p14:tracePt t="82856" x="5429250" y="2411413"/>
          <p14:tracePt t="82884" x="5419725" y="2411413"/>
          <p14:tracePt t="82903" x="5411788" y="2411413"/>
          <p14:tracePt t="82910" x="5402263" y="2411413"/>
          <p14:tracePt t="82931" x="5394325" y="2411413"/>
          <p14:tracePt t="82944" x="5384800" y="2411413"/>
          <p14:tracePt t="82958" x="5375275" y="2411413"/>
          <p14:tracePt t="82965" x="5367338" y="2419350"/>
          <p14:tracePt t="82985" x="5357813" y="2428875"/>
          <p14:tracePt t="82999" x="5348288" y="2438400"/>
          <p14:tracePt t="83013" x="5330825" y="2446338"/>
          <p14:tracePt t="83030" x="5322888" y="2455863"/>
          <p14:tracePt t="83046" x="5303838" y="2455863"/>
          <p14:tracePt t="83064" x="5286375" y="2465388"/>
          <p14:tracePt t="83081" x="5276850" y="2473325"/>
          <p14:tracePt t="83097" x="5268913" y="2473325"/>
          <p14:tracePt t="83114" x="5259388" y="2482850"/>
          <p14:tracePt t="83130" x="5251450" y="2482850"/>
          <p14:tracePt t="83147" x="5241925" y="2482850"/>
          <p14:tracePt t="83164" x="5232400" y="2490788"/>
          <p14:tracePt t="83197" x="5224463" y="2490788"/>
          <p14:tracePt t="83226" x="5214938" y="2490788"/>
          <p14:tracePt t="83294" x="5214938" y="2500313"/>
          <p14:tracePt t="83309" x="5214938" y="2509838"/>
          <p14:tracePt t="83329" x="5224463" y="2509838"/>
          <p14:tracePt t="83349" x="5232400" y="2509838"/>
          <p14:tracePt t="83357" x="5232400" y="2517775"/>
          <p14:tracePt t="83363" x="5241925" y="2517775"/>
          <p14:tracePt t="83380" x="5259388" y="2527300"/>
          <p14:tracePt t="83397" x="5276850" y="2536825"/>
          <p14:tracePt t="83413" x="5286375" y="2544763"/>
          <p14:tracePt t="83430" x="5295900" y="2554288"/>
          <p14:tracePt t="83447" x="5313363" y="2554288"/>
          <p14:tracePt t="83464" x="5322888" y="2562225"/>
          <p14:tracePt t="83480" x="5330825" y="2571750"/>
          <p14:tracePt t="83513" x="5340350" y="2581275"/>
          <p14:tracePt t="83534" x="5340350" y="2589213"/>
          <p14:tracePt t="83547" x="5348288" y="2589213"/>
          <p14:tracePt t="83725" x="5348288" y="2581275"/>
          <p14:tracePt t="83759" x="5348288" y="2571750"/>
          <p14:tracePt t="83767" x="5348288" y="2562225"/>
          <p14:tracePt t="83780" x="5348288" y="2554288"/>
          <p14:tracePt t="83797" x="5348288" y="2544763"/>
          <p14:tracePt t="83814" x="5348288" y="2527300"/>
          <p14:tracePt t="83830" x="5348288" y="2517775"/>
          <p14:tracePt t="83848" x="5348288" y="2509838"/>
          <p14:tracePt t="83864" x="5340350" y="2500313"/>
          <p14:tracePt t="84067" x="5330825" y="2500313"/>
          <p14:tracePt t="84163" x="5330825" y="2509838"/>
          <p14:tracePt t="84183" x="5340350" y="2509838"/>
          <p14:tracePt t="84192" x="5348288" y="2509838"/>
          <p14:tracePt t="84198" x="5348288" y="2517775"/>
          <p14:tracePt t="84213" x="5357813" y="2517775"/>
          <p14:tracePt t="84230" x="5367338" y="2517775"/>
          <p14:tracePt t="84252" x="5375275" y="2517775"/>
          <p14:tracePt t="84264" x="5384800" y="2527300"/>
          <p14:tracePt t="84280" x="5384800" y="2536825"/>
          <p14:tracePt t="84314" x="5394325" y="2544763"/>
          <p14:tracePt t="84423" x="5384800" y="2544763"/>
          <p14:tracePt t="84430" x="5375275" y="2544763"/>
          <p14:tracePt t="84436" x="5367338" y="2544763"/>
          <p14:tracePt t="84447" x="5357813" y="2536825"/>
          <p14:tracePt t="84464" x="5330825" y="2517775"/>
          <p14:tracePt t="84480" x="5313363" y="2509838"/>
          <p14:tracePt t="84497" x="5276850" y="2490788"/>
          <p14:tracePt t="84513" x="5259388" y="2473325"/>
          <p14:tracePt t="84530" x="5224463" y="2465388"/>
          <p14:tracePt t="84547" x="5180013" y="2446338"/>
          <p14:tracePt t="84563" x="5133975" y="2438400"/>
          <p14:tracePt t="84580" x="5081588" y="2419350"/>
          <p14:tracePt t="84596" x="5037138" y="2411413"/>
          <p14:tracePt t="84613" x="4983163" y="2401888"/>
          <p14:tracePt t="84630" x="4938713" y="2393950"/>
          <p14:tracePt t="84647" x="4884738" y="2393950"/>
          <p14:tracePt t="84664" x="4857750" y="2393950"/>
          <p14:tracePt t="84680" x="4822825" y="2393950"/>
          <p14:tracePt t="84697" x="4776788" y="2393950"/>
          <p14:tracePt t="84713" x="4751388" y="2393950"/>
          <p14:tracePt t="84730" x="4724400" y="2393950"/>
          <p14:tracePt t="84747" x="4705350" y="2393950"/>
          <p14:tracePt t="84764" x="4687888" y="2393950"/>
          <p14:tracePt t="84780" x="4670425" y="2393950"/>
          <p14:tracePt t="84798" x="4660900" y="2393950"/>
          <p14:tracePt t="84813" x="4652963" y="2393950"/>
          <p14:tracePt t="84847" x="4643438" y="2393950"/>
          <p14:tracePt t="85052" x="4643438" y="2401888"/>
          <p14:tracePt t="85086" x="4643438" y="2411413"/>
          <p14:tracePt t="85093" x="4652963" y="2411413"/>
          <p14:tracePt t="85127" x="4652963" y="2419350"/>
          <p14:tracePt t="85196" x="4652963" y="2428875"/>
          <p14:tracePt t="85319" x="4660900" y="2419350"/>
          <p14:tracePt t="87302" x="4633913" y="2428875"/>
          <p14:tracePt t="87309" x="4581525" y="2446338"/>
          <p14:tracePt t="87317" x="4518025" y="2473325"/>
          <p14:tracePt t="87331" x="4348163" y="2544763"/>
          <p14:tracePt t="87347" x="4224338" y="2598738"/>
          <p14:tracePt t="87364" x="4116388" y="2660650"/>
          <p14:tracePt t="87380" x="4054475" y="2697163"/>
          <p14:tracePt t="87397" x="3973513" y="2751138"/>
          <p14:tracePt t="87413" x="3894138" y="2776538"/>
          <p14:tracePt t="87431" x="3813175" y="2795588"/>
          <p14:tracePt t="87447" x="3741738" y="2822575"/>
          <p14:tracePt t="87464" x="3697288" y="2822575"/>
          <p14:tracePt t="87480" x="3652838" y="2830513"/>
          <p14:tracePt t="87497" x="3616325" y="2840038"/>
          <p14:tracePt t="87513" x="3571875" y="2847975"/>
          <p14:tracePt t="87530" x="3554413" y="2847975"/>
          <p14:tracePt t="87547" x="3490913" y="2857500"/>
          <p14:tracePt t="87564" x="3419475" y="2867025"/>
          <p14:tracePt t="87580" x="3330575" y="2874963"/>
          <p14:tracePt t="87597" x="3259138" y="2874963"/>
          <p14:tracePt t="87614" x="3232150" y="2884488"/>
          <p14:tracePt t="87630" x="3187700" y="2884488"/>
          <p14:tracePt t="87647" x="3160713" y="2884488"/>
          <p14:tracePt t="87664" x="3108325" y="2884488"/>
          <p14:tracePt t="87680" x="3062288" y="2884488"/>
          <p14:tracePt t="87698" x="3000375" y="2884488"/>
          <p14:tracePt t="87714" x="2973388" y="2874963"/>
          <p14:tracePt t="87730" x="2955925" y="2874963"/>
          <p14:tracePt t="87747" x="2938463" y="2857500"/>
          <p14:tracePt t="87763" x="2928938" y="2857500"/>
          <p14:tracePt t="87780" x="2919413" y="2847975"/>
          <p14:tracePt t="87797" x="2911475" y="2847975"/>
          <p14:tracePt t="87814" x="2911475" y="2840038"/>
          <p14:tracePt t="87830" x="2901950" y="2840038"/>
          <p14:tracePt t="87863" x="2884488" y="2840038"/>
          <p14:tracePt t="87880" x="2874963" y="2840038"/>
          <p14:tracePt t="87898" x="2847975" y="2840038"/>
          <p14:tracePt t="87913" x="2830513" y="2840038"/>
          <p14:tracePt t="87930" x="2803525" y="2840038"/>
          <p14:tracePt t="87963" x="2795588" y="2840038"/>
          <p14:tracePt t="87979" x="2786063" y="2840038"/>
          <p14:tracePt t="87996" x="2776538" y="2847975"/>
          <p14:tracePt t="88039" x="2786063" y="2847975"/>
          <p14:tracePt t="88082" x="2795588" y="2847975"/>
          <p14:tracePt t="88136" x="2803525" y="2847975"/>
          <p14:tracePt t="88184" x="2813050" y="2847975"/>
          <p14:tracePt t="88198" x="2822575" y="2847975"/>
          <p14:tracePt t="88225" x="2830513" y="2847975"/>
          <p14:tracePt t="88232" x="2830513" y="2840038"/>
          <p14:tracePt t="88246" x="2830513" y="2830513"/>
          <p14:tracePt t="88321" x="2822575" y="2830513"/>
          <p14:tracePt t="88337" x="2813050" y="2830513"/>
          <p14:tracePt t="88344" x="2813050" y="2840038"/>
          <p14:tracePt t="88369" x="2803525" y="2840038"/>
          <p14:tracePt t="88383" x="2803525" y="2847975"/>
          <p14:tracePt t="88397" x="2795588" y="2847975"/>
          <p14:tracePt t="88417" x="2786063" y="2847975"/>
          <p14:tracePt t="88438" x="2776538" y="2847975"/>
          <p14:tracePt t="88451" x="2768600" y="2847975"/>
          <p14:tracePt t="88465" x="2759075" y="2847975"/>
          <p14:tracePt t="88486" x="2751138" y="2847975"/>
          <p14:tracePt t="88492" x="2741613" y="2847975"/>
          <p14:tracePt t="88506" x="2732088" y="2847975"/>
          <p14:tracePt t="88519" x="2724150" y="2847975"/>
          <p14:tracePt t="88534" x="2714625" y="2847975"/>
          <p14:tracePt t="88547" x="2705100" y="2847975"/>
          <p14:tracePt t="88574" x="2697163" y="2847975"/>
          <p14:tracePt t="88595" x="2697163" y="2840038"/>
          <p14:tracePt t="88608" x="2697163" y="2830513"/>
          <p14:tracePt t="88663" x="2697163" y="2822575"/>
          <p14:tracePt t="88705" x="2697163" y="2813050"/>
          <p14:tracePt t="88732" x="2705100" y="2813050"/>
          <p14:tracePt t="88780" x="2705100" y="2803525"/>
          <p14:tracePt t="88793" x="2714625" y="2803525"/>
          <p14:tracePt t="88800" x="2714625" y="2795588"/>
          <p14:tracePt t="88855" x="2714625" y="2786063"/>
          <p14:tracePt t="88896" x="2724150" y="2786063"/>
          <p14:tracePt t="89004" x="2732088" y="2786063"/>
          <p14:tracePt t="89197" x="2741613" y="2786063"/>
          <p14:tracePt t="89210" x="2751138" y="2786063"/>
          <p14:tracePt t="89266" x="2759075" y="2786063"/>
          <p14:tracePt t="89313" x="2768600" y="2786063"/>
          <p14:tracePt t="89341" x="2776538" y="2786063"/>
          <p14:tracePt t="89361" x="2786063" y="2786063"/>
          <p14:tracePt t="89388" x="2795588" y="2786063"/>
          <p14:tracePt t="89422" x="2803525" y="2786063"/>
          <p14:tracePt t="89456" x="2813050" y="2786063"/>
          <p14:tracePt t="89464" x="2813050" y="2795588"/>
          <p14:tracePt t="89470" x="2822575" y="2795588"/>
          <p14:tracePt t="89504" x="2830513" y="2795588"/>
          <p14:tracePt t="89512" x="2830513" y="2803525"/>
          <p14:tracePt t="89792" x="2840038" y="2803525"/>
          <p14:tracePt t="89806" x="2847975" y="2803525"/>
          <p14:tracePt t="89819" x="2857500" y="2803525"/>
          <p14:tracePt t="89833" x="2867025" y="2803525"/>
          <p14:tracePt t="89854" x="2874963" y="2803525"/>
          <p14:tracePt t="89874" x="2884488" y="2803525"/>
          <p14:tracePt t="89887" x="2894013" y="2803525"/>
          <p14:tracePt t="89909" x="2901950" y="2803525"/>
          <p14:tracePt t="89921" x="2911475" y="2803525"/>
          <p14:tracePt t="89934" x="2928938" y="2803525"/>
          <p14:tracePt t="89946" x="2938463" y="2803525"/>
          <p14:tracePt t="89963" x="2990850" y="2803525"/>
          <p14:tracePt t="89980" x="3027363" y="2803525"/>
          <p14:tracePt t="89996" x="3062288" y="2803525"/>
          <p14:tracePt t="90013" x="3081338" y="2803525"/>
          <p14:tracePt t="90030" x="3098800" y="2803525"/>
          <p14:tracePt t="90046" x="3108325" y="2803525"/>
          <p14:tracePt t="90063" x="3116263" y="2803525"/>
          <p14:tracePt t="90097" x="3125788" y="2803525"/>
          <p14:tracePt t="90174" x="3133725" y="2803525"/>
          <p14:tracePt t="90222" x="3143250" y="2803525"/>
          <p14:tracePt t="90236" x="3160713" y="2803525"/>
          <p14:tracePt t="90250" x="3170238" y="2803525"/>
          <p14:tracePt t="90257" x="3187700" y="2803525"/>
          <p14:tracePt t="90264" x="3197225" y="2803525"/>
          <p14:tracePt t="90280" x="3232150" y="2803525"/>
          <p14:tracePt t="90297" x="3286125" y="2795588"/>
          <p14:tracePt t="90314" x="3330575" y="2795588"/>
          <p14:tracePt t="90331" x="3367088" y="2786063"/>
          <p14:tracePt t="90347" x="3402013" y="2786063"/>
          <p14:tracePt t="90363" x="3419475" y="2776538"/>
          <p14:tracePt t="90380" x="3446463" y="2768600"/>
          <p14:tracePt t="90397" x="3465513" y="2768600"/>
          <p14:tracePt t="90414" x="3490913" y="2759075"/>
          <p14:tracePt t="90430" x="3509963" y="2759075"/>
          <p14:tracePt t="90447" x="3517900" y="2759075"/>
          <p14:tracePt t="90481" x="3527425" y="2759075"/>
          <p14:tracePt t="90497" x="3527425" y="2751138"/>
          <p14:tracePt t="90513" x="3536950" y="2751138"/>
          <p14:tracePt t="90633" x="3544888" y="2751138"/>
          <p14:tracePt t="90647" x="3554413" y="2751138"/>
          <p14:tracePt t="90674" x="3562350" y="2751138"/>
          <p14:tracePt t="90688" x="3571875" y="2751138"/>
          <p14:tracePt t="90694" x="3581400" y="2751138"/>
          <p14:tracePt t="90701" x="3589338" y="2759075"/>
          <p14:tracePt t="90714" x="3616325" y="2759075"/>
          <p14:tracePt t="90730" x="3643313" y="2759075"/>
          <p14:tracePt t="90748" x="3670300" y="2768600"/>
          <p14:tracePt t="90763" x="3687763" y="2776538"/>
          <p14:tracePt t="90780" x="3697288" y="2776538"/>
          <p14:tracePt t="90797" x="3714750" y="2776538"/>
          <p14:tracePt t="90830" x="3724275" y="2776538"/>
          <p14:tracePt t="90932" x="3724275" y="2786063"/>
          <p14:tracePt t="90952" x="3732213" y="2786063"/>
          <p14:tracePt t="91008" x="3732213" y="2795588"/>
          <p14:tracePt t="91057" x="3741738" y="2795588"/>
          <p14:tracePt t="91159" x="3741738" y="2803525"/>
          <p14:tracePt t="91166" x="3751263" y="2803525"/>
          <p14:tracePt t="91221" x="3759200" y="2803525"/>
          <p14:tracePt t="91248" x="3768725" y="2813050"/>
          <p14:tracePt t="91255" x="3776663" y="2813050"/>
          <p14:tracePt t="91275" x="3786188" y="2813050"/>
          <p14:tracePt t="91289" x="3795713" y="2822575"/>
          <p14:tracePt t="91303" x="3803650" y="2822575"/>
          <p14:tracePt t="91331" x="3813175" y="2822575"/>
          <p14:tracePt t="91346" x="3822700" y="2822575"/>
          <p14:tracePt t="91371" x="3830638" y="2822575"/>
          <p14:tracePt t="91412" x="3840163" y="2822575"/>
          <p14:tracePt t="91447" x="3848100" y="2822575"/>
          <p14:tracePt t="91460" x="3857625" y="2822575"/>
          <p14:tracePt t="91474" x="3857625" y="2830513"/>
          <p14:tracePt t="91481" x="3867150" y="2830513"/>
          <p14:tracePt t="91501" x="3875088" y="2830513"/>
          <p14:tracePt t="91535" x="3884613" y="2830513"/>
          <p14:tracePt t="91549" x="3894138" y="2830513"/>
          <p14:tracePt t="91869" x="3911600" y="2840038"/>
          <p14:tracePt t="91876" x="3929063" y="2840038"/>
          <p14:tracePt t="91883" x="3956050" y="2857500"/>
          <p14:tracePt t="91896" x="3983038" y="2867025"/>
          <p14:tracePt t="91913" x="4010025" y="2874963"/>
          <p14:tracePt t="91930" x="4027488" y="2894013"/>
          <p14:tracePt t="91946" x="4037013" y="2894013"/>
          <p14:tracePt t="91963" x="4054475" y="2901950"/>
          <p14:tracePt t="91980" x="4054475" y="2911475"/>
          <p14:tracePt t="91996" x="4062413" y="2911475"/>
          <p14:tracePt t="92062" x="4062413" y="2901950"/>
          <p14:tracePt t="92076" x="4062413" y="2894013"/>
          <p14:tracePt t="93676" x="4010025" y="2894013"/>
          <p14:tracePt t="93683" x="3983038" y="2911475"/>
          <p14:tracePt t="93697" x="3929063" y="2938463"/>
          <p14:tracePt t="93713" x="3902075" y="2955925"/>
          <p14:tracePt t="93730" x="3875088" y="2973388"/>
          <p14:tracePt t="93747" x="3857625" y="2982913"/>
          <p14:tracePt t="93764" x="3830638" y="3000375"/>
          <p14:tracePt t="93780" x="3822700" y="3017838"/>
          <p14:tracePt t="93798" x="3803650" y="3017838"/>
          <p14:tracePt t="93813" x="3786188" y="3036888"/>
          <p14:tracePt t="93830" x="3776663" y="3036888"/>
          <p14:tracePt t="93847" x="3751263" y="3054350"/>
          <p14:tracePt t="93863" x="3724275" y="3054350"/>
          <p14:tracePt t="93880" x="3679825" y="3071813"/>
          <p14:tracePt t="93897" x="3652838" y="3071813"/>
          <p14:tracePt t="93913" x="3633788" y="3081338"/>
          <p14:tracePt t="93929" x="3608388" y="3089275"/>
          <p14:tracePt t="93946" x="3581400" y="3098800"/>
          <p14:tracePt t="93963" x="3544888" y="3108325"/>
          <p14:tracePt t="93979" x="3527425" y="3108325"/>
          <p14:tracePt t="93996" x="3490913" y="3116263"/>
          <p14:tracePt t="94013" x="3465513" y="3125788"/>
          <p14:tracePt t="94031" x="3419475" y="3133725"/>
          <p14:tracePt t="94047" x="3367088" y="3133725"/>
          <p14:tracePt t="94064" x="3295650" y="3133725"/>
          <p14:tracePt t="94080" x="3187700" y="3133725"/>
          <p14:tracePt t="94097" x="3143250" y="3133725"/>
          <p14:tracePt t="94113" x="3116263" y="3133725"/>
          <p14:tracePt t="94130" x="3098800" y="3133725"/>
          <p14:tracePt t="94147" x="3071813" y="3133725"/>
          <p14:tracePt t="94164" x="3062288" y="3133725"/>
          <p14:tracePt t="94181" x="3044825" y="3133725"/>
          <p14:tracePt t="94197" x="3036888" y="3133725"/>
          <p14:tracePt t="94214" x="3017838" y="3133725"/>
          <p14:tracePt t="94230" x="3009900" y="3125788"/>
          <p14:tracePt t="94247" x="3000375" y="3125788"/>
          <p14:tracePt t="94280" x="2990850" y="3116263"/>
          <p14:tracePt t="94297" x="2982913" y="3108325"/>
          <p14:tracePt t="94314" x="2973388" y="3108325"/>
          <p14:tracePt t="94330" x="2973388" y="3098800"/>
          <p14:tracePt t="94347" x="2946400" y="3089275"/>
          <p14:tracePt t="94364" x="2938463" y="3081338"/>
          <p14:tracePt t="94380" x="2919413" y="3062288"/>
          <p14:tracePt t="94397" x="2911475" y="3054350"/>
          <p14:tracePt t="94414" x="2911475" y="3036888"/>
          <p14:tracePt t="94430" x="2911475" y="3017838"/>
          <p14:tracePt t="94447" x="2911475" y="3009900"/>
          <p14:tracePt t="94464" x="2919413" y="2990850"/>
          <p14:tracePt t="94480" x="2938463" y="2973388"/>
          <p14:tracePt t="94497" x="2965450" y="2955925"/>
          <p14:tracePt t="94514" x="2973388" y="2938463"/>
          <p14:tracePt t="94530" x="2990850" y="2919413"/>
          <p14:tracePt t="94547" x="3009900" y="2911475"/>
          <p14:tracePt t="94564" x="3017838" y="2894013"/>
          <p14:tracePt t="94580" x="3027363" y="2874963"/>
          <p14:tracePt t="94597" x="3036888" y="2867025"/>
          <p14:tracePt t="94614" x="3044825" y="2847975"/>
          <p14:tracePt t="94630" x="3044825" y="2840038"/>
          <p14:tracePt t="94647" x="3044825" y="2830513"/>
          <p14:tracePt t="94663" x="3044825" y="2813050"/>
          <p14:tracePt t="94680" x="3044825" y="2803525"/>
          <p14:tracePt t="94702" x="3044825" y="2795588"/>
          <p14:tracePt t="94716" x="3036888" y="2795588"/>
          <p14:tracePt t="94737" x="3036888" y="2786063"/>
          <p14:tracePt t="94747" x="3027363" y="2786063"/>
          <p14:tracePt t="94763" x="3027363" y="2776538"/>
          <p14:tracePt t="94873" x="3036888" y="2776538"/>
          <p14:tracePt t="94893" x="3044825" y="2776538"/>
          <p14:tracePt t="94899" x="3044825" y="2786063"/>
          <p14:tracePt t="94920" x="3054350" y="2786063"/>
          <p14:tracePt t="94953" x="3062288" y="2786063"/>
          <p14:tracePt t="94981" x="3071813" y="2786063"/>
          <p14:tracePt t="94987" x="3081338" y="2786063"/>
          <p14:tracePt t="95008" x="3089275" y="2786063"/>
          <p14:tracePt t="95022" x="3098800" y="2786063"/>
          <p14:tracePt t="95036" x="3098800" y="2795588"/>
          <p14:tracePt t="95046" x="3108325" y="2795588"/>
          <p14:tracePt t="95064" x="3125788" y="2795588"/>
          <p14:tracePt t="95080" x="3143250" y="2795588"/>
          <p14:tracePt t="95098" x="3197225" y="2803525"/>
          <p14:tracePt t="95114" x="3224213" y="2803525"/>
          <p14:tracePt t="95130" x="3251200" y="2803525"/>
          <p14:tracePt t="95147" x="3286125" y="2803525"/>
          <p14:tracePt t="95164" x="3303588" y="2813050"/>
          <p14:tracePt t="95181" x="3330575" y="2813050"/>
          <p14:tracePt t="95197" x="3348038" y="2813050"/>
          <p14:tracePt t="95214" x="3384550" y="2813050"/>
          <p14:tracePt t="95230" x="3402013" y="2813050"/>
          <p14:tracePt t="95247" x="3438525" y="2822575"/>
          <p14:tracePt t="95264" x="3465513" y="2830513"/>
          <p14:tracePt t="95280" x="3473450" y="2830513"/>
          <p14:tracePt t="95297" x="3482975" y="2840038"/>
          <p14:tracePt t="95313" x="3482975" y="2857500"/>
          <p14:tracePt t="95330" x="3482975" y="2867025"/>
          <p14:tracePt t="95347" x="3473450" y="2894013"/>
          <p14:tracePt t="95364" x="3455988" y="2919413"/>
          <p14:tracePt t="95380" x="3446463" y="2938463"/>
          <p14:tracePt t="95397" x="3429000" y="2946400"/>
          <p14:tracePt t="95414" x="3411538" y="2965450"/>
          <p14:tracePt t="95430" x="3384550" y="2973388"/>
          <p14:tracePt t="95447" x="3357563" y="2982913"/>
          <p14:tracePt t="95463" x="3322638" y="2982913"/>
          <p14:tracePt t="95481" x="3268663" y="2982913"/>
          <p14:tracePt t="95497" x="3241675" y="2973388"/>
          <p14:tracePt t="95513" x="3214688" y="2965450"/>
          <p14:tracePt t="95530" x="3170238" y="2955925"/>
          <p14:tracePt t="95547" x="3143250" y="2955925"/>
          <p14:tracePt t="95563" x="3108325" y="2946400"/>
          <p14:tracePt t="95580" x="3071813" y="2946400"/>
          <p14:tracePt t="95597" x="3027363" y="2946400"/>
          <p14:tracePt t="95614" x="2990850" y="2946400"/>
          <p14:tracePt t="95631" x="2955925" y="2946400"/>
          <p14:tracePt t="95647" x="2938463" y="2946400"/>
          <p14:tracePt t="95664" x="2911475" y="2946400"/>
          <p14:tracePt t="95680" x="2894013" y="2955925"/>
          <p14:tracePt t="95697" x="2884488" y="2955925"/>
          <p14:tracePt t="95700" x="2884488" y="2965450"/>
          <p14:tracePt t="95715" x="2884488" y="2973388"/>
          <p14:tracePt t="95730" x="2884488" y="2982913"/>
          <p14:tracePt t="95747" x="2884488" y="2990850"/>
          <p14:tracePt t="95763" x="2884488" y="3000375"/>
          <p14:tracePt t="95797" x="2884488" y="3009900"/>
          <p14:tracePt t="95810" x="2894013" y="3009900"/>
          <p14:tracePt t="95818" x="2894013" y="3017838"/>
          <p14:tracePt t="95843" x="2901950" y="3027363"/>
          <p14:tracePt t="95857" x="2911475" y="3027363"/>
          <p14:tracePt t="95892" x="2919413" y="3036888"/>
          <p14:tracePt t="95918" x="2928938" y="3044825"/>
          <p14:tracePt t="95938" x="2938463" y="3054350"/>
          <p14:tracePt t="95945" x="2946400" y="3054350"/>
          <p14:tracePt t="95966" x="2955925" y="3054350"/>
          <p14:tracePt t="95979" x="2965450" y="3054350"/>
          <p14:tracePt t="95993" x="2973388" y="3054350"/>
          <p14:tracePt t="96021" x="2982913" y="3054350"/>
          <p14:tracePt t="96028" x="2990850" y="3054350"/>
          <p14:tracePt t="96057" x="3000375" y="3054350"/>
          <p14:tracePt t="96077" x="3009900" y="3054350"/>
          <p14:tracePt t="96105" x="3017838" y="3054350"/>
          <p14:tracePt t="96111" x="3027363" y="3054350"/>
          <p14:tracePt t="96125" x="3036888" y="3062288"/>
          <p14:tracePt t="96138" x="3044825" y="3062288"/>
          <p14:tracePt t="96147" x="3054350" y="3062288"/>
          <p14:tracePt t="96164" x="3081338" y="3062288"/>
          <p14:tracePt t="96180" x="3133725" y="3081338"/>
          <p14:tracePt t="96197" x="3170238" y="3081338"/>
          <p14:tracePt t="96201" x="3197225" y="3081338"/>
          <p14:tracePt t="96213" x="3214688" y="3081338"/>
          <p14:tracePt t="96230" x="3251200" y="3081338"/>
          <p14:tracePt t="96247" x="3276600" y="3081338"/>
          <p14:tracePt t="96263" x="3313113" y="3081338"/>
          <p14:tracePt t="96281" x="3357563" y="3081338"/>
          <p14:tracePt t="96297" x="3375025" y="3081338"/>
          <p14:tracePt t="96314" x="3402013" y="3081338"/>
          <p14:tracePt t="96330" x="3429000" y="3081338"/>
          <p14:tracePt t="96347" x="3446463" y="3081338"/>
          <p14:tracePt t="96363" x="3473450" y="3081338"/>
          <p14:tracePt t="96380" x="3482975" y="3081338"/>
          <p14:tracePt t="96398" x="3517900" y="3081338"/>
          <p14:tracePt t="96413" x="3544888" y="3081338"/>
          <p14:tracePt t="96431" x="3571875" y="3081338"/>
          <p14:tracePt t="96447" x="3581400" y="3081338"/>
          <p14:tracePt t="96464" x="3598863" y="3081338"/>
          <p14:tracePt t="96480" x="3608388" y="3081338"/>
          <p14:tracePt t="96497" x="3616325" y="3081338"/>
          <p14:tracePt t="96530" x="3625850" y="3081338"/>
          <p14:tracePt t="96547" x="3633788" y="3081338"/>
          <p14:tracePt t="96563" x="3633788" y="3071813"/>
          <p14:tracePt t="96580" x="3633788" y="3062288"/>
          <p14:tracePt t="96597" x="3633788" y="3054350"/>
          <p14:tracePt t="96613" x="3633788" y="3044825"/>
          <p14:tracePt t="96630" x="3633788" y="3027363"/>
          <p14:tracePt t="96647" x="3633788" y="3017838"/>
          <p14:tracePt t="96664" x="3633788" y="3009900"/>
          <p14:tracePt t="96680" x="3633788" y="3000375"/>
          <p14:tracePt t="96697" x="3643313" y="2990850"/>
          <p14:tracePt t="96726" x="3652838" y="2990850"/>
          <p14:tracePt t="96809" x="3660775" y="2990850"/>
          <p14:tracePt t="96822" x="3670300" y="2990850"/>
          <p14:tracePt t="96924" x="3679825" y="2990850"/>
          <p14:tracePt t="96951" x="3687763" y="2990850"/>
          <p14:tracePt t="96971" x="3697288" y="2990850"/>
          <p14:tracePt t="96978" x="3705225" y="2990850"/>
          <p14:tracePt t="96991" x="3714750" y="3000375"/>
          <p14:tracePt t="97006" x="3724275" y="3000375"/>
          <p14:tracePt t="97019" x="3732213" y="3000375"/>
          <p14:tracePt t="97030" x="3741738" y="3000375"/>
          <p14:tracePt t="97047" x="3751263" y="3000375"/>
          <p14:tracePt t="97064" x="3759200" y="3000375"/>
          <p14:tracePt t="97080" x="3768725" y="3000375"/>
          <p14:tracePt t="97097" x="3776663" y="3000375"/>
          <p14:tracePt t="97113" x="3786188" y="3000375"/>
          <p14:tracePt t="97130" x="3803650" y="3000375"/>
          <p14:tracePt t="97147" x="3813175" y="3000375"/>
          <p14:tracePt t="97180" x="3822700" y="3000375"/>
          <p14:tracePt t="97199" x="3830638" y="3000375"/>
          <p14:tracePt t="97287" x="3840163" y="3000375"/>
          <p14:tracePt t="97308" x="3840163" y="3009900"/>
          <p14:tracePt t="97329" x="3848100" y="3009900"/>
          <p14:tracePt t="97357" x="3857625" y="3009900"/>
          <p14:tracePt t="97383" x="3867150" y="3009900"/>
          <p14:tracePt t="97397" x="3875088" y="3009900"/>
          <p14:tracePt t="97403" x="3875088" y="3017838"/>
          <p14:tracePt t="97413" x="3894138" y="3017838"/>
          <p14:tracePt t="97430" x="3902075" y="3017838"/>
          <p14:tracePt t="97447" x="3929063" y="3027363"/>
          <p14:tracePt t="97464" x="3946525" y="3027363"/>
          <p14:tracePt t="97480" x="3956050" y="3027363"/>
          <p14:tracePt t="97497" x="3965575" y="3027363"/>
          <p14:tracePt t="97514" x="3983038" y="3027363"/>
          <p14:tracePt t="97530" x="3990975" y="3027363"/>
          <p14:tracePt t="97547" x="4010025" y="3027363"/>
          <p14:tracePt t="97563" x="4027488" y="3027363"/>
          <p14:tracePt t="97581" x="4037013" y="3027363"/>
          <p14:tracePt t="97597" x="4044950" y="3027363"/>
          <p14:tracePt t="97614" x="4054475" y="3027363"/>
          <p14:tracePt t="97630" x="4062413" y="3017838"/>
          <p14:tracePt t="97664" x="4071938" y="3017838"/>
          <p14:tracePt t="97680" x="4081463" y="3017838"/>
          <p14:tracePt t="97711" x="4089400" y="3017838"/>
          <p14:tracePt t="97746" x="4098925" y="3017838"/>
          <p14:tracePt t="97773" x="4108450" y="3009900"/>
          <p14:tracePt t="97779" x="4116388" y="3009900"/>
          <p14:tracePt t="97793" x="4125913" y="3009900"/>
          <p14:tracePt t="97816" x="4133850" y="3009900"/>
          <p14:tracePt t="97828" x="4143375" y="3009900"/>
          <p14:tracePt t="97835" x="4152900" y="3009900"/>
          <p14:tracePt t="97849" x="4160838" y="3009900"/>
          <p14:tracePt t="97864" x="4170363" y="3009900"/>
          <p14:tracePt t="97933" x="4179888" y="3009900"/>
          <p14:tracePt t="97941" x="4187825" y="3009900"/>
          <p14:tracePt t="97947" x="4197350" y="3009900"/>
          <p14:tracePt t="97963" x="4224338" y="3017838"/>
          <p14:tracePt t="97980" x="4251325" y="3017838"/>
          <p14:tracePt t="97997" x="4276725" y="3017838"/>
          <p14:tracePt t="98013" x="4286250" y="3017838"/>
          <p14:tracePt t="98030" x="4295775" y="3017838"/>
          <p14:tracePt t="98101" x="4295775" y="3009900"/>
          <p14:tracePt t="98109" x="4286250" y="3009900"/>
          <p14:tracePt t="98129" x="4276725" y="3009900"/>
          <p14:tracePt t="98135" x="4268788" y="3009900"/>
          <p14:tracePt t="98163" x="4259263" y="3009900"/>
          <p14:tracePt t="98176" x="4251325" y="3009900"/>
          <p14:tracePt t="98197" x="4241800" y="3009900"/>
          <p14:tracePt t="98204" x="4232275" y="3009900"/>
          <p14:tracePt t="98214" x="4224338" y="3009900"/>
          <p14:tracePt t="98230" x="4205288" y="3009900"/>
          <p14:tracePt t="98247" x="4197350" y="3017838"/>
          <p14:tracePt t="98264" x="4170363" y="3017838"/>
          <p14:tracePt t="98280" x="4152900" y="3027363"/>
          <p14:tracePt t="98297" x="4143375" y="3044825"/>
          <p14:tracePt t="98314" x="4125913" y="3054350"/>
          <p14:tracePt t="98330" x="4108450" y="3071813"/>
          <p14:tracePt t="98347" x="4098925" y="3081338"/>
          <p14:tracePt t="98364" x="4071938" y="3081338"/>
          <p14:tracePt t="98381" x="4054475" y="3089275"/>
          <p14:tracePt t="98397" x="4044950" y="3089275"/>
          <p14:tracePt t="98414" x="4027488" y="3089275"/>
          <p14:tracePt t="98430" x="3983038" y="3089275"/>
          <p14:tracePt t="98447" x="3902075" y="3081338"/>
          <p14:tracePt t="98463" x="3751263" y="3071813"/>
          <p14:tracePt t="98480" x="3679825" y="3071813"/>
          <p14:tracePt t="98498" x="3625850" y="3071813"/>
          <p14:tracePt t="98513" x="3571875" y="3071813"/>
          <p14:tracePt t="98531" x="3500438" y="3071813"/>
          <p14:tracePt t="98547" x="3455988" y="3071813"/>
          <p14:tracePt t="98564" x="3438525" y="3071813"/>
          <p14:tracePt t="98580" x="3402013" y="3071813"/>
          <p14:tracePt t="98597" x="3384550" y="3071813"/>
          <p14:tracePt t="98613" x="3375025" y="3071813"/>
          <p14:tracePt t="98630" x="3348038" y="3071813"/>
          <p14:tracePt t="98648" x="3330575" y="3071813"/>
          <p14:tracePt t="98663" x="3313113" y="3071813"/>
          <p14:tracePt t="98680" x="3276600" y="3071813"/>
          <p14:tracePt t="98697" x="3241675" y="3071813"/>
          <p14:tracePt t="98714" x="3197225" y="3071813"/>
          <p14:tracePt t="98730" x="3133725" y="3071813"/>
          <p14:tracePt t="98747" x="3089275" y="3071813"/>
          <p14:tracePt t="98764" x="3027363" y="3071813"/>
          <p14:tracePt t="98780" x="3000375" y="3071813"/>
          <p14:tracePt t="98798" x="2955925" y="3081338"/>
          <p14:tracePt t="98813" x="2938463" y="3081338"/>
          <p14:tracePt t="98830" x="2919413" y="3081338"/>
          <p14:tracePt t="98847" x="2884488" y="3098800"/>
          <p14:tracePt t="98864" x="2874963" y="3098800"/>
          <p14:tracePt t="98880" x="2847975" y="3098800"/>
          <p14:tracePt t="98897" x="2830513" y="3098800"/>
          <p14:tracePt t="98914" x="2803525" y="3098800"/>
          <p14:tracePt t="98930" x="2795588" y="3098800"/>
          <p14:tracePt t="98947" x="2759075" y="3098800"/>
          <p14:tracePt t="98963" x="2724150" y="3098800"/>
          <p14:tracePt t="98980" x="2705100" y="3089275"/>
          <p14:tracePt t="98996" x="2697163" y="3089275"/>
          <p14:tracePt t="99013" x="2687638" y="3089275"/>
          <p14:tracePt t="99030" x="2670175" y="3089275"/>
          <p14:tracePt t="99141" x="2679700" y="3089275"/>
          <p14:tracePt t="99154" x="2687638" y="3089275"/>
          <p14:tracePt t="99175" x="2697163" y="3089275"/>
          <p14:tracePt t="99183" x="2705100" y="3089275"/>
          <p14:tracePt t="99189" x="2714625" y="3089275"/>
          <p14:tracePt t="99202" x="2724150" y="3089275"/>
          <p14:tracePt t="99213" x="2732088" y="3098800"/>
          <p14:tracePt t="99230" x="2751138" y="3098800"/>
          <p14:tracePt t="99247" x="2768600" y="3108325"/>
          <p14:tracePt t="99263" x="2786063" y="3116263"/>
          <p14:tracePt t="99280" x="2795588" y="3116263"/>
          <p14:tracePt t="99297" x="2803525" y="3116263"/>
          <p14:tracePt t="99313" x="2813050" y="3125788"/>
          <p14:tracePt t="99330" x="2822575" y="3125788"/>
          <p14:tracePt t="99364" x="2830513" y="3125788"/>
          <p14:tracePt t="99380" x="2840038" y="3125788"/>
          <p14:tracePt t="99397" x="2847975" y="3125788"/>
          <p14:tracePt t="99415" x="2857500" y="3125788"/>
          <p14:tracePt t="99435" x="2867025" y="3125788"/>
          <p14:tracePt t="99447" x="2874963" y="3125788"/>
          <p14:tracePt t="99463" x="2884488" y="3125788"/>
          <p14:tracePt t="99480" x="2894013" y="3125788"/>
          <p14:tracePt t="99497" x="2938463" y="3125788"/>
          <p14:tracePt t="99514" x="2982913" y="3125788"/>
          <p14:tracePt t="99530" x="3044825" y="3125788"/>
          <p14:tracePt t="99547" x="3089275" y="3125788"/>
          <p14:tracePt t="99564" x="3133725" y="3125788"/>
          <p14:tracePt t="99580" x="3160713" y="3125788"/>
          <p14:tracePt t="99597" x="3187700" y="3125788"/>
          <p14:tracePt t="99613" x="3241675" y="3125788"/>
          <p14:tracePt t="99630" x="3286125" y="3125788"/>
          <p14:tracePt t="99647" x="3340100" y="3125788"/>
          <p14:tracePt t="99664" x="3357563" y="3125788"/>
          <p14:tracePt t="99680" x="3384550" y="3125788"/>
          <p14:tracePt t="99697" x="3402013" y="3125788"/>
          <p14:tracePt t="99700" x="3402013" y="3116263"/>
          <p14:tracePt t="99714" x="3411538" y="3116263"/>
          <p14:tracePt t="99730" x="3419475" y="3108325"/>
          <p14:tracePt t="99747" x="3429000" y="3108325"/>
          <p14:tracePt t="99763" x="3429000" y="3098800"/>
          <p14:tracePt t="99797" x="3429000" y="3081338"/>
          <p14:tracePt t="99830" x="3429000" y="3071813"/>
          <p14:tracePt t="99852" x="3429000" y="3062288"/>
          <p14:tracePt t="99892" x="3419475" y="3062288"/>
          <p14:tracePt t="99912" x="3411538" y="3062288"/>
          <p14:tracePt t="99933" x="3402013" y="3062288"/>
          <p14:tracePt t="99960" x="3394075" y="3062288"/>
          <p14:tracePt t="99973" x="3384550" y="3062288"/>
          <p14:tracePt t="100001" x="3375025" y="3071813"/>
          <p14:tracePt t="100022" x="3367088" y="3071813"/>
          <p14:tracePt t="100057" x="3357563" y="3071813"/>
          <p14:tracePt t="100065" x="3357563" y="3081338"/>
          <p14:tracePt t="100071" x="3348038" y="3081338"/>
          <p14:tracePt t="100092" x="3340100" y="3081338"/>
          <p14:tracePt t="100099" x="3340100" y="3089275"/>
          <p14:tracePt t="100114" x="3330575" y="3089275"/>
          <p14:tracePt t="100130" x="3322638" y="3089275"/>
          <p14:tracePt t="100147" x="3303588" y="3089275"/>
          <p14:tracePt t="100180" x="3286125" y="3089275"/>
          <p14:tracePt t="100197" x="3276600" y="3089275"/>
          <p14:tracePt t="100201" x="3268663" y="3089275"/>
          <p14:tracePt t="100222" x="3259138" y="3089275"/>
          <p14:tracePt t="100230" x="3259138" y="3098800"/>
          <p14:tracePt t="100248" x="3241675" y="3098800"/>
          <p14:tracePt t="100264" x="3232150" y="3108325"/>
          <p14:tracePt t="100280" x="3224213" y="3108325"/>
          <p14:tracePt t="100297" x="3205163" y="3116263"/>
          <p14:tracePt t="100314" x="3197225" y="3125788"/>
          <p14:tracePt t="100330" x="3187700" y="3125788"/>
          <p14:tracePt t="100347" x="3179763" y="3133725"/>
          <p14:tracePt t="100364" x="3170238" y="3133725"/>
          <p14:tracePt t="100380" x="3160713" y="3143250"/>
          <p14:tracePt t="100397" x="3152775" y="3143250"/>
          <p14:tracePt t="100413" x="3143250" y="3152775"/>
          <p14:tracePt t="100447" x="3125788" y="3152775"/>
          <p14:tracePt t="100464" x="3108325" y="3152775"/>
          <p14:tracePt t="100480" x="3081338" y="3152775"/>
          <p14:tracePt t="100497" x="3009900" y="3152775"/>
          <p14:tracePt t="100514" x="2965450" y="3152775"/>
          <p14:tracePt t="100530" x="2946400" y="3152775"/>
          <p14:tracePt t="100547" x="2928938" y="3152775"/>
          <p14:tracePt t="100563" x="2911475" y="3143250"/>
          <p14:tracePt t="100580" x="2901950" y="3143250"/>
          <p14:tracePt t="100597" x="2894013" y="3143250"/>
          <p14:tracePt t="100613" x="2884488" y="3143250"/>
          <p14:tracePt t="100631" x="2884488" y="3133725"/>
          <p14:tracePt t="100647" x="2884488" y="3125788"/>
          <p14:tracePt t="100673" x="2884488" y="3116263"/>
          <p14:tracePt t="100707" x="2884488" y="3108325"/>
          <p14:tracePt t="100741" x="2894013" y="3108325"/>
          <p14:tracePt t="100789" x="2901950" y="3108325"/>
          <p14:tracePt t="100823" x="2911475" y="3108325"/>
          <p14:tracePt t="100837" x="2919413" y="3108325"/>
          <p14:tracePt t="100850" x="2928938" y="3108325"/>
          <p14:tracePt t="100865" x="2938463" y="3108325"/>
          <p14:tracePt t="100878" x="2946400" y="3108325"/>
          <p14:tracePt t="100892" x="2955925" y="3108325"/>
          <p14:tracePt t="100899" x="2965450" y="3108325"/>
          <p14:tracePt t="100913" x="2973388" y="3108325"/>
          <p14:tracePt t="100930" x="2982913" y="3108325"/>
          <p14:tracePt t="100946" x="3000375" y="3108325"/>
          <p14:tracePt t="100980" x="3017838" y="3108325"/>
          <p14:tracePt t="100996" x="3027363" y="3108325"/>
          <p14:tracePt t="101013" x="3036888" y="3108325"/>
          <p14:tracePt t="101030" x="3044825" y="3108325"/>
          <p14:tracePt t="101046" x="3054350" y="3108325"/>
          <p14:tracePt t="101063" x="3071813" y="3108325"/>
          <p14:tracePt t="101080" x="3081338" y="3108325"/>
          <p14:tracePt t="101097" x="3098800" y="3108325"/>
          <p14:tracePt t="101114" x="3108325" y="3108325"/>
          <p14:tracePt t="101130" x="3116263" y="3108325"/>
          <p14:tracePt t="101147" x="3125788" y="3108325"/>
          <p14:tracePt t="101164" x="3152775" y="3108325"/>
          <p14:tracePt t="101180" x="3170238" y="3108325"/>
          <p14:tracePt t="101197" x="3179763" y="3108325"/>
          <p14:tracePt t="101213" x="3205163" y="3108325"/>
          <p14:tracePt t="101230" x="3232150" y="3108325"/>
          <p14:tracePt t="101247" x="3251200" y="3108325"/>
          <p14:tracePt t="101264" x="3259138" y="3108325"/>
          <p14:tracePt t="101280" x="3268663" y="3108325"/>
          <p14:tracePt t="101297" x="3276600" y="3108325"/>
          <p14:tracePt t="101330" x="3286125" y="3108325"/>
          <p14:tracePt t="101637" x="3303588" y="3108325"/>
          <p14:tracePt t="101644" x="3313113" y="3108325"/>
          <p14:tracePt t="101651" x="3322638" y="3108325"/>
          <p14:tracePt t="101664" x="3348038" y="3108325"/>
          <p14:tracePt t="101680" x="3367088" y="3108325"/>
          <p14:tracePt t="101698" x="3394075" y="3108325"/>
          <p14:tracePt t="101713" x="3411538" y="3108325"/>
          <p14:tracePt t="101730" x="3429000" y="3108325"/>
          <p14:tracePt t="101747" x="3455988" y="3108325"/>
          <p14:tracePt t="101764" x="3473450" y="3108325"/>
          <p14:tracePt t="101780" x="3500438" y="3108325"/>
          <p14:tracePt t="101797" x="3517900" y="3108325"/>
          <p14:tracePt t="101814" x="3544888" y="3108325"/>
          <p14:tracePt t="101830" x="3562350" y="3108325"/>
          <p14:tracePt t="101848" x="3616325" y="3108325"/>
          <p14:tracePt t="101864" x="3643313" y="3108325"/>
          <p14:tracePt t="101881" x="3652838" y="3108325"/>
          <p14:tracePt t="101897" x="3670300" y="3108325"/>
          <p14:tracePt t="101913" x="3679825" y="3108325"/>
          <p14:tracePt t="101930" x="3697288" y="3098800"/>
          <p14:tracePt t="101964" x="3687763" y="3081338"/>
          <p14:tracePt t="101980" x="3687763" y="3071813"/>
          <p14:tracePt t="101996" x="3679825" y="3054350"/>
          <p14:tracePt t="102013" x="3660775" y="3036888"/>
          <p14:tracePt t="102030" x="3660775" y="3017838"/>
          <p14:tracePt t="102047" x="3652838" y="3009900"/>
          <p14:tracePt t="102063" x="3643313" y="2973388"/>
          <p14:tracePt t="102081" x="3633788" y="2946400"/>
          <p14:tracePt t="102097" x="3633788" y="2928938"/>
          <p14:tracePt t="102114" x="3633788" y="2911475"/>
          <p14:tracePt t="102130" x="3652838" y="2867025"/>
          <p14:tracePt t="102147" x="3679825" y="2840038"/>
          <p14:tracePt t="102163" x="3697288" y="2822575"/>
          <p14:tracePt t="102180" x="3714750" y="2803525"/>
          <p14:tracePt t="102197" x="3724275" y="2795588"/>
          <p14:tracePt t="102214" x="3724275" y="2786063"/>
          <p14:tracePt t="102231" x="3732213" y="2776538"/>
          <p14:tracePt t="102247" x="3741738" y="2776538"/>
          <p14:tracePt t="102403" x="3732213" y="2776538"/>
          <p14:tracePt t="102431" x="3724275" y="2776538"/>
          <p14:tracePt t="102458" x="3714750" y="2776538"/>
          <p14:tracePt t="102478" x="3705225" y="2776538"/>
          <p14:tracePt t="102492" x="3697288" y="2776538"/>
          <p14:tracePt t="102588" x="3705225" y="2776538"/>
          <p14:tracePt t="102608" x="3714750" y="2776538"/>
          <p14:tracePt t="102629" x="3724275" y="2786063"/>
          <p14:tracePt t="102643" x="3732213" y="2786063"/>
          <p14:tracePt t="102650" x="3741738" y="2786063"/>
          <p14:tracePt t="102670" x="3751263" y="2786063"/>
          <p14:tracePt t="102698" x="3759200" y="2786063"/>
          <p14:tracePt t="102725" x="3768725" y="2786063"/>
          <p14:tracePt t="102732" x="3776663" y="2786063"/>
          <p14:tracePt t="102738" x="3786188" y="2786063"/>
          <p14:tracePt t="102752" x="3795713" y="2786063"/>
          <p14:tracePt t="102764" x="3803650" y="2786063"/>
          <p14:tracePt t="102780" x="3822700" y="2786063"/>
          <p14:tracePt t="102797" x="3840163" y="2786063"/>
          <p14:tracePt t="102813" x="3857625" y="2786063"/>
          <p14:tracePt t="102830" x="3875088" y="2786063"/>
          <p14:tracePt t="102847" x="3902075" y="2786063"/>
          <p14:tracePt t="102864" x="3919538" y="2786063"/>
          <p14:tracePt t="102881" x="3946525" y="2786063"/>
          <p14:tracePt t="102897" x="3956050" y="2786063"/>
          <p14:tracePt t="102913" x="3973513" y="2786063"/>
          <p14:tracePt t="102930" x="4010025" y="2786063"/>
          <p14:tracePt t="102946" x="4027488" y="2786063"/>
          <p14:tracePt t="102963" x="4044950" y="2786063"/>
          <p14:tracePt t="102979" x="4062413" y="2786063"/>
          <p14:tracePt t="102996" x="4081463" y="2786063"/>
          <p14:tracePt t="103030" x="4089400" y="2786063"/>
          <p14:tracePt t="103059" x="4098925" y="2786063"/>
          <p14:tracePt t="103073" x="4108450" y="2786063"/>
          <p14:tracePt t="103101" x="4116388" y="2786063"/>
          <p14:tracePt t="103121" x="4125913" y="2786063"/>
          <p14:tracePt t="103149" x="4133850" y="2786063"/>
          <p14:tracePt t="103155" x="4143375" y="2786063"/>
          <p14:tracePt t="103190" x="4152900" y="2786063"/>
          <p14:tracePt t="103217" x="4160838" y="2786063"/>
          <p14:tracePt t="103496" x="4133850" y="2786063"/>
          <p14:tracePt t="103503" x="4098925" y="2795588"/>
          <p14:tracePt t="103513" x="4081463" y="2795588"/>
          <p14:tracePt t="103531" x="4037013" y="2803525"/>
          <p14:tracePt t="103547" x="4017963" y="2803525"/>
          <p14:tracePt t="103564" x="4000500" y="2803525"/>
          <p14:tracePt t="103580" x="3983038" y="2803525"/>
          <p14:tracePt t="103597" x="3973513" y="2803525"/>
          <p14:tracePt t="103614" x="3965575" y="2803525"/>
          <p14:tracePt t="103630" x="3956050" y="2803525"/>
          <p14:tracePt t="103689" x="3956050" y="2795588"/>
          <p14:tracePt t="103696" x="3965575" y="2795588"/>
          <p14:tracePt t="103710" x="3983038" y="2795588"/>
          <p14:tracePt t="103717" x="3983038" y="2786063"/>
          <p14:tracePt t="103730" x="4000500" y="2786063"/>
          <p14:tracePt t="103747" x="4027488" y="2776538"/>
          <p14:tracePt t="103764" x="4054475" y="2776538"/>
          <p14:tracePt t="103780" x="4081463" y="2776538"/>
          <p14:tracePt t="103797" x="4098925" y="2776538"/>
          <p14:tracePt t="103813" x="4108450" y="2776538"/>
          <p14:tracePt t="103831" x="4125913" y="2776538"/>
          <p14:tracePt t="103864" x="4133850" y="2776538"/>
          <p14:tracePt t="103908" x="4125913" y="2776538"/>
          <p14:tracePt t="103927" x="4116388" y="2776538"/>
          <p14:tracePt t="103940" x="4108450" y="2776538"/>
          <p14:tracePt t="103954" x="4098925" y="2776538"/>
          <p14:tracePt t="103968" x="4089400" y="2776538"/>
          <p14:tracePt t="103979" x="4081463" y="2776538"/>
          <p14:tracePt t="103996" x="4071938" y="2776538"/>
          <p14:tracePt t="104013" x="4054475" y="2776538"/>
          <p14:tracePt t="104030" x="4037013" y="2776538"/>
          <p14:tracePt t="104046" x="4027488" y="2776538"/>
          <p14:tracePt t="104064" x="4010025" y="2776538"/>
          <p14:tracePt t="104080" x="4000500" y="2776538"/>
          <p14:tracePt t="104114" x="3983038" y="2786063"/>
          <p14:tracePt t="104130" x="3973513" y="2786063"/>
          <p14:tracePt t="104147" x="3946525" y="2795588"/>
          <p14:tracePt t="104163" x="3902075" y="2795588"/>
          <p14:tracePt t="104181" x="3751263" y="2813050"/>
          <p14:tracePt t="104197" x="3660775" y="2840038"/>
          <p14:tracePt t="104201" x="3625850" y="2847975"/>
          <p14:tracePt t="104214" x="3598863" y="2847975"/>
          <p14:tracePt t="104230" x="3527425" y="2867025"/>
          <p14:tracePt t="104247" x="3473450" y="2874963"/>
          <p14:tracePt t="104263" x="3348038" y="2911475"/>
          <p14:tracePt t="104280" x="3259138" y="2938463"/>
          <p14:tracePt t="104297" x="3197225" y="2938463"/>
          <p14:tracePt t="104314" x="3143250" y="2946400"/>
          <p14:tracePt t="104331" x="3108325" y="2955925"/>
          <p14:tracePt t="104347" x="3081338" y="2965450"/>
          <p14:tracePt t="104364" x="3071813" y="2965450"/>
          <p14:tracePt t="104380" x="3054350" y="2973388"/>
          <p14:tracePt t="104397" x="3044825" y="2973388"/>
          <p14:tracePt t="104414" x="3036888" y="2982913"/>
          <p14:tracePt t="104430" x="3017838" y="2982913"/>
          <p14:tracePt t="104447" x="2990850" y="2990850"/>
          <p14:tracePt t="104463" x="2973388" y="3000375"/>
          <p14:tracePt t="104481" x="2946400" y="3000375"/>
          <p14:tracePt t="104497" x="2938463" y="3009900"/>
          <p14:tracePt t="104514" x="2919413" y="3009900"/>
          <p14:tracePt t="104530" x="2911475" y="3017838"/>
          <p14:tracePt t="104547" x="2901950" y="3027363"/>
          <p14:tracePt t="104966" x="2894013" y="3027363"/>
          <p14:tracePt t="104987" x="2884488" y="3027363"/>
          <p14:tracePt t="105035" x="2874963" y="3027363"/>
          <p14:tracePt t="105098" x="2867025" y="3027363"/>
          <p14:tracePt t="105105" x="2867025" y="3036888"/>
          <p14:tracePt t="105132" x="2857500" y="3036888"/>
          <p14:tracePt t="105139" x="2847975" y="3036888"/>
          <p14:tracePt t="105147" x="2840038" y="3044825"/>
          <p14:tracePt t="105164" x="2830513" y="3054350"/>
          <p14:tracePt t="105180" x="2813050" y="3054350"/>
          <p14:tracePt t="105197" x="2803525" y="3054350"/>
          <p14:tracePt t="105213" x="2786063" y="3054350"/>
          <p14:tracePt t="105242" x="2776538" y="3062288"/>
          <p14:tracePt t="105358" x="2786063" y="3062288"/>
          <p14:tracePt t="105371" x="2795588" y="3062288"/>
          <p14:tracePt t="105393" x="2803525" y="3062288"/>
          <p14:tracePt t="105406" x="2803525" y="3071813"/>
          <p14:tracePt t="105413" x="2813050" y="3071813"/>
          <p14:tracePt t="105430" x="2822575" y="3071813"/>
          <p14:tracePt t="105447" x="2840038" y="3071813"/>
          <p14:tracePt t="105464" x="2857500" y="3081338"/>
          <p14:tracePt t="105480" x="2874963" y="3081338"/>
          <p14:tracePt t="105497" x="2894013" y="3081338"/>
          <p14:tracePt t="105514" x="2919413" y="3081338"/>
          <p14:tracePt t="105530" x="2938463" y="3081338"/>
          <p14:tracePt t="105547" x="2965450" y="3081338"/>
          <p14:tracePt t="105564" x="2982913" y="3071813"/>
          <p14:tracePt t="105580" x="3000375" y="3071813"/>
          <p14:tracePt t="105597" x="3017838" y="3062288"/>
          <p14:tracePt t="105613" x="3027363" y="3054350"/>
          <p14:tracePt t="105631" x="3044825" y="3054350"/>
          <p14:tracePt t="105647" x="3054350" y="3044825"/>
          <p14:tracePt t="105665" x="3062288" y="3044825"/>
          <p14:tracePt t="105680" x="3071813" y="3044825"/>
          <p14:tracePt t="105720" x="3071813" y="3036888"/>
          <p14:tracePt t="105735" x="3071813" y="3027363"/>
          <p14:tracePt t="105741" x="3071813" y="3017838"/>
          <p14:tracePt t="105749" x="3071813" y="3009900"/>
          <p14:tracePt t="105763" x="3062288" y="2990850"/>
          <p14:tracePt t="105780" x="3054350" y="2982913"/>
          <p14:tracePt t="105797" x="3044825" y="2946400"/>
          <p14:tracePt t="105814" x="3027363" y="2938463"/>
          <p14:tracePt t="105830" x="3009900" y="2919413"/>
          <p14:tracePt t="105847" x="3000375" y="2901950"/>
          <p14:tracePt t="105863" x="2982913" y="2894013"/>
          <p14:tracePt t="105880" x="2973388" y="2894013"/>
          <p14:tracePt t="105896" x="2965450" y="2884488"/>
          <p14:tracePt t="105913" x="2965450" y="2874963"/>
          <p14:tracePt t="105930" x="2955925" y="2874963"/>
          <p14:tracePt t="105946" x="2955925" y="2867025"/>
          <p14:tracePt t="105963" x="2946400" y="2857500"/>
          <p14:tracePt t="105980" x="2938463" y="2857500"/>
          <p14:tracePt t="105996" x="2928938" y="2847975"/>
          <p14:tracePt t="106013" x="2919413" y="2847975"/>
          <p14:tracePt t="106030" x="2911475" y="2840038"/>
          <p14:tracePt t="106048" x="2894013" y="2830513"/>
          <p14:tracePt t="106063" x="2884488" y="2822575"/>
          <p14:tracePt t="106080" x="2874963" y="2822575"/>
          <p14:tracePt t="106097" x="2857500" y="2813050"/>
          <p14:tracePt t="106114" x="2847975" y="2813050"/>
          <p14:tracePt t="106130" x="2847975" y="2803525"/>
          <p14:tracePt t="106147" x="2840038" y="2795588"/>
          <p14:tracePt t="106180" x="2830513" y="2795588"/>
          <p14:tracePt t="106197" x="2822575" y="2795588"/>
          <p14:tracePt t="106220" x="2813050" y="2795588"/>
          <p14:tracePt t="106261" x="2813050" y="2786063"/>
          <p14:tracePt t="106288" x="2813050" y="2776538"/>
          <p14:tracePt t="106294" x="2803525" y="2776538"/>
          <p14:tracePt t="106316" x="2803525" y="2768600"/>
          <p14:tracePt t="106322" x="2795588" y="2759075"/>
          <p14:tracePt t="106336" x="2795588" y="2751138"/>
          <p14:tracePt t="106358" x="2795588" y="2741613"/>
          <p14:tracePt t="106370" x="2795588" y="2732088"/>
          <p14:tracePt t="106380" x="2795588" y="2724150"/>
          <p14:tracePt t="106404" x="2795588" y="2714625"/>
          <p14:tracePt t="106418" x="2803525" y="2714625"/>
          <p14:tracePt t="106432" x="2813050" y="2714625"/>
          <p14:tracePt t="106447" x="2830513" y="2714625"/>
          <p14:tracePt t="106464" x="2847975" y="2724150"/>
          <p14:tracePt t="106480" x="2867025" y="2732088"/>
          <p14:tracePt t="106497" x="2874963" y="2732088"/>
          <p14:tracePt t="106513" x="2894013" y="2732088"/>
          <p14:tracePt t="106530" x="2911475" y="2741613"/>
          <p14:tracePt t="106547" x="2928938" y="2751138"/>
          <p14:tracePt t="106563" x="2946400" y="2751138"/>
          <p14:tracePt t="106581" x="2973388" y="2751138"/>
          <p14:tracePt t="106597" x="2990850" y="2751138"/>
          <p14:tracePt t="106614" x="3009900" y="2751138"/>
          <p14:tracePt t="106630" x="3036888" y="2751138"/>
          <p14:tracePt t="106647" x="3054350" y="2751138"/>
          <p14:tracePt t="106663" x="3071813" y="2751138"/>
          <p14:tracePt t="106680" x="3089275" y="2751138"/>
          <p14:tracePt t="106697" x="3108325" y="2751138"/>
          <p14:tracePt t="106714" x="3125788" y="2751138"/>
          <p14:tracePt t="106733" x="3133725" y="2751138"/>
          <p14:tracePt t="106747" x="3143250" y="2751138"/>
          <p14:tracePt t="106763" x="3152775" y="2751138"/>
          <p14:tracePt t="106780" x="3179763" y="2751138"/>
          <p14:tracePt t="106797" x="3205163" y="2751138"/>
          <p14:tracePt t="106814" x="3241675" y="2751138"/>
          <p14:tracePt t="106830" x="3268663" y="2759075"/>
          <p14:tracePt t="106848" x="3295650" y="2759075"/>
          <p14:tracePt t="106864" x="3313113" y="2759075"/>
          <p14:tracePt t="106880" x="3330575" y="2759075"/>
          <p14:tracePt t="106897" x="3340100" y="2759075"/>
          <p14:tracePt t="106913" x="3348038" y="2759075"/>
          <p14:tracePt t="106930" x="3357563" y="2759075"/>
          <p14:tracePt t="106946" x="3367088" y="2759075"/>
          <p14:tracePt t="106980" x="3375025" y="2759075"/>
          <p14:tracePt t="107005" x="3384550" y="2759075"/>
          <p14:tracePt t="107437" x="3384550" y="2768600"/>
          <p14:tracePt t="107444" x="3384550" y="2776538"/>
          <p14:tracePt t="107458" x="3384550" y="2786063"/>
          <p14:tracePt t="107471" x="3384550" y="2795588"/>
          <p14:tracePt t="107480" x="3394075" y="2803525"/>
          <p14:tracePt t="107498" x="3402013" y="2830513"/>
          <p14:tracePt t="107513" x="3411538" y="2857500"/>
          <p14:tracePt t="107530" x="3419475" y="2884488"/>
          <p14:tracePt t="107547" x="3419475" y="2919413"/>
          <p14:tracePt t="107564" x="3419475" y="2938463"/>
          <p14:tracePt t="107580" x="3419475" y="2955925"/>
          <p14:tracePt t="107597" x="3419475" y="2965450"/>
          <p14:tracePt t="107614" x="3419475" y="2973388"/>
          <p14:tracePt t="107630" x="3419475" y="2982913"/>
          <p14:tracePt t="107656" x="3419475" y="2990850"/>
          <p14:tracePt t="107684" x="3419475" y="3000375"/>
          <p14:tracePt t="107697" x="3419475" y="3009900"/>
          <p14:tracePt t="107765" x="3419475" y="3017838"/>
          <p14:tracePt t="107875" x="3419475" y="3027363"/>
          <p14:tracePt t="107902" x="3419475" y="3036888"/>
          <p14:tracePt t="107921" x="3419475" y="3044825"/>
          <p14:tracePt t="107989" x="3419475" y="3054350"/>
          <p14:tracePt t="108074" x="3419475" y="3062288"/>
          <p14:tracePt t="108176" x="3429000" y="3062288"/>
          <p14:tracePt t="108237" x="3438525" y="3062288"/>
          <p14:tracePt t="108251" x="3446463" y="3062288"/>
          <p14:tracePt t="108285" x="3455988" y="3062288"/>
          <p14:tracePt t="108305" x="3465513" y="3062288"/>
          <p14:tracePt t="108320" x="3473450" y="3062288"/>
          <p14:tracePt t="108326" x="3482975" y="3062288"/>
          <p14:tracePt t="108333" x="3490913" y="3062288"/>
          <p14:tracePt t="108347" x="3509963" y="3062288"/>
          <p14:tracePt t="108364" x="3554413" y="3062288"/>
          <p14:tracePt t="108380" x="3616325" y="3062288"/>
          <p14:tracePt t="108397" x="3687763" y="3062288"/>
          <p14:tracePt t="108414" x="3732213" y="3062288"/>
          <p14:tracePt t="108430" x="3768725" y="3062288"/>
          <p14:tracePt t="108447" x="3786188" y="3062288"/>
          <p14:tracePt t="108463" x="3822700" y="3062288"/>
          <p14:tracePt t="108480" x="3848100" y="3062288"/>
          <p14:tracePt t="108497" x="3884613" y="3062288"/>
          <p14:tracePt t="108513" x="3902075" y="3062288"/>
          <p14:tracePt t="108530" x="3919538" y="3062288"/>
          <p14:tracePt t="108547" x="3938588" y="3062288"/>
          <p14:tracePt t="108563" x="3946525" y="3054350"/>
          <p14:tracePt t="108580" x="3973513" y="3054350"/>
          <p14:tracePt t="108597" x="3983038" y="3054350"/>
          <p14:tracePt t="108613" x="4000500" y="3054350"/>
          <p14:tracePt t="108630" x="4017963" y="3054350"/>
          <p14:tracePt t="108647" x="4027488" y="3054350"/>
          <p14:tracePt t="108664" x="4037013" y="3054350"/>
          <p14:tracePt t="108680" x="4044950" y="3054350"/>
          <p14:tracePt t="108697" x="4054475" y="3054350"/>
          <p14:tracePt t="108730" x="4062413" y="3054350"/>
          <p14:tracePt t="109564" x="4071938" y="3054350"/>
          <p14:tracePt t="109598" x="4081463" y="3054350"/>
          <p14:tracePt t="109742" x="4071938" y="3054350"/>
          <p14:tracePt t="109755" x="4062413" y="3054350"/>
          <p14:tracePt t="109762" x="4054475" y="3054350"/>
          <p14:tracePt t="109769" x="4037013" y="3054350"/>
          <p14:tracePt t="109780" x="4010025" y="3054350"/>
          <p14:tracePt t="109797" x="3911600" y="3036888"/>
          <p14:tracePt t="109814" x="3857625" y="3027363"/>
          <p14:tracePt t="109830" x="3803650" y="3017838"/>
          <p14:tracePt t="109847" x="3776663" y="3009900"/>
          <p14:tracePt t="109864" x="3759200" y="3009900"/>
          <p14:tracePt t="109880" x="3724275" y="3009900"/>
          <p14:tracePt t="109897" x="3714750" y="3009900"/>
          <p14:tracePt t="109914" x="3679825" y="3009900"/>
          <p14:tracePt t="109930" x="3652838" y="3009900"/>
          <p14:tracePt t="109946" x="3616325" y="3009900"/>
          <p14:tracePt t="109963" x="3589338" y="3009900"/>
          <p14:tracePt t="109980" x="3562350" y="3009900"/>
          <p14:tracePt t="109996" x="3554413" y="3009900"/>
          <p14:tracePt t="110013" x="3536950" y="3009900"/>
          <p14:tracePt t="110030" x="3509963" y="3009900"/>
          <p14:tracePt t="110047" x="3490913" y="3009900"/>
          <p14:tracePt t="110064" x="3473450" y="3000375"/>
          <p14:tracePt t="110080" x="3455988" y="3000375"/>
          <p14:tracePt t="110097" x="3446463" y="3000375"/>
          <p14:tracePt t="110113" x="3429000" y="3000375"/>
          <p14:tracePt t="110131" x="3419475" y="3000375"/>
          <p14:tracePt t="110316" x="3429000" y="3000375"/>
          <p14:tracePt t="110337" x="3429000" y="3009900"/>
          <p14:tracePt t="110364" x="3429000" y="3017838"/>
          <p14:tracePt t="110378" x="3438525" y="3017838"/>
          <p14:tracePt t="110405" x="3438525" y="3027363"/>
          <p14:tracePt t="110460" x="3438525" y="3036888"/>
          <p14:tracePt t="110481" x="3446463" y="3036888"/>
          <p14:tracePt t="110515" x="3446463" y="3044825"/>
          <p14:tracePt t="110549" x="3446463" y="3054350"/>
          <p14:tracePt t="110556" x="3455988" y="3054350"/>
          <p14:tracePt t="110576" x="3465513" y="3054350"/>
          <p14:tracePt t="110583" x="3473450" y="3054350"/>
          <p14:tracePt t="110597" x="3482975" y="3054350"/>
          <p14:tracePt t="110618" x="3490913" y="3054350"/>
          <p14:tracePt t="110632" x="3500438" y="3054350"/>
          <p14:tracePt t="110647" x="3509963" y="3054350"/>
          <p14:tracePt t="110663" x="3517900" y="3054350"/>
          <p14:tracePt t="110680" x="3527425" y="3054350"/>
          <p14:tracePt t="110697" x="3544888" y="3054350"/>
          <p14:tracePt t="110714" x="3554413" y="3054350"/>
          <p14:tracePt t="110730" x="3562350" y="3054350"/>
          <p14:tracePt t="110747" x="3571875" y="3054350"/>
          <p14:tracePt t="110763" x="3581400" y="3054350"/>
          <p14:tracePt t="110781" x="3589338" y="3054350"/>
          <p14:tracePt t="110797" x="3616325" y="3054350"/>
          <p14:tracePt t="110814" x="3625850" y="3054350"/>
          <p14:tracePt t="110830" x="3660775" y="3054350"/>
          <p14:tracePt t="110847" x="3670300" y="3054350"/>
          <p14:tracePt t="110864" x="3687763" y="3054350"/>
          <p14:tracePt t="110880" x="3697288" y="3054350"/>
          <p14:tracePt t="110897" x="3714750" y="3062288"/>
          <p14:tracePt t="110944" x="3705225" y="3062288"/>
          <p14:tracePt t="110958" x="3697288" y="3062288"/>
          <p14:tracePt t="110965" x="3679825" y="3062288"/>
          <p14:tracePt t="110980" x="3652838" y="3062288"/>
          <p14:tracePt t="110996" x="3608388" y="3044825"/>
          <p14:tracePt t="111013" x="3562350" y="3027363"/>
          <p14:tracePt t="111030" x="3554413" y="3017838"/>
          <p14:tracePt t="111046" x="3536950" y="3009900"/>
          <p14:tracePt t="111063" x="3509963" y="3009900"/>
          <p14:tracePt t="111081" x="3500438" y="3009900"/>
          <p14:tracePt t="111097" x="3473450" y="3009900"/>
          <p14:tracePt t="111130" x="3465513" y="3009900"/>
          <p14:tracePt t="111147" x="3455988" y="3009900"/>
          <p14:tracePt t="111164" x="3446463" y="3009900"/>
          <p14:tracePt t="111185" x="3438525" y="3009900"/>
          <p14:tracePt t="111212" x="3429000" y="3009900"/>
          <p14:tracePt t="111247" x="3419475" y="3009900"/>
          <p14:tracePt t="111260" x="3411538" y="3009900"/>
          <p14:tracePt t="111274" x="3402013" y="3009900"/>
          <p14:tracePt t="111288" x="3394075" y="3009900"/>
          <p14:tracePt t="111297" x="3384550" y="3009900"/>
          <p14:tracePt t="111314" x="3367088" y="3017838"/>
          <p14:tracePt t="111330" x="3348038" y="3017838"/>
          <p14:tracePt t="111347" x="3340100" y="3017838"/>
          <p14:tracePt t="111363" x="3330575" y="3017838"/>
          <p14:tracePt t="111397" x="3322638" y="3017838"/>
          <p14:tracePt t="111413" x="3313113" y="3017838"/>
          <p14:tracePt t="111430" x="3303588" y="3017838"/>
          <p14:tracePt t="111447" x="3286125" y="3017838"/>
          <p14:tracePt t="111464" x="3268663" y="3017838"/>
          <p14:tracePt t="111480" x="3251200" y="3017838"/>
          <p14:tracePt t="111497" x="3232150" y="3017838"/>
          <p14:tracePt t="111514" x="3214688" y="3017838"/>
          <p14:tracePt t="111547" x="3205163" y="3017838"/>
          <p14:tracePt t="111563" x="3197225" y="3017838"/>
          <p14:tracePt t="111657" x="3187700" y="3017838"/>
          <p14:tracePt t="111678" x="3179763" y="3017838"/>
          <p14:tracePt t="111684" x="3170238" y="3017838"/>
          <p14:tracePt t="111697" x="3133725" y="3017838"/>
          <p14:tracePt t="111713" x="3081338" y="3017838"/>
          <p14:tracePt t="111731" x="2982913" y="3000375"/>
          <p14:tracePt t="111747" x="2919413" y="2990850"/>
          <p14:tracePt t="111764" x="2847975" y="2990850"/>
          <p14:tracePt t="111780" x="2776538" y="2982913"/>
          <p14:tracePt t="111797" x="2751138" y="2982913"/>
          <p14:tracePt t="111814" x="2714625" y="2982913"/>
          <p14:tracePt t="111830" x="2697163" y="2982913"/>
          <p14:tracePt t="111847" x="2679700" y="2982913"/>
          <p14:tracePt t="111863" x="2670175" y="2982913"/>
          <p14:tracePt t="111880" x="2660650" y="2982913"/>
          <p14:tracePt t="111913" x="2652713" y="2982913"/>
          <p14:tracePt t="111936" x="2643188" y="2982913"/>
          <p14:tracePt t="111956" x="2633663" y="2982913"/>
          <p14:tracePt t="111963" x="2625725" y="2990850"/>
          <p14:tracePt t="111980" x="2608263" y="2990850"/>
          <p14:tracePt t="111996" x="2581275" y="2990850"/>
          <p14:tracePt t="112013" x="2554288" y="3000375"/>
          <p14:tracePt t="112030" x="2536825" y="3009900"/>
          <p14:tracePt t="112047" x="2517775" y="3009900"/>
          <p14:tracePt t="112080" x="2509838" y="3009900"/>
          <p14:tracePt t="112170" x="2517775" y="3009900"/>
          <p14:tracePt t="112184" x="2527300" y="3009900"/>
          <p14:tracePt t="112204" x="2536825" y="3009900"/>
          <p14:tracePt t="112218" x="2544763" y="3009900"/>
          <p14:tracePt t="112238" x="2554288" y="3009900"/>
          <p14:tracePt t="112245" x="2562225" y="3009900"/>
          <p14:tracePt t="112252" x="2562225" y="3000375"/>
          <p14:tracePt t="112266" x="2571750" y="3000375"/>
          <p14:tracePt t="112293" x="2581275" y="3000375"/>
          <p14:tracePt t="112328" x="2589213" y="3000375"/>
          <p14:tracePt t="112342" x="2598738" y="3000375"/>
          <p14:tracePt t="112376" x="2608263" y="3000375"/>
          <p14:tracePt t="112403" x="2616200" y="3000375"/>
          <p14:tracePt t="112423" x="2625725" y="3000375"/>
          <p14:tracePt t="112437" x="2633663" y="3000375"/>
          <p14:tracePt t="112450" x="2643188" y="3000375"/>
          <p14:tracePt t="112465" x="2652713" y="3000375"/>
          <p14:tracePt t="112478" x="2660650" y="3000375"/>
          <p14:tracePt t="112499" x="2670175" y="3000375"/>
          <p14:tracePt t="112519" x="2679700" y="3000375"/>
          <p14:tracePt t="112539" x="2687638" y="3000375"/>
          <p14:tracePt t="112567" x="2697163" y="3000375"/>
          <p14:tracePt t="112581" x="2705100" y="3000375"/>
          <p14:tracePt t="112594" x="2714625" y="3000375"/>
          <p14:tracePt t="112601" x="2724150" y="3000375"/>
          <p14:tracePt t="112615" x="2741613" y="3000375"/>
          <p14:tracePt t="112630" x="2751138" y="3000375"/>
          <p14:tracePt t="112648" x="2786063" y="3000375"/>
          <p14:tracePt t="112664" x="2813050" y="3009900"/>
          <p14:tracePt t="112680" x="2840038" y="3017838"/>
          <p14:tracePt t="112697" x="2874963" y="3017838"/>
          <p14:tracePt t="112714" x="2894013" y="3027363"/>
          <p14:tracePt t="112730" x="2938463" y="3027363"/>
          <p14:tracePt t="112747" x="2955925" y="3027363"/>
          <p14:tracePt t="112750" x="2965450" y="3027363"/>
          <p14:tracePt t="112765" x="2990850" y="3027363"/>
          <p14:tracePt t="112780" x="3009900" y="3027363"/>
          <p14:tracePt t="112797" x="3036888" y="3027363"/>
          <p14:tracePt t="112813" x="3098800" y="3027363"/>
          <p14:tracePt t="112830" x="3125788" y="3036888"/>
          <p14:tracePt t="112847" x="3170238" y="3036888"/>
          <p14:tracePt t="112864" x="3187700" y="3036888"/>
          <p14:tracePt t="112880" x="3205163" y="3036888"/>
          <p14:tracePt t="112897" x="3224213" y="3036888"/>
          <p14:tracePt t="112995" x="3232150" y="3036888"/>
          <p14:tracePt t="112997" x="3241675" y="3036888"/>
          <p14:tracePt t="113013" x="3259138" y="3044825"/>
          <p14:tracePt t="113046" x="3259138" y="3054350"/>
          <p14:tracePt t="113063" x="3232150" y="3062288"/>
          <p14:tracePt t="113080" x="3160713" y="3062288"/>
          <p14:tracePt t="113097" x="3108325" y="3062288"/>
          <p14:tracePt t="113113" x="3036888" y="3062288"/>
          <p14:tracePt t="113130" x="3000375" y="3071813"/>
          <p14:tracePt t="113147" x="2965450" y="3071813"/>
          <p14:tracePt t="113164" x="2946400" y="3071813"/>
          <p14:tracePt t="113181" x="2911475" y="3071813"/>
          <p14:tracePt t="113197" x="2894013" y="3071813"/>
          <p14:tracePt t="113214" x="2867025" y="3071813"/>
          <p14:tracePt t="113230" x="2830513" y="3071813"/>
          <p14:tracePt t="113247" x="2795588" y="3071813"/>
          <p14:tracePt t="113264" x="2776538" y="3071813"/>
          <p14:tracePt t="113280" x="2759075" y="3071813"/>
          <p14:tracePt t="113298" x="2741613" y="3071813"/>
          <p14:tracePt t="113314" x="2732088" y="3071813"/>
          <p14:tracePt t="113347" x="2724150" y="3071813"/>
          <p14:tracePt t="113364" x="2714625" y="3071813"/>
          <p14:tracePt t="113380" x="2705100" y="3071813"/>
          <p14:tracePt t="113397" x="2697163" y="3071813"/>
          <p14:tracePt t="113414" x="2670175" y="3071813"/>
          <p14:tracePt t="113430" x="2652713" y="3071813"/>
          <p14:tracePt t="113447" x="2643188" y="3071813"/>
          <p14:tracePt t="113463" x="2625725" y="3071813"/>
          <p14:tracePt t="113480" x="2616200" y="3071813"/>
          <p14:tracePt t="113497" x="2608263" y="3071813"/>
          <p14:tracePt t="113513" x="2598738" y="3071813"/>
          <p14:tracePt t="113547" x="2589213" y="3071813"/>
          <p14:tracePt t="113681" x="2598738" y="3071813"/>
          <p14:tracePt t="113709" x="2608263" y="3081338"/>
          <p14:tracePt t="113744" x="2616200" y="3081338"/>
          <p14:tracePt t="113757" x="2616200" y="3089275"/>
          <p14:tracePt t="113777" x="2625725" y="3089275"/>
          <p14:tracePt t="113784" x="2633663" y="3089275"/>
          <p14:tracePt t="113797" x="2633663" y="3098800"/>
          <p14:tracePt t="113814" x="2643188" y="3108325"/>
          <p14:tracePt t="113831" x="2652713" y="3108325"/>
          <p14:tracePt t="113863" x="2660650" y="3108325"/>
          <p14:tracePt t="113880" x="2670175" y="3116263"/>
          <p14:tracePt t="113960" x="2660650" y="3116263"/>
          <p14:tracePt t="113988" x="2652713" y="3116263"/>
          <p14:tracePt t="114002" x="2643188" y="3116263"/>
          <p14:tracePt t="114015" x="2633663" y="3116263"/>
          <p14:tracePt t="114022" x="2625725" y="3116263"/>
          <p14:tracePt t="114044" x="2616200" y="3116263"/>
          <p14:tracePt t="114058" x="2608263" y="3116263"/>
          <p14:tracePt t="114086" x="2598738" y="3116263"/>
          <p14:tracePt t="114119" x="2589213" y="3116263"/>
          <p14:tracePt t="114167" x="2589213" y="3108325"/>
          <p14:tracePt t="114182" x="2589213" y="3098800"/>
          <p14:tracePt t="114215" x="2589213" y="3089275"/>
          <p14:tracePt t="114256" x="2589213" y="3081338"/>
          <p14:tracePt t="114284" x="2598738" y="3081338"/>
          <p14:tracePt t="114290" x="2598738" y="3071813"/>
          <p14:tracePt t="114297" x="2608263" y="3071813"/>
          <p14:tracePt t="114314" x="2616200" y="3071813"/>
          <p14:tracePt t="114331" x="2633663" y="3071813"/>
          <p14:tracePt t="114347" x="2643188" y="3071813"/>
          <p14:tracePt t="114364" x="2670175" y="3071813"/>
          <p14:tracePt t="114380" x="2679700" y="3071813"/>
          <p14:tracePt t="114397" x="2687638" y="3071813"/>
          <p14:tracePt t="114414" x="2705100" y="3071813"/>
          <p14:tracePt t="114430" x="2724150" y="3071813"/>
          <p14:tracePt t="114447" x="2732088" y="3071813"/>
          <p14:tracePt t="114464" x="2741613" y="3071813"/>
          <p14:tracePt t="114481" x="2759075" y="3071813"/>
          <p14:tracePt t="114514" x="2768600" y="3071813"/>
          <p14:tracePt t="114530" x="2786063" y="3071813"/>
          <p14:tracePt t="114547" x="2795588" y="3062288"/>
          <p14:tracePt t="114563" x="2803525" y="3054350"/>
          <p14:tracePt t="114580" x="2813050" y="3054350"/>
          <p14:tracePt t="114597" x="2822575" y="3054350"/>
          <p14:tracePt t="114614" x="2830513" y="3044825"/>
          <p14:tracePt t="114631" x="2840038" y="3044825"/>
          <p14:tracePt t="114664" x="2847975" y="3044825"/>
          <p14:tracePt t="114680" x="2867025" y="3044825"/>
          <p14:tracePt t="114697" x="2874963" y="3044825"/>
          <p14:tracePt t="114714" x="2894013" y="3044825"/>
          <p14:tracePt t="114730" x="2928938" y="3044825"/>
          <p14:tracePt t="114748" x="2982913" y="3044825"/>
          <p14:tracePt t="114763" x="3027363" y="3044825"/>
          <p14:tracePt t="114780" x="3071813" y="3044825"/>
          <p14:tracePt t="114797" x="3098800" y="3044825"/>
          <p14:tracePt t="114814" x="3133725" y="3044825"/>
          <p14:tracePt t="114830" x="3160713" y="3044825"/>
          <p14:tracePt t="114847" x="3179763" y="3044825"/>
          <p14:tracePt t="114864" x="3197225" y="3044825"/>
          <p14:tracePt t="114880" x="3205163" y="3044825"/>
          <p14:tracePt t="114897" x="3214688" y="3044825"/>
          <p14:tracePt t="114930" x="3224213" y="3044825"/>
          <p14:tracePt t="114946" x="3232150" y="3044825"/>
          <p14:tracePt t="115049" x="3241675" y="3044825"/>
          <p14:tracePt t="115193" x="3241675" y="3054350"/>
          <p14:tracePt t="115282" x="3241675" y="3062288"/>
          <p14:tracePt t="115289" x="3251200" y="3062288"/>
          <p14:tracePt t="115371" x="3251200" y="3071813"/>
          <p14:tracePt t="115412" x="3251200" y="3081338"/>
          <p14:tracePt t="115508" x="3259138" y="3081338"/>
          <p14:tracePt t="115528" x="3268663" y="3081338"/>
          <p14:tracePt t="115562" x="3276600" y="3081338"/>
          <p14:tracePt t="115583" x="3286125" y="3089275"/>
          <p14:tracePt t="115604" x="3295650" y="3089275"/>
          <p14:tracePt t="115611" x="3303588" y="3089275"/>
          <p14:tracePt t="115624" x="3313113" y="3089275"/>
          <p14:tracePt t="115645" x="3322638" y="3089275"/>
          <p14:tracePt t="115665" x="3330575" y="3089275"/>
          <p14:tracePt t="115686" x="3340100" y="3089275"/>
          <p14:tracePt t="115706" x="3340100" y="3081338"/>
          <p14:tracePt t="115713" x="3348038" y="3081338"/>
          <p14:tracePt t="115733" x="3348038" y="3071813"/>
          <p14:tracePt t="115774" x="3348038" y="3062288"/>
          <p14:tracePt t="115788" x="3357563" y="3054350"/>
          <p14:tracePt t="115905" x="3367088" y="3054350"/>
          <p14:tracePt t="115924" x="3375025" y="3054350"/>
          <p14:tracePt t="115951" x="3384550" y="3054350"/>
          <p14:tracePt t="115971" x="3394075" y="3054350"/>
          <p14:tracePt t="116006" x="3402013" y="3054350"/>
          <p14:tracePt t="116020" x="3411538" y="3054350"/>
          <p14:tracePt t="116055" x="3419475" y="3054350"/>
          <p14:tracePt t="116336" x="3419475" y="3062288"/>
          <p14:tracePt t="116370" x="3419475" y="3071813"/>
          <p14:tracePt t="116425" x="3419475" y="3081338"/>
          <p14:tracePt t="116568" x="3429000" y="3081338"/>
          <p14:tracePt t="116602" x="3438525" y="3081338"/>
          <p14:tracePt t="116616" x="3446463" y="3081338"/>
          <p14:tracePt t="116636" x="3455988" y="3081338"/>
          <p14:tracePt t="116650" x="3465513" y="3081338"/>
          <p14:tracePt t="116664" x="3473450" y="3081338"/>
          <p14:tracePt t="116671" x="3482975" y="3081338"/>
          <p14:tracePt t="116680" x="3490913" y="3081338"/>
          <p14:tracePt t="116697" x="3509963" y="3081338"/>
          <p14:tracePt t="116713" x="3536950" y="3081338"/>
          <p14:tracePt t="116731" x="3562350" y="3081338"/>
          <p14:tracePt t="116747" x="3581400" y="3081338"/>
          <p14:tracePt t="116764" x="3589338" y="3081338"/>
          <p14:tracePt t="116767" x="3608388" y="3081338"/>
          <p14:tracePt t="116781" x="3616325" y="3081338"/>
          <p14:tracePt t="116797" x="3625850" y="3081338"/>
          <p14:tracePt t="116813" x="3643313" y="3081338"/>
          <p14:tracePt t="116830" x="3660775" y="3081338"/>
          <p14:tracePt t="116847" x="3670300" y="3081338"/>
          <p14:tracePt t="116863" x="3687763" y="3081338"/>
          <p14:tracePt t="116881" x="3705225" y="3081338"/>
          <p14:tracePt t="116897" x="3759200" y="3081338"/>
          <p14:tracePt t="116914" x="3795713" y="3081338"/>
          <p14:tracePt t="116930" x="3848100" y="3081338"/>
          <p14:tracePt t="116946" x="3867150" y="3081338"/>
          <p14:tracePt t="116963" x="3884613" y="3081338"/>
          <p14:tracePt t="116979" x="3911600" y="3081338"/>
          <p14:tracePt t="116996" x="3919538" y="3081338"/>
          <p14:tracePt t="117013" x="3946525" y="3081338"/>
          <p14:tracePt t="117030" x="3965575" y="3081338"/>
          <p14:tracePt t="117046" x="3983038" y="3081338"/>
          <p14:tracePt t="117063" x="3990975" y="3081338"/>
          <p14:tracePt t="117080" x="4010025" y="3081338"/>
          <p14:tracePt t="117097" x="4017963" y="3081338"/>
          <p14:tracePt t="117114" x="4027488" y="3081338"/>
          <p14:tracePt t="117130" x="4037013" y="3081338"/>
          <p14:tracePt t="117147" x="4044950" y="3081338"/>
          <p14:tracePt t="117180" x="4054475" y="3081338"/>
          <p14:tracePt t="117286" x="4062413" y="3081338"/>
          <p14:tracePt t="117349" x="4071938" y="3081338"/>
          <p14:tracePt t="117368" x="4081463" y="3081338"/>
          <p14:tracePt t="117389" x="4089400" y="3081338"/>
          <p14:tracePt t="117402" x="4098925" y="3081338"/>
          <p14:tracePt t="117416" x="4108450" y="3081338"/>
          <p14:tracePt t="117430" x="4116388" y="3081338"/>
          <p14:tracePt t="117437" x="4125913" y="3081338"/>
          <p14:tracePt t="117447" x="4133850" y="3081338"/>
          <p14:tracePt t="117463" x="4160838" y="3081338"/>
          <p14:tracePt t="117480" x="4179888" y="3081338"/>
          <p14:tracePt t="117497" x="4197350" y="3081338"/>
          <p14:tracePt t="117513" x="4205288" y="3081338"/>
          <p14:tracePt t="117531" x="4224338" y="3089275"/>
          <p14:tracePt t="117564" x="4232275" y="3089275"/>
          <p14:tracePt t="117689" x="4224338" y="3089275"/>
          <p14:tracePt t="117697" x="4214813" y="3098800"/>
          <p14:tracePt t="117710" x="4205288" y="3098800"/>
          <p14:tracePt t="117717" x="4179888" y="3098800"/>
          <p14:tracePt t="117730" x="4152900" y="3108325"/>
          <p14:tracePt t="117747" x="4116388" y="3116263"/>
          <p14:tracePt t="117764" x="4062413" y="3133725"/>
          <p14:tracePt t="117780" x="4037013" y="3143250"/>
          <p14:tracePt t="117797" x="4017963" y="3143250"/>
          <p14:tracePt t="117814" x="3990975" y="3143250"/>
          <p14:tracePt t="117830" x="3983038" y="3143250"/>
          <p14:tracePt t="117847" x="3965575" y="3143250"/>
          <p14:tracePt t="117863" x="3956050" y="3143250"/>
          <p14:tracePt t="117880" x="3946525" y="3143250"/>
          <p14:tracePt t="117896" x="3929063" y="3143250"/>
          <p14:tracePt t="117915" x="3919538" y="3133725"/>
          <p14:tracePt t="117930" x="3902075" y="3133725"/>
          <p14:tracePt t="117946" x="3867150" y="3125788"/>
          <p14:tracePt t="117963" x="3795713" y="3116263"/>
          <p14:tracePt t="117980" x="3751263" y="3116263"/>
          <p14:tracePt t="117996" x="3705225" y="3108325"/>
          <p14:tracePt t="118013" x="3687763" y="3108325"/>
          <p14:tracePt t="118031" x="3652838" y="3098800"/>
          <p14:tracePt t="118047" x="3643313" y="3098800"/>
          <p14:tracePt t="118064" x="3633788" y="3098800"/>
          <p14:tracePt t="118080" x="3616325" y="3098800"/>
          <p14:tracePt t="118097" x="3608388" y="3098800"/>
          <p14:tracePt t="118130" x="3598863" y="3098800"/>
          <p14:tracePt t="118285" x="3589338" y="3098800"/>
          <p14:tracePt t="118401" x="3598863" y="3089275"/>
          <p14:tracePt t="118415" x="3608388" y="3089275"/>
          <p14:tracePt t="118428" x="3616325" y="3089275"/>
          <p14:tracePt t="118435" x="3625850" y="3089275"/>
          <p14:tracePt t="118448" x="3660775" y="3089275"/>
          <p14:tracePt t="118463" x="3697288" y="3081338"/>
          <p14:tracePt t="118480" x="3741738" y="3081338"/>
          <p14:tracePt t="118497" x="3795713" y="3081338"/>
          <p14:tracePt t="118513" x="3822700" y="3081338"/>
          <p14:tracePt t="118530" x="3857625" y="3081338"/>
          <p14:tracePt t="118547" x="3875088" y="3081338"/>
          <p14:tracePt t="118564" x="3902075" y="3081338"/>
          <p14:tracePt t="118580" x="3919538" y="3081338"/>
          <p14:tracePt t="118598" x="3938588" y="3081338"/>
          <p14:tracePt t="118613" x="3956050" y="3081338"/>
          <p14:tracePt t="118631" x="3973513" y="3081338"/>
          <p14:tracePt t="118647" x="3983038" y="3089275"/>
          <p14:tracePt t="118664" x="3990975" y="3089275"/>
          <p14:tracePt t="118697" x="4000500" y="3089275"/>
          <p14:tracePt t="118714" x="4010025" y="3089275"/>
          <p14:tracePt t="119030" x="4000500" y="3089275"/>
          <p14:tracePt t="119044" x="3990975" y="3089275"/>
          <p14:tracePt t="119057" x="3973513" y="3089275"/>
          <p14:tracePt t="119071" x="3965575" y="3089275"/>
          <p14:tracePt t="119080" x="3946525" y="3089275"/>
          <p14:tracePt t="119097" x="3902075" y="3089275"/>
          <p14:tracePt t="119113" x="3857625" y="3089275"/>
          <p14:tracePt t="119130" x="3840163" y="3089275"/>
          <p14:tracePt t="119147" x="3803650" y="3081338"/>
          <p14:tracePt t="119164" x="3776663" y="3081338"/>
          <p14:tracePt t="119180" x="3751263" y="3081338"/>
          <p14:tracePt t="119197" x="3732213" y="3081338"/>
          <p14:tracePt t="119214" x="3697288" y="3081338"/>
          <p14:tracePt t="119230" x="3670300" y="3071813"/>
          <p14:tracePt t="119248" x="3633788" y="3071813"/>
          <p14:tracePt t="119263" x="3616325" y="3071813"/>
          <p14:tracePt t="119280" x="3598863" y="3071813"/>
          <p14:tracePt t="119297" x="3581400" y="3071813"/>
          <p14:tracePt t="119314" x="3571875" y="3071813"/>
          <p14:tracePt t="119330" x="3554413" y="3071813"/>
          <p14:tracePt t="119364" x="3544888" y="3071813"/>
          <p14:tracePt t="119393" x="3536950" y="3071813"/>
          <p14:tracePt t="119611" x="3544888" y="3071813"/>
          <p14:tracePt t="119625" x="3554413" y="3071813"/>
          <p14:tracePt t="119632" x="3562350" y="3071813"/>
          <p14:tracePt t="119647" x="3571875" y="3071813"/>
          <p14:tracePt t="119663" x="3581400" y="3071813"/>
          <p14:tracePt t="119680" x="3608388" y="3071813"/>
          <p14:tracePt t="119697" x="3616325" y="3081338"/>
          <p14:tracePt t="119713" x="3633788" y="3081338"/>
          <p14:tracePt t="119730" x="3652838" y="3081338"/>
          <p14:tracePt t="119747" x="3660775" y="3081338"/>
          <p14:tracePt t="119764" x="3670300" y="3081338"/>
          <p14:tracePt t="119781" x="3679825" y="3081338"/>
          <p14:tracePt t="119797" x="3687763" y="3081338"/>
          <p14:tracePt t="119814" x="3705225" y="3081338"/>
          <p14:tracePt t="119830" x="3724275" y="3081338"/>
          <p14:tracePt t="119847" x="3732213" y="3081338"/>
          <p14:tracePt t="119863" x="3759200" y="3081338"/>
          <p14:tracePt t="119880" x="3768725" y="3081338"/>
          <p14:tracePt t="119896" x="3786188" y="3081338"/>
          <p14:tracePt t="119913" x="3803650" y="3081338"/>
          <p14:tracePt t="119930" x="3822700" y="3089275"/>
          <p14:tracePt t="119946" x="3830638" y="3089275"/>
          <p14:tracePt t="119963" x="3848100" y="3089275"/>
          <p14:tracePt t="119980" x="3867150" y="3098800"/>
          <p14:tracePt t="119996" x="3875088" y="3098800"/>
          <p14:tracePt t="120013" x="3894138" y="3098800"/>
          <p14:tracePt t="120047" x="3911600" y="3098800"/>
          <p14:tracePt t="120080" x="3919538" y="3098800"/>
          <p14:tracePt t="120104" x="3929063" y="3098800"/>
          <p14:tracePt t="120241" x="3938588" y="3098800"/>
          <p14:tracePt t="120268" x="3946525" y="3098800"/>
          <p14:tracePt t="120316" x="3956050" y="3098800"/>
          <p14:tracePt t="120352" x="3965575" y="3098800"/>
          <p14:tracePt t="120377" x="3973513" y="3098800"/>
          <p14:tracePt t="120405" x="3983038" y="3098800"/>
          <p14:tracePt t="120418" x="3990975" y="3098800"/>
          <p14:tracePt t="120453" x="4000500" y="3098800"/>
          <p14:tracePt t="120480" x="4010025" y="3098800"/>
          <p14:tracePt t="120644" x="4017963" y="3098800"/>
          <p14:tracePt t="120916" x="4027488" y="3098800"/>
          <p14:tracePt t="120943" x="4027488" y="3089275"/>
          <p14:tracePt t="120950" x="4037013" y="3089275"/>
          <p14:tracePt t="120971" x="4044950" y="3089275"/>
          <p14:tracePt t="120984" x="4062413" y="3089275"/>
          <p14:tracePt t="120998" x="4071938" y="3089275"/>
          <p14:tracePt t="121005" x="4081463" y="3089275"/>
          <p14:tracePt t="121013" x="4089400" y="3089275"/>
          <p14:tracePt t="121030" x="4108450" y="3089275"/>
          <p14:tracePt t="121047" x="4133850" y="3089275"/>
          <p14:tracePt t="121063" x="4160838" y="3098800"/>
          <p14:tracePt t="121081" x="4179888" y="3108325"/>
          <p14:tracePt t="121097" x="4187825" y="3116263"/>
          <p14:tracePt t="121130" x="4197350" y="3125788"/>
          <p14:tracePt t="121178" x="4205288" y="3125788"/>
          <p14:tracePt t="121205" x="4205288" y="3116263"/>
          <p14:tracePt t="121233" x="4205288" y="3108325"/>
          <p14:tracePt t="121268" x="4205288" y="3098800"/>
          <p14:tracePt t="121438" x="4197350" y="3098800"/>
          <p14:tracePt t="121561" x="4187825" y="3098800"/>
          <p14:tracePt t="121602" x="4187825" y="3089275"/>
          <p14:tracePt t="121869" x="4187825" y="3081338"/>
          <p14:tracePt t="121922" x="4187825" y="3071813"/>
          <p14:tracePt t="121949" x="4187825" y="3062288"/>
          <p14:tracePt t="121976" x="4187825" y="3054350"/>
          <p14:tracePt t="122038" x="4187825" y="3044825"/>
          <p14:tracePt t="122163" x="4187825" y="3036888"/>
          <p14:tracePt t="122217" x="4187825" y="3027363"/>
          <p14:tracePt t="122272" x="4187825" y="3017838"/>
          <p14:tracePt t="122356" x="4187825" y="3009900"/>
          <p14:tracePt t="122402" x="4187825" y="3000375"/>
          <p14:tracePt t="122437" x="4187825" y="2990850"/>
          <p14:tracePt t="122450" x="4187825" y="2982913"/>
          <p14:tracePt t="122470" x="4187825" y="2973388"/>
          <p14:tracePt t="122491" x="4187825" y="2965450"/>
          <p14:tracePt t="122498" x="4187825" y="2955925"/>
          <p14:tracePt t="122505" x="4187825" y="2946400"/>
          <p14:tracePt t="122513" x="4187825" y="2938463"/>
          <p14:tracePt t="122531" x="4187825" y="2919413"/>
          <p14:tracePt t="122563" x="4179888" y="2911475"/>
          <p14:tracePt t="122580" x="4170363" y="2894013"/>
          <p14:tracePt t="122613" x="4160838" y="2894013"/>
          <p14:tracePt t="122630" x="4160838" y="2884488"/>
          <p14:tracePt t="122647" x="4152900" y="2874963"/>
          <p14:tracePt t="122663" x="4143375" y="2874963"/>
          <p14:tracePt t="122683" x="4133850" y="2874963"/>
          <p14:tracePt t="122710" x="4125913" y="2874963"/>
          <p14:tracePt t="122723" x="4125913" y="2867025"/>
          <p14:tracePt t="122744" x="4116388" y="2867025"/>
          <p14:tracePt t="122779" x="4108450" y="2867025"/>
          <p14:tracePt t="122791" x="4098925" y="2867025"/>
          <p14:tracePt t="122819" x="4089400" y="2867025"/>
          <p14:tracePt t="122846" x="4081463" y="2867025"/>
          <p14:tracePt t="122867" x="4071938" y="2867025"/>
          <p14:tracePt t="122874" x="4062413" y="2867025"/>
          <p14:tracePt t="122887" x="4054475" y="2867025"/>
          <p14:tracePt t="122901" x="4044950" y="2867025"/>
          <p14:tracePt t="122914" x="4027488" y="2867025"/>
          <p14:tracePt t="122930" x="4010025" y="2867025"/>
          <p14:tracePt t="122948" x="3990975" y="2867025"/>
          <p14:tracePt t="122963" x="3973513" y="2867025"/>
          <p14:tracePt t="122980" x="3965575" y="2867025"/>
          <p14:tracePt t="122996" x="3929063" y="2857500"/>
          <p14:tracePt t="123013" x="3911600" y="2857500"/>
          <p14:tracePt t="123030" x="3857625" y="2857500"/>
          <p14:tracePt t="123046" x="3803650" y="2857500"/>
          <p14:tracePt t="123063" x="3741738" y="2857500"/>
          <p14:tracePt t="123080" x="3705225" y="2857500"/>
          <p14:tracePt t="123097" x="3679825" y="2857500"/>
          <p14:tracePt t="123114" x="3633788" y="2867025"/>
          <p14:tracePt t="123130" x="3616325" y="2874963"/>
          <p14:tracePt t="123147" x="3571875" y="2884488"/>
          <p14:tracePt t="123163" x="3544888" y="2884488"/>
          <p14:tracePt t="123180" x="3517900" y="2884488"/>
          <p14:tracePt t="123197" x="3482975" y="2894013"/>
          <p14:tracePt t="123215" x="3446463" y="2901950"/>
          <p14:tracePt t="123230" x="3419475" y="2901950"/>
          <p14:tracePt t="123247" x="3402013" y="2919413"/>
          <p14:tracePt t="123263" x="3357563" y="2919413"/>
          <p14:tracePt t="123280" x="3330575" y="2928938"/>
          <p14:tracePt t="123285" x="3322638" y="2938463"/>
          <p14:tracePt t="123297" x="3313113" y="2938463"/>
          <p14:tracePt t="123314" x="3286125" y="2946400"/>
          <p14:tracePt t="123331" x="3268663" y="2955925"/>
          <p14:tracePt t="123347" x="3259138" y="2955925"/>
          <p14:tracePt t="123380" x="3259138" y="2965450"/>
          <p14:tracePt t="123397" x="3259138" y="2973388"/>
          <p14:tracePt t="123421" x="3259138" y="2982913"/>
          <p14:tracePt t="123430" x="3259138" y="2990850"/>
          <p14:tracePt t="123447" x="3276600" y="3000375"/>
          <p14:tracePt t="123464" x="3276600" y="3009900"/>
          <p14:tracePt t="123481" x="3295650" y="3017838"/>
          <p14:tracePt t="123497" x="3303588" y="3027363"/>
          <p14:tracePt t="123514" x="3313113" y="3027363"/>
          <p14:tracePt t="123530" x="3322638" y="3036888"/>
          <p14:tracePt t="123547" x="3330575" y="3036888"/>
          <p14:tracePt t="123564" x="3340100" y="3044825"/>
          <p14:tracePt t="123580" x="3348038" y="3044825"/>
          <p14:tracePt t="123598" x="3357563" y="3054350"/>
          <p14:tracePt t="123630" x="3367088" y="3054350"/>
          <p14:tracePt t="123647" x="3375025" y="3054350"/>
          <p14:tracePt t="123664" x="3384550" y="3062288"/>
          <p14:tracePt t="123680" x="3394075" y="3062288"/>
          <p14:tracePt t="123714" x="3402013" y="3062288"/>
          <p14:tracePt t="123730" x="3419475" y="3062288"/>
          <p14:tracePt t="123764" x="3429000" y="3062288"/>
          <p14:tracePt t="123780" x="3438525" y="3071813"/>
          <p14:tracePt t="123797" x="3446463" y="3071813"/>
          <p14:tracePt t="123814" x="3455988" y="3071813"/>
          <p14:tracePt t="123847" x="3473450" y="3071813"/>
          <p14:tracePt t="123864" x="3490913" y="3071813"/>
          <p14:tracePt t="123880" x="3500438" y="3081338"/>
          <p14:tracePt t="123897" x="3536950" y="3089275"/>
          <p14:tracePt t="123914" x="3616325" y="3098800"/>
          <p14:tracePt t="123930" x="3679825" y="3108325"/>
          <p14:tracePt t="123946" x="3732213" y="3116263"/>
          <p14:tracePt t="123963" x="3759200" y="3116263"/>
          <p14:tracePt t="123980" x="3795713" y="3133725"/>
          <p14:tracePt t="123996" x="3813175" y="3133725"/>
          <p14:tracePt t="124013" x="3830638" y="3133725"/>
          <p14:tracePt t="124030" x="3867150" y="3143250"/>
          <p14:tracePt t="124046" x="3884613" y="3143250"/>
          <p14:tracePt t="124063" x="3902075" y="3143250"/>
          <p14:tracePt t="124080" x="3919538" y="3143250"/>
          <p14:tracePt t="124098" x="3929063" y="3143250"/>
          <p14:tracePt t="124114" x="3946525" y="3143250"/>
          <p14:tracePt t="124147" x="3956050" y="3143250"/>
          <p14:tracePt t="124166" x="3965575" y="3143250"/>
          <p14:tracePt t="124187" x="3965575" y="3133725"/>
          <p14:tracePt t="124197" x="3973513" y="3133725"/>
          <p14:tracePt t="125316" x="3929063" y="3133725"/>
          <p14:tracePt t="125322" x="3867150" y="3143250"/>
          <p14:tracePt t="125330" x="3822700" y="3143250"/>
          <p14:tracePt t="125347" x="3776663" y="3152775"/>
          <p14:tracePt t="125364" x="3732213" y="3170238"/>
          <p14:tracePt t="125380" x="3697288" y="3170238"/>
          <p14:tracePt t="125397" x="3643313" y="3187700"/>
          <p14:tracePt t="125414" x="3589338" y="3187700"/>
          <p14:tracePt t="125431" x="3509963" y="3205163"/>
          <p14:tracePt t="125447" x="3473450" y="3205163"/>
          <p14:tracePt t="125464" x="3446463" y="3214688"/>
          <p14:tracePt t="125480" x="3411538" y="3224213"/>
          <p14:tracePt t="125497" x="3394075" y="3232150"/>
          <p14:tracePt t="125513" x="3357563" y="3232150"/>
          <p14:tracePt t="125530" x="3322638" y="3251200"/>
          <p14:tracePt t="125547" x="3295650" y="3251200"/>
          <p14:tracePt t="125564" x="3286125" y="3259138"/>
          <p14:tracePt t="125581" x="3268663" y="3268663"/>
          <p14:tracePt t="125597" x="3251200" y="3268663"/>
          <p14:tracePt t="125614" x="3224213" y="3276600"/>
          <p14:tracePt t="125630" x="3170238" y="3286125"/>
          <p14:tracePt t="125647" x="3089275" y="3303588"/>
          <p14:tracePt t="125664" x="3009900" y="3322638"/>
          <p14:tracePt t="125680" x="2973388" y="3330575"/>
          <p14:tracePt t="125698" x="2938463" y="3340100"/>
          <p14:tracePt t="125714" x="2928938" y="3340100"/>
          <p14:tracePt t="125730" x="2911475" y="3340100"/>
          <p14:tracePt t="125747" x="2894013" y="3348038"/>
          <p14:tracePt t="125764" x="2884488" y="3348038"/>
          <p14:tracePt t="125780" x="2874963" y="3348038"/>
          <p14:tracePt t="125797" x="2867025" y="3357563"/>
          <p14:tracePt t="125814" x="2847975" y="3367088"/>
          <p14:tracePt t="125830" x="2822575" y="3367088"/>
          <p14:tracePt t="125847" x="2776538" y="3384550"/>
          <p14:tracePt t="125863" x="2751138" y="3394075"/>
          <p14:tracePt t="125880" x="2732088" y="3402013"/>
          <p14:tracePt t="125896" x="2705100" y="3419475"/>
          <p14:tracePt t="125914" x="2697163" y="3419475"/>
          <p14:tracePt t="125930" x="2687638" y="3429000"/>
          <p14:tracePt t="125946" x="2679700" y="3429000"/>
          <p14:tracePt t="125991" x="2687638" y="3429000"/>
          <p14:tracePt t="125998" x="2697163" y="3429000"/>
          <p14:tracePt t="126019" x="2705100" y="3429000"/>
          <p14:tracePt t="126032" x="2714625" y="3429000"/>
          <p14:tracePt t="126048" x="2724150" y="3429000"/>
          <p14:tracePt t="126064" x="2732088" y="3429000"/>
          <p14:tracePt t="126081" x="2759075" y="3429000"/>
          <p14:tracePt t="126097" x="2776538" y="3429000"/>
          <p14:tracePt t="126114" x="2786063" y="3419475"/>
          <p14:tracePt t="126130" x="2803525" y="3419475"/>
          <p14:tracePt t="126147" x="2822575" y="3419475"/>
          <p14:tracePt t="126163" x="2830513" y="3419475"/>
          <p14:tracePt t="126180" x="2840038" y="3419475"/>
          <p14:tracePt t="126197" x="2857500" y="3419475"/>
          <p14:tracePt t="126214" x="2884488" y="3419475"/>
          <p14:tracePt t="126231" x="3036888" y="3429000"/>
          <p14:tracePt t="126247" x="3197225" y="3446463"/>
          <p14:tracePt t="126264" x="3286125" y="3455988"/>
          <p14:tracePt t="126280" x="3322638" y="3465513"/>
          <p14:tracePt t="126297" x="3340100" y="3473450"/>
          <p14:tracePt t="126314" x="3348038" y="3473450"/>
          <p14:tracePt t="126330" x="3357563" y="3473450"/>
          <p14:tracePt t="126348" x="3367088" y="3473450"/>
          <p14:tracePt t="126381" x="3375025" y="3473450"/>
          <p14:tracePt t="126410" x="3375025" y="3465513"/>
          <p14:tracePt t="126437" x="3375025" y="3455988"/>
          <p14:tracePt t="126471" x="3375025" y="3446463"/>
          <p14:tracePt t="126478" x="3384550" y="3446463"/>
          <p14:tracePt t="126505" x="3384550" y="3438525"/>
          <p14:tracePt t="126519" x="3394075" y="3429000"/>
          <p14:tracePt t="126553" x="3402013" y="3429000"/>
          <p14:tracePt t="126574" x="3411538" y="3429000"/>
          <p14:tracePt t="126601" x="3419475" y="3429000"/>
          <p14:tracePt t="126888" x="3419475" y="3419475"/>
          <p14:tracePt t="126902" x="3429000" y="3411538"/>
          <p14:tracePt t="126921" x="3429000" y="3402013"/>
          <p14:tracePt t="126941" x="3438525" y="3402013"/>
          <p14:tracePt t="126955" x="3438525" y="3394075"/>
          <p14:tracePt t="126962" x="3446463" y="3394075"/>
          <p14:tracePt t="126969" x="3446463" y="3384550"/>
          <p14:tracePt t="127003" x="3446463" y="3375025"/>
          <p14:tracePt t="127010" x="3455988" y="3375025"/>
          <p14:tracePt t="127032" x="3455988" y="3367088"/>
          <p14:tracePt t="127045" x="3465513" y="3367088"/>
          <p14:tracePt t="127128" x="3473450" y="3367088"/>
          <p14:tracePt t="127210" x="3473450" y="3375025"/>
          <p14:tracePt t="127231" x="3473450" y="3384550"/>
          <p14:tracePt t="127237" x="3473450" y="3394075"/>
          <p14:tracePt t="127251" x="3473450" y="3402013"/>
          <p14:tracePt t="127271" x="3473450" y="3411538"/>
          <p14:tracePt t="127285" x="3473450" y="3419475"/>
          <p14:tracePt t="127299" x="3473450" y="3429000"/>
          <p14:tracePt t="127314" x="3473450" y="3438525"/>
          <p14:tracePt t="127330" x="3473450" y="3446463"/>
          <p14:tracePt t="127347" x="3482975" y="3446463"/>
          <p14:tracePt t="127363" x="3490913" y="3455988"/>
          <p14:tracePt t="127380" x="3500438" y="3455988"/>
          <p14:tracePt t="127397" x="3536950" y="3473450"/>
          <p14:tracePt t="127415" x="3554413" y="3473450"/>
          <p14:tracePt t="127430" x="3571875" y="3482975"/>
          <p14:tracePt t="127447" x="3581400" y="3482975"/>
          <p14:tracePt t="127464" x="3598863" y="3482975"/>
          <p14:tracePt t="127497" x="3608388" y="3482975"/>
          <p14:tracePt t="127518" x="3616325" y="3482975"/>
          <p14:tracePt t="127532" x="3625850" y="3482975"/>
          <p14:tracePt t="127547" x="3633788" y="3482975"/>
          <p14:tracePt t="127564" x="3652838" y="3482975"/>
          <p14:tracePt t="127580" x="3670300" y="3482975"/>
          <p14:tracePt t="127597" x="3687763" y="3482975"/>
          <p14:tracePt t="127613" x="3697288" y="3482975"/>
          <p14:tracePt t="127630" x="3705225" y="3482975"/>
          <p14:tracePt t="127647" x="3714750" y="3482975"/>
          <p14:tracePt t="127663" x="3724275" y="3482975"/>
          <p14:tracePt t="127681" x="3732213" y="3482975"/>
          <p14:tracePt t="127750" x="3741738" y="3482975"/>
          <p14:tracePt t="127791" x="3751263" y="3482975"/>
          <p14:tracePt t="127805" x="3759200" y="3482975"/>
          <p14:tracePt t="127819" x="3768725" y="3482975"/>
          <p14:tracePt t="127833" x="3776663" y="3482975"/>
          <p14:tracePt t="127839" x="3786188" y="3482975"/>
          <p14:tracePt t="127847" x="3795713" y="3482975"/>
          <p14:tracePt t="127864" x="3803650" y="3482975"/>
          <p14:tracePt t="127880" x="3830638" y="3473450"/>
          <p14:tracePt t="127913" x="3848100" y="3465513"/>
          <p14:tracePt t="127930" x="3857625" y="3465513"/>
          <p14:tracePt t="127947" x="3884613" y="3465513"/>
          <p14:tracePt t="127963" x="3911600" y="3455988"/>
          <p14:tracePt t="127980" x="3919538" y="3455988"/>
          <p14:tracePt t="127996" x="3946525" y="3455988"/>
          <p14:tracePt t="128030" x="3965575" y="3455988"/>
          <p14:tracePt t="128065" x="3973513" y="3455988"/>
          <p14:tracePt t="128080" x="3983038" y="3455988"/>
          <p14:tracePt t="128098" x="3990975" y="3455988"/>
          <p14:tracePt t="128113" x="4000500" y="3455988"/>
          <p14:tracePt t="128133" x="4010025" y="3455988"/>
          <p14:tracePt t="128154" x="4017963" y="3455988"/>
          <p14:tracePt t="128182" x="4027488" y="3455988"/>
          <p14:tracePt t="128215" x="4037013" y="3455988"/>
          <p14:tracePt t="128256" x="4044950" y="3455988"/>
          <p14:tracePt t="128277" x="4054475" y="3455988"/>
          <p14:tracePt t="128311" x="4062413" y="3455988"/>
          <p14:tracePt t="128338" x="4071938" y="3455988"/>
          <p14:tracePt t="128373" x="4081463" y="3455988"/>
          <p14:tracePt t="128388" x="4089400" y="3455988"/>
          <p14:tracePt t="128400" x="4098925" y="3455988"/>
          <p14:tracePt t="128414" x="4108450" y="3455988"/>
          <p14:tracePt t="128427" x="4116388" y="3455988"/>
          <p14:tracePt t="128441" x="4125913" y="3455988"/>
          <p14:tracePt t="128455" x="4133850" y="3455988"/>
          <p14:tracePt t="128489" x="4143375" y="3455988"/>
          <p14:tracePt t="128544" x="4152900" y="3455988"/>
          <p14:tracePt t="128564" x="4152900" y="3446463"/>
          <p14:tracePt t="128598" x="4160838" y="3446463"/>
          <p14:tracePt t="128612" x="4170363" y="3446463"/>
          <p14:tracePt t="128639" x="4179888" y="3438525"/>
          <p14:tracePt t="128653" x="4187825" y="3438525"/>
          <p14:tracePt t="128667" x="4205288" y="3438525"/>
          <p14:tracePt t="128680" x="4214813" y="3438525"/>
          <p14:tracePt t="128695" x="4232275" y="3438525"/>
          <p14:tracePt t="128708" x="4241800" y="3438525"/>
          <p14:tracePt t="128721" x="4251325" y="3438525"/>
          <p14:tracePt t="128735" x="4259263" y="3438525"/>
          <p14:tracePt t="128749" x="4268788" y="3438525"/>
          <p14:tracePt t="128784" x="4276725" y="3438525"/>
          <p14:tracePt t="128872" x="4286250" y="3438525"/>
          <p14:tracePt t="128987" x="4286250" y="3429000"/>
          <p14:tracePt t="129007" x="4286250" y="3419475"/>
          <p14:tracePt t="129380" x="4295775" y="3419475"/>
          <p14:tracePt t="129387" x="4313238" y="3402013"/>
          <p14:tracePt t="129398" x="4340225" y="3394075"/>
          <p14:tracePt t="129413" x="4348163" y="3394075"/>
          <p14:tracePt t="129430" x="4357688" y="3384550"/>
          <p14:tracePt t="129447" x="4384675" y="3384550"/>
          <p14:tracePt t="129463" x="4394200" y="3375025"/>
          <p14:tracePt t="129480" x="4411663" y="3375025"/>
          <p14:tracePt t="129497" x="4411663" y="3367088"/>
          <p14:tracePt t="129514" x="4419600" y="3367088"/>
          <p14:tracePt t="129530" x="4429125" y="3367088"/>
          <p14:tracePt t="129547" x="4438650" y="3367088"/>
          <p14:tracePt t="129665" x="4446588" y="3367088"/>
          <p14:tracePt t="129693" x="4456113" y="3367088"/>
          <p14:tracePt t="129706" x="4473575" y="3367088"/>
          <p14:tracePt t="129721" x="4483100" y="3367088"/>
          <p14:tracePt t="129730" x="4491038" y="3367088"/>
          <p14:tracePt t="129747" x="4527550" y="3367088"/>
          <p14:tracePt t="129763" x="4545013" y="3375025"/>
          <p14:tracePt t="129780" x="4554538" y="3375025"/>
          <p14:tracePt t="129783" x="4562475" y="3375025"/>
          <p14:tracePt t="129797" x="4572000" y="3384550"/>
          <p14:tracePt t="129814" x="4589463" y="3384550"/>
          <p14:tracePt t="129830" x="4616450" y="3394075"/>
          <p14:tracePt t="129847" x="4633913" y="3394075"/>
          <p14:tracePt t="129864" x="4670425" y="3394075"/>
          <p14:tracePt t="129880" x="4705350" y="3402013"/>
          <p14:tracePt t="129896" x="4741863" y="3411538"/>
          <p14:tracePt t="129914" x="4759325" y="3411538"/>
          <p14:tracePt t="129930" x="4795838" y="3419475"/>
          <p14:tracePt t="129946" x="4822825" y="3429000"/>
          <p14:tracePt t="129963" x="4840288" y="3429000"/>
          <p14:tracePt t="129979" x="4848225" y="3438525"/>
          <p14:tracePt t="129996" x="4857750" y="3438525"/>
          <p14:tracePt t="130013" x="4867275" y="3446463"/>
          <p14:tracePt t="130049" x="4875213" y="3446463"/>
          <p14:tracePt t="130117" x="4875213" y="3438525"/>
          <p14:tracePt t="130158" x="4875213" y="3429000"/>
          <p14:tracePt t="130192" x="4875213" y="3419475"/>
          <p14:tracePt t="130212" x="4867275" y="3419475"/>
          <p14:tracePt t="130267" x="4857750" y="3419475"/>
          <p14:tracePt t="130315" x="4848225" y="3419475"/>
          <p14:tracePt t="130963" x="4857750" y="3419475"/>
          <p14:tracePt t="130970" x="4875213" y="3419475"/>
          <p14:tracePt t="130984" x="4884738" y="3419475"/>
          <p14:tracePt t="130996" x="4894263" y="3419475"/>
          <p14:tracePt t="131013" x="4911725" y="3419475"/>
          <p14:tracePt t="131030" x="4929188" y="3419475"/>
          <p14:tracePt t="131047" x="4946650" y="3419475"/>
          <p14:tracePt t="131080" x="4956175" y="3419475"/>
          <p14:tracePt t="131097" x="4965700" y="3419475"/>
          <p14:tracePt t="131114" x="4973638" y="3411538"/>
          <p14:tracePt t="131147" x="4973638" y="3402013"/>
          <p14:tracePt t="131163" x="4983163" y="3402013"/>
          <p14:tracePt t="131180" x="4983163" y="3394075"/>
          <p14:tracePt t="131225" x="4991100" y="3384550"/>
          <p14:tracePt t="131238" x="5000625" y="3375025"/>
          <p14:tracePt t="131245" x="5010150" y="3375025"/>
          <p14:tracePt t="131259" x="5027613" y="3375025"/>
          <p14:tracePt t="131275" x="5037138" y="3367088"/>
          <p14:tracePt t="131286" x="5045075" y="3367088"/>
          <p14:tracePt t="131300" x="5045075" y="3357563"/>
          <p14:tracePt t="131314" x="5054600" y="3357563"/>
          <p14:tracePt t="131330" x="5062538" y="3357563"/>
          <p14:tracePt t="131676" x="5062538" y="3367088"/>
          <p14:tracePt t="131683" x="5072063" y="3367088"/>
          <p14:tracePt t="131758" x="5081588" y="3375025"/>
          <p14:tracePt t="131785" x="5089525" y="3375025"/>
          <p14:tracePt t="131792" x="5099050" y="3375025"/>
          <p14:tracePt t="131806" x="5108575" y="3375025"/>
          <p14:tracePt t="131813" x="5126038" y="3375025"/>
          <p14:tracePt t="131830" x="5143500" y="3384550"/>
          <p14:tracePt t="131847" x="5180013" y="3394075"/>
          <p14:tracePt t="131863" x="5197475" y="3394075"/>
          <p14:tracePt t="131880" x="5232400" y="3402013"/>
          <p14:tracePt t="131896" x="5241925" y="3411538"/>
          <p14:tracePt t="131913" x="5251450" y="3411538"/>
          <p14:tracePt t="131930" x="5268913" y="3411538"/>
          <p14:tracePt t="131946" x="5276850" y="3411538"/>
          <p14:tracePt t="131980" x="5286375" y="3411538"/>
          <p14:tracePt t="132003" x="5295900" y="3411538"/>
          <p14:tracePt t="132037" x="5303838" y="3411538"/>
          <p14:tracePt t="132058" x="5313363" y="3411538"/>
          <p14:tracePt t="132065" x="5322888" y="3411538"/>
          <p14:tracePt t="132085" x="5330825" y="3411538"/>
          <p14:tracePt t="132099" x="5340350" y="3411538"/>
          <p14:tracePt t="132105" x="5348288" y="3411538"/>
          <p14:tracePt t="132113" x="5357813" y="3411538"/>
          <p14:tracePt t="132130" x="5367338" y="3411538"/>
          <p14:tracePt t="132146" x="5384800" y="3411538"/>
          <p14:tracePt t="132163" x="5394325" y="3411538"/>
          <p14:tracePt t="132180" x="5411788" y="3411538"/>
          <p14:tracePt t="132196" x="5419725" y="3411538"/>
          <p14:tracePt t="132213" x="5429250" y="3411538"/>
          <p14:tracePt t="132230" x="5456238" y="3411538"/>
          <p14:tracePt t="132247" x="5465763" y="3411538"/>
          <p14:tracePt t="132263" x="5483225" y="3411538"/>
          <p14:tracePt t="132280" x="5491163" y="3411538"/>
          <p14:tracePt t="132297" x="5500688" y="3411538"/>
          <p14:tracePt t="132326" x="5510213" y="3411538"/>
          <p14:tracePt t="132401" x="5500688" y="3411538"/>
          <p14:tracePt t="132415" x="5491163" y="3411538"/>
          <p14:tracePt t="132428" x="5483225" y="3402013"/>
          <p14:tracePt t="132435" x="5473700" y="3402013"/>
          <p14:tracePt t="132448" x="5456238" y="3394075"/>
          <p14:tracePt t="132464" x="5438775" y="3394075"/>
          <p14:tracePt t="132480" x="5419725" y="3394075"/>
          <p14:tracePt t="132497" x="5384800" y="3384550"/>
          <p14:tracePt t="132513" x="5375275" y="3384550"/>
          <p14:tracePt t="132530" x="5357813" y="3384550"/>
          <p14:tracePt t="132547" x="5348288" y="3384550"/>
          <p14:tracePt t="132564" x="5340350" y="3384550"/>
          <p14:tracePt t="132580" x="5330825" y="3384550"/>
          <p14:tracePt t="132600" x="5322888" y="3384550"/>
          <p14:tracePt t="132620" x="5313363" y="3384550"/>
          <p14:tracePt t="132649" x="5303838" y="3384550"/>
          <p14:tracePt t="132682" x="5295900" y="3384550"/>
          <p14:tracePt t="132695" x="5295900" y="3375025"/>
          <p14:tracePt t="132702" x="5286375" y="3375025"/>
          <p14:tracePt t="132714" x="5276850" y="3367088"/>
          <p14:tracePt t="132730" x="5268913" y="3367088"/>
          <p14:tracePt t="132747" x="5268913" y="3357563"/>
          <p14:tracePt t="132764" x="5259388" y="3357563"/>
          <p14:tracePt t="132780" x="5241925" y="3348038"/>
          <p14:tracePt t="132797" x="5214938" y="3330575"/>
          <p14:tracePt t="132814" x="5205413" y="3330575"/>
          <p14:tracePt t="132831" x="5180013" y="3322638"/>
          <p14:tracePt t="132847" x="5170488" y="3322638"/>
          <p14:tracePt t="132864" x="5170488" y="3313113"/>
          <p14:tracePt t="132880" x="5160963" y="3313113"/>
          <p14:tracePt t="132897" x="5153025" y="3313113"/>
          <p14:tracePt t="132919" x="5143500" y="3313113"/>
          <p14:tracePt t="132988" x="5133975" y="3313113"/>
          <p14:tracePt t="133022" x="5126038" y="3313113"/>
          <p14:tracePt t="133036" x="5116513" y="3313113"/>
          <p14:tracePt t="133126" x="5116513" y="3303588"/>
          <p14:tracePt t="133167" x="5126038" y="3303588"/>
          <p14:tracePt t="133249" x="5133975" y="3303588"/>
          <p14:tracePt t="133338" x="5143500" y="3303588"/>
          <p14:tracePt t="133440" x="5153025" y="3303588"/>
          <p14:tracePt t="133461" x="5160963" y="3303588"/>
          <p14:tracePt t="133495" x="5170488" y="3303588"/>
          <p14:tracePt t="133522" x="5180013" y="3303588"/>
          <p14:tracePt t="133557" x="5187950" y="3303588"/>
          <p14:tracePt t="133570" x="5197475" y="3303588"/>
          <p14:tracePt t="133598" x="5197475" y="3313113"/>
          <p14:tracePt t="133605" x="5205413" y="3313113"/>
          <p14:tracePt t="133632" x="5214938" y="3313113"/>
          <p14:tracePt t="133652" x="5224463" y="3313113"/>
          <p14:tracePt t="133667" x="5232400" y="3313113"/>
          <p14:tracePt t="133687" x="5241925" y="3313113"/>
          <p14:tracePt t="133721" x="5251450" y="3313113"/>
          <p14:tracePt t="133748" x="5259388" y="3313113"/>
          <p14:tracePt t="133762" x="5268913" y="3313113"/>
          <p14:tracePt t="133803" x="5276850" y="3313113"/>
          <p14:tracePt t="133830" x="5276850" y="3322638"/>
          <p14:tracePt t="133837" x="5286375" y="3322638"/>
          <p14:tracePt t="133925" x="5295900" y="3322638"/>
          <p14:tracePt t="134048" x="5303838" y="3322638"/>
          <p14:tracePt t="134070" x="5313363" y="3322638"/>
          <p14:tracePt t="134083" x="5313363" y="3313113"/>
          <p14:tracePt t="134110" x="5322888" y="3313113"/>
          <p14:tracePt t="134118" x="5322888" y="3303588"/>
          <p14:tracePt t="134132" x="5322888" y="3295650"/>
          <p14:tracePt t="134147" x="5330825" y="3295650"/>
          <p14:tracePt t="134163" x="5330825" y="3286125"/>
          <p14:tracePt t="134180" x="5340350" y="3286125"/>
          <p14:tracePt t="134197" x="5340350" y="3276600"/>
          <p14:tracePt t="134227" x="5348288" y="3268663"/>
          <p14:tracePt t="134241" x="5348288" y="3259138"/>
          <p14:tracePt t="134275" x="5348288" y="3251200"/>
          <p14:tracePt t="134330" x="5348288" y="3241675"/>
          <p14:tracePt t="134336" x="5357813" y="3241675"/>
          <p14:tracePt t="134364" x="5367338" y="3241675"/>
          <p14:tracePt t="134377" x="5375275" y="3241675"/>
          <p14:tracePt t="134384" x="5375275" y="3232150"/>
          <p14:tracePt t="134397" x="5384800" y="3232150"/>
          <p14:tracePt t="134414" x="5411788" y="3232150"/>
          <p14:tracePt t="134431" x="5419725" y="3232150"/>
          <p14:tracePt t="134447" x="5429250" y="3232150"/>
          <p14:tracePt t="134464" x="5446713" y="3232150"/>
          <p14:tracePt t="134480" x="5456238" y="3232150"/>
          <p14:tracePt t="134513" x="5456238" y="3224213"/>
          <p14:tracePt t="134658" x="5446713" y="3224213"/>
          <p14:tracePt t="134678" x="5438775" y="3224213"/>
          <p14:tracePt t="134706" x="5429250" y="3224213"/>
          <p14:tracePt t="134719" x="5419725" y="3224213"/>
          <p14:tracePt t="134733" x="5411788" y="3224213"/>
          <p14:tracePt t="134740" x="5402263" y="3224213"/>
          <p14:tracePt t="134748" x="5394325" y="3232150"/>
          <p14:tracePt t="134763" x="5384800" y="3232150"/>
          <p14:tracePt t="134780" x="5357813" y="3251200"/>
          <p14:tracePt t="134797" x="5340350" y="3251200"/>
          <p14:tracePt t="134814" x="5295900" y="3259138"/>
          <p14:tracePt t="134830" x="5276850" y="3268663"/>
          <p14:tracePt t="134847" x="5251450" y="3276600"/>
          <p14:tracePt t="134864" x="5205413" y="3276600"/>
          <p14:tracePt t="134880" x="5187950" y="3276600"/>
          <p14:tracePt t="134897" x="5143500" y="3276600"/>
          <p14:tracePt t="134914" x="5116513" y="3276600"/>
          <p14:tracePt t="134930" x="5099050" y="3276600"/>
          <p14:tracePt t="134946" x="5072063" y="3276600"/>
          <p14:tracePt t="134964" x="5054600" y="3276600"/>
          <p14:tracePt t="134980" x="5037138" y="3276600"/>
          <p14:tracePt t="134996" x="5037138" y="3286125"/>
          <p14:tracePt t="135013" x="5018088" y="3286125"/>
          <p14:tracePt t="135030" x="5000625" y="3286125"/>
          <p14:tracePt t="135047" x="4991100" y="3286125"/>
          <p14:tracePt t="135063" x="4983163" y="3286125"/>
          <p14:tracePt t="135081" x="4973638" y="3286125"/>
          <p14:tracePt t="135097" x="4965700" y="3286125"/>
          <p14:tracePt t="135527" x="4965700" y="3295650"/>
          <p14:tracePt t="135540" x="4973638" y="3295650"/>
          <p14:tracePt t="135554" x="4983163" y="3303588"/>
          <p14:tracePt t="135563" x="4991100" y="3303588"/>
          <p14:tracePt t="135581" x="5000625" y="3313113"/>
          <p14:tracePt t="135597" x="5010150" y="3322638"/>
          <p14:tracePt t="135614" x="5027613" y="3340100"/>
          <p14:tracePt t="135630" x="5037138" y="3340100"/>
          <p14:tracePt t="135647" x="5045075" y="3348038"/>
          <p14:tracePt t="135664" x="5054600" y="3348038"/>
          <p14:tracePt t="135680" x="5054600" y="3357563"/>
          <p14:tracePt t="135697" x="5062538" y="3367088"/>
          <p14:tracePt t="135718" x="5072063" y="3367088"/>
          <p14:tracePt t="135759" x="5081588" y="3367088"/>
          <p14:tracePt t="135793" x="5089525" y="3367088"/>
          <p14:tracePt t="135807" x="5099050" y="3367088"/>
          <p14:tracePt t="135848" x="5108575" y="3357563"/>
          <p14:tracePt t="135986" x="5116513" y="3348038"/>
          <p14:tracePt t="136000" x="5133975" y="3348038"/>
          <p14:tracePt t="136005" x="5143500" y="3348038"/>
          <p14:tracePt t="136013" x="5153025" y="3340100"/>
          <p14:tracePt t="136030" x="5180013" y="3330575"/>
          <p14:tracePt t="136047" x="5214938" y="3330575"/>
          <p14:tracePt t="136064" x="5232400" y="3330575"/>
          <p14:tracePt t="136080" x="5268913" y="3322638"/>
          <p14:tracePt t="136097" x="5286375" y="3322638"/>
          <p14:tracePt t="136114" x="5313363" y="3313113"/>
          <p14:tracePt t="136130" x="5322888" y="3313113"/>
          <p14:tracePt t="136148" x="5330825" y="3313113"/>
          <p14:tracePt t="136163" x="5340350" y="3313113"/>
          <p14:tracePt t="136180" x="5348288" y="3303588"/>
          <p14:tracePt t="136197" x="5367338" y="3303588"/>
          <p14:tracePt t="136213" x="5375275" y="3303588"/>
          <p14:tracePt t="136230" x="5394325" y="3303588"/>
          <p14:tracePt t="136247" x="5419725" y="3303588"/>
          <p14:tracePt t="136264" x="5438775" y="3295650"/>
          <p14:tracePt t="136280" x="5465763" y="3286125"/>
          <p14:tracePt t="136298" x="5483225" y="3286125"/>
          <p14:tracePt t="136314" x="5510213" y="3276600"/>
          <p14:tracePt t="136330" x="5518150" y="3276600"/>
          <p14:tracePt t="136347" x="5537200" y="3268663"/>
          <p14:tracePt t="136364" x="5545138" y="3268663"/>
          <p14:tracePt t="136380" x="5554663" y="3268663"/>
          <p14:tracePt t="136397" x="5562600" y="3268663"/>
          <p14:tracePt t="136414" x="5572125" y="3268663"/>
          <p14:tracePt t="136430" x="5581650" y="3268663"/>
          <p14:tracePt t="136573" x="5581650" y="3259138"/>
          <p14:tracePt t="137202" x="5545138" y="3259138"/>
          <p14:tracePt t="137209" x="5491163" y="3259138"/>
          <p14:tracePt t="137216" x="5438775" y="3259138"/>
          <p14:tracePt t="137230" x="5357813" y="3259138"/>
          <p14:tracePt t="137247" x="5295900" y="3259138"/>
          <p14:tracePt t="137263" x="5241925" y="3259138"/>
          <p14:tracePt t="137280" x="5205413" y="3259138"/>
          <p14:tracePt t="137297" x="5197475" y="3259138"/>
          <p14:tracePt t="137300" x="5187950" y="3259138"/>
          <p14:tracePt t="137314" x="5170488" y="3259138"/>
          <p14:tracePt t="137331" x="5160963" y="3259138"/>
          <p14:tracePt t="137347" x="5153025" y="3259138"/>
          <p14:tracePt t="137364" x="5143500" y="3259138"/>
          <p14:tracePt t="137397" x="5133975" y="3259138"/>
          <p14:tracePt t="137413" x="5133975" y="3268663"/>
          <p14:tracePt t="137435" x="5126038" y="3268663"/>
          <p14:tracePt t="137524" x="5126038" y="3276600"/>
          <p14:tracePt t="137538" x="5133975" y="3276600"/>
          <p14:tracePt t="137551" x="5133975" y="3286125"/>
          <p14:tracePt t="137572" x="5143500" y="3286125"/>
          <p14:tracePt t="137586" x="5153025" y="3295650"/>
          <p14:tracePt t="137599" x="5153025" y="3303588"/>
          <p14:tracePt t="137619" x="5160963" y="3303588"/>
          <p14:tracePt t="137634" x="5160963" y="3313113"/>
          <p14:tracePt t="137654" x="5170488" y="3313113"/>
          <p14:tracePt t="137811" x="5170488" y="3303588"/>
          <p14:tracePt t="137818" x="5160963" y="3303588"/>
          <p14:tracePt t="137830" x="5160963" y="3295650"/>
          <p14:tracePt t="137852" x="5153025" y="3295650"/>
          <p14:tracePt t="137866" x="5143500" y="3295650"/>
          <p14:tracePt t="137881" x="5133975" y="3295650"/>
          <p14:tracePt t="137897" x="5126038" y="3295650"/>
          <p14:tracePt t="137914" x="5072063" y="3295650"/>
          <p14:tracePt t="137929" x="5027613" y="3295650"/>
          <p14:tracePt t="137946" x="4991100" y="3295650"/>
          <p14:tracePt t="137963" x="4973638" y="3295650"/>
          <p14:tracePt t="137980" x="4956175" y="3295650"/>
          <p14:tracePt t="137996" x="4946650" y="3295650"/>
          <p14:tracePt t="138013" x="4938713" y="3295650"/>
          <p14:tracePt t="138030" x="4929188" y="3295650"/>
          <p14:tracePt t="138063" x="4919663" y="3295650"/>
          <p14:tracePt t="138080" x="4902200" y="3295650"/>
          <p14:tracePt t="138097" x="4884738" y="3303588"/>
          <p14:tracePt t="138114" x="4867275" y="3303588"/>
          <p14:tracePt t="138131" x="4857750" y="3303588"/>
          <p14:tracePt t="138147" x="4848225" y="3303588"/>
          <p14:tracePt t="138180" x="4840288" y="3303588"/>
          <p14:tracePt t="138197" x="4830763" y="3303588"/>
          <p14:tracePt t="138426" x="4840288" y="3303588"/>
          <p14:tracePt t="138461" x="4848225" y="3303588"/>
          <p14:tracePt t="138488" x="4857750" y="3303588"/>
          <p14:tracePt t="138502" x="4867275" y="3303588"/>
          <p14:tracePt t="138509" x="4875213" y="3303588"/>
          <p14:tracePt t="138529" x="4884738" y="3303588"/>
          <p14:tracePt t="138536" x="4894263" y="3303588"/>
          <p14:tracePt t="138547" x="4894263" y="3295650"/>
          <p14:tracePt t="138563" x="4911725" y="3295650"/>
          <p14:tracePt t="138580" x="4919663" y="3295650"/>
          <p14:tracePt t="138597" x="4929188" y="3286125"/>
          <p14:tracePt t="138613" x="4946650" y="3286125"/>
          <p14:tracePt t="138630" x="4956175" y="3276600"/>
          <p14:tracePt t="138663" x="4965700" y="3268663"/>
          <p14:tracePt t="138680" x="4983163" y="3259138"/>
          <p14:tracePt t="138713" x="4991100" y="3259138"/>
          <p14:tracePt t="138986" x="4983163" y="3259138"/>
          <p14:tracePt t="138993" x="4973638" y="3259138"/>
          <p14:tracePt t="139000" x="4965700" y="3259138"/>
          <p14:tracePt t="139013" x="4946650" y="3259138"/>
          <p14:tracePt t="139030" x="4929188" y="3259138"/>
          <p14:tracePt t="139047" x="4911725" y="3259138"/>
          <p14:tracePt t="139063" x="4894263" y="3259138"/>
          <p14:tracePt t="139080" x="4875213" y="3259138"/>
          <p14:tracePt t="139097" x="4857750" y="3259138"/>
          <p14:tracePt t="139114" x="4840288" y="3259138"/>
          <p14:tracePt t="139130" x="4822825" y="3259138"/>
          <p14:tracePt t="139147" x="4803775" y="3259138"/>
          <p14:tracePt t="139164" x="4768850" y="3251200"/>
          <p14:tracePt t="139180" x="4751388" y="3251200"/>
          <p14:tracePt t="139197" x="4714875" y="3251200"/>
          <p14:tracePt t="139213" x="4670425" y="3259138"/>
          <p14:tracePt t="139230" x="4625975" y="3259138"/>
          <p14:tracePt t="139247" x="4562475" y="3268663"/>
          <p14:tracePt t="139264" x="4518025" y="3276600"/>
          <p14:tracePt t="139281" x="4465638" y="3286125"/>
          <p14:tracePt t="139297" x="4419600" y="3286125"/>
          <p14:tracePt t="139314" x="4375150" y="3303588"/>
          <p14:tracePt t="139330" x="4322763" y="3313113"/>
          <p14:tracePt t="139347" x="4295775" y="3313113"/>
          <p14:tracePt t="139364" x="4251325" y="3322638"/>
          <p14:tracePt t="139380" x="4232275" y="3322638"/>
          <p14:tracePt t="139397" x="4214813" y="3322638"/>
          <p14:tracePt t="139413" x="4197350" y="3322638"/>
          <p14:tracePt t="139431" x="4170363" y="3322638"/>
          <p14:tracePt t="139447" x="4160838" y="3322638"/>
          <p14:tracePt t="139480" x="4152900" y="3322638"/>
          <p14:tracePt t="139500" x="4143375" y="3322638"/>
          <p14:tracePt t="139521" x="4133850" y="3322638"/>
          <p14:tracePt t="139569" x="4125913" y="3322638"/>
          <p14:tracePt t="139596" x="4116388" y="3322638"/>
          <p14:tracePt t="139617" x="4108450" y="3322638"/>
          <p14:tracePt t="139623" x="4098925" y="3322638"/>
          <p14:tracePt t="139638" x="4089400" y="3322638"/>
          <p14:tracePt t="139651" x="4081463" y="3322638"/>
          <p14:tracePt t="139672" x="4071938" y="3322638"/>
          <p14:tracePt t="139685" x="4062413" y="3322638"/>
          <p14:tracePt t="139795" x="4062413" y="3313113"/>
          <p14:tracePt t="139822" x="4071938" y="3313113"/>
          <p14:tracePt t="139876" x="4081463" y="3313113"/>
          <p14:tracePt t="139896" x="4081463" y="3303588"/>
          <p14:tracePt t="139902" x="4089400" y="3303588"/>
          <p14:tracePt t="139936" x="4098925" y="3303588"/>
          <p14:tracePt t="139957" x="4108450" y="3303588"/>
          <p14:tracePt t="140005" x="4116388" y="3303588"/>
          <p14:tracePt t="140089" x="4125913" y="3303588"/>
          <p14:tracePt t="140129" x="4133850" y="3303588"/>
          <p14:tracePt t="140150" x="4143375" y="3303588"/>
          <p14:tracePt t="140177" x="4152900" y="3303588"/>
          <p14:tracePt t="140184" x="4152900" y="3295650"/>
          <p14:tracePt t="140199" x="4152900" y="3286125"/>
          <p14:tracePt t="140213" x="4160838" y="3286125"/>
          <p14:tracePt t="140231" x="4170363" y="3276600"/>
          <p14:tracePt t="140247" x="4179888" y="3276600"/>
          <p14:tracePt t="140263" x="4187825" y="3268663"/>
          <p14:tracePt t="140280" x="4197350" y="3251200"/>
          <p14:tracePt t="140297" x="4197350" y="3241675"/>
          <p14:tracePt t="140314" x="4214813" y="3224213"/>
          <p14:tracePt t="140330" x="4224338" y="3205163"/>
          <p14:tracePt t="140348" x="4232275" y="3187700"/>
          <p14:tracePt t="140364" x="4232275" y="3170238"/>
          <p14:tracePt t="140380" x="4232275" y="3160713"/>
          <p14:tracePt t="140397" x="4232275" y="3152775"/>
          <p14:tracePt t="140413" x="4232275" y="3133725"/>
          <p14:tracePt t="140447" x="4232275" y="3125788"/>
          <p14:tracePt t="140472" x="4232275" y="3116263"/>
          <p14:tracePt t="140499" x="4232275" y="3108325"/>
          <p14:tracePt t="140513" x="4224338" y="3108325"/>
          <p14:tracePt t="140520" x="4224338" y="3098800"/>
          <p14:tracePt t="140533" x="4214813" y="3098800"/>
          <p14:tracePt t="140547" x="4205288" y="3098800"/>
          <p14:tracePt t="140564" x="4197350" y="3098800"/>
          <p14:tracePt t="140580" x="4187825" y="3098800"/>
          <p14:tracePt t="140597" x="4160838" y="3098800"/>
          <p14:tracePt t="140614" x="4152900" y="3098800"/>
          <p14:tracePt t="140630" x="4125913" y="3098800"/>
          <p14:tracePt t="140647" x="4116388" y="3098800"/>
          <p14:tracePt t="140663" x="4098925" y="3108325"/>
          <p14:tracePt t="140697" x="4089400" y="3116263"/>
          <p14:tracePt t="140718" x="4081463" y="3116263"/>
          <p14:tracePt t="140730" x="4081463" y="3125788"/>
          <p14:tracePt t="140752" x="4071938" y="3125788"/>
          <p14:tracePt t="140773" x="4062413" y="3133725"/>
          <p14:tracePt t="140814" x="4062413" y="3143250"/>
          <p14:tracePt t="140848" x="4062413" y="3152775"/>
          <p14:tracePt t="140875" x="4062413" y="3160713"/>
          <p14:tracePt t="140909" x="4062413" y="3170238"/>
          <p14:tracePt t="140922" x="4062413" y="3179763"/>
          <p14:tracePt t="140956" x="4062413" y="3187700"/>
          <p14:tracePt t="140983" x="4062413" y="3197225"/>
          <p14:tracePt t="141017" x="4062413" y="3205163"/>
          <p14:tracePt t="141031" x="4062413" y="3214688"/>
          <p14:tracePt t="141067" x="4062413" y="3224213"/>
          <p14:tracePt t="141073" x="4071938" y="3224213"/>
          <p14:tracePt t="141101" x="4071938" y="3232150"/>
          <p14:tracePt t="141128" x="4071938" y="3241675"/>
          <p14:tracePt t="141142" x="4071938" y="3251200"/>
          <p14:tracePt t="141176" x="4071938" y="3259138"/>
          <p14:tracePt t="141183" x="4081463" y="3259138"/>
          <p14:tracePt t="141217" x="4089400" y="3259138"/>
          <p14:tracePt t="141251" x="4098925" y="3259138"/>
          <p14:tracePt t="141286" x="4108450" y="3259138"/>
          <p14:tracePt t="141300" x="4116388" y="3259138"/>
          <p14:tracePt t="141320" x="4125913" y="3259138"/>
          <p14:tracePt t="141348" x="4133850" y="3259138"/>
          <p14:tracePt t="141368" x="4143375" y="3259138"/>
          <p14:tracePt t="141374" x="4152900" y="3259138"/>
          <p14:tracePt t="141397" x="4160838" y="3259138"/>
          <p14:tracePt t="141410" x="4170363" y="3259138"/>
          <p14:tracePt t="141423" x="4179888" y="3259138"/>
          <p14:tracePt t="141430" x="4187825" y="3259138"/>
          <p14:tracePt t="141450" x="4197350" y="3259138"/>
          <p14:tracePt t="141464" x="4205288" y="3259138"/>
          <p14:tracePt t="141499" x="4214813" y="3259138"/>
          <p14:tracePt t="141511" x="4214813" y="3251200"/>
          <p14:tracePt t="141518" x="4224338" y="3251200"/>
          <p14:tracePt t="141531" x="4224338" y="3241675"/>
          <p14:tracePt t="141547" x="4224338" y="3232150"/>
          <p14:tracePt t="141566" x="4224338" y="3224213"/>
          <p14:tracePt t="141580" x="4224338" y="3214688"/>
          <p14:tracePt t="141597" x="4224338" y="3205163"/>
          <p14:tracePt t="141613" x="4224338" y="3197225"/>
          <p14:tracePt t="141630" x="4224338" y="3187700"/>
          <p14:tracePt t="141647" x="4224338" y="3170238"/>
          <p14:tracePt t="141664" x="4224338" y="3160713"/>
          <p14:tracePt t="141681" x="4224338" y="3152775"/>
          <p14:tracePt t="141697" x="4214813" y="3143250"/>
          <p14:tracePt t="141714" x="4205288" y="3133725"/>
          <p14:tracePt t="141730" x="4197350" y="3133725"/>
          <p14:tracePt t="141747" x="4179888" y="3125788"/>
          <p14:tracePt t="141780" x="4160838" y="3116263"/>
          <p14:tracePt t="141797" x="4143375" y="3108325"/>
          <p14:tracePt t="141819" x="4133850" y="3108325"/>
          <p14:tracePt t="141847" x="4125913" y="3108325"/>
          <p14:tracePt t="141867" x="4116388" y="3108325"/>
          <p14:tracePt t="141881" x="4108450" y="3108325"/>
          <p14:tracePt t="141900" x="4098925" y="3108325"/>
          <p14:tracePt t="141927" x="4098925" y="3116263"/>
          <p14:tracePt t="141934" x="4089400" y="3116263"/>
          <p14:tracePt t="141961" x="4081463" y="3125788"/>
          <p14:tracePt t="141988" x="4081463" y="3133725"/>
          <p14:tracePt t="141995" x="4071938" y="3133725"/>
          <p14:tracePt t="142009" x="4071938" y="3143250"/>
          <p14:tracePt t="142023" x="4071938" y="3152775"/>
          <p14:tracePt t="142038" x="4071938" y="3160713"/>
          <p14:tracePt t="142058" x="4071938" y="3170238"/>
          <p14:tracePt t="142066" x="4071938" y="3179763"/>
          <p14:tracePt t="142080" x="4071938" y="3187700"/>
          <p14:tracePt t="142097" x="4071938" y="3197225"/>
          <p14:tracePt t="142114" x="4071938" y="3205163"/>
          <p14:tracePt t="142130" x="4071938" y="3214688"/>
          <p14:tracePt t="142147" x="4071938" y="3224213"/>
          <p14:tracePt t="142164" x="4071938" y="3232150"/>
          <p14:tracePt t="142181" x="4071938" y="3251200"/>
          <p14:tracePt t="142216" x="4071938" y="3259138"/>
          <p14:tracePt t="142264" x="4081463" y="3268663"/>
          <p14:tracePt t="142291" x="4089400" y="3268663"/>
          <p14:tracePt t="142299" x="4089400" y="3276600"/>
          <p14:tracePt t="142318" x="4089400" y="3286125"/>
          <p14:tracePt t="142325" x="4098925" y="3286125"/>
          <p14:tracePt t="142360" x="4108450" y="3286125"/>
          <p14:tracePt t="142374" x="4116388" y="3286125"/>
          <p14:tracePt t="142394" x="4116388" y="3276600"/>
          <p14:tracePt t="142401" x="4125913" y="3276600"/>
          <p14:tracePt t="142428" x="4133850" y="3276600"/>
          <p14:tracePt t="142455" x="4143375" y="3276600"/>
          <p14:tracePt t="142462" x="4143375" y="3268663"/>
          <p14:tracePt t="142469" x="4152900" y="3268663"/>
          <p14:tracePt t="142489" x="4160838" y="3268663"/>
          <p14:tracePt t="142517" x="4170363" y="3268663"/>
          <p14:tracePt t="142551" x="4179888" y="3268663"/>
          <p14:tracePt t="142565" x="4187825" y="3268663"/>
          <p14:tracePt t="142613" x="4197350" y="3268663"/>
          <p14:tracePt t="142674" x="4205288" y="3268663"/>
          <p14:tracePt t="142681" x="4205288" y="3259138"/>
          <p14:tracePt t="142708" x="4214813" y="3259138"/>
          <p14:tracePt t="142716" x="4214813" y="3251200"/>
          <p14:tracePt t="142722" x="4214813" y="3241675"/>
          <p14:tracePt t="142730" x="4224338" y="3241675"/>
          <p14:tracePt t="142747" x="4224338" y="3232150"/>
          <p14:tracePt t="142764" x="4232275" y="3224213"/>
          <p14:tracePt t="142780" x="4232275" y="3214688"/>
          <p14:tracePt t="142797" x="4232275" y="3205163"/>
          <p14:tracePt t="142813" x="4232275" y="3197225"/>
          <p14:tracePt t="142830" x="4232275" y="3179763"/>
          <p14:tracePt t="142847" x="4232275" y="3170238"/>
          <p14:tracePt t="142864" x="4232275" y="3160713"/>
          <p14:tracePt t="142880" x="4232275" y="3152775"/>
          <p14:tracePt t="142913" x="4224338" y="3143250"/>
          <p14:tracePt t="142930" x="4224338" y="3133725"/>
          <p14:tracePt t="142946" x="4214813" y="3125788"/>
          <p14:tracePt t="142980" x="4205288" y="3116263"/>
          <p14:tracePt t="142996" x="4197350" y="3116263"/>
          <p14:tracePt t="143013" x="4197350" y="3108325"/>
          <p14:tracePt t="143030" x="4187825" y="3098800"/>
          <p14:tracePt t="143046" x="4179888" y="3098800"/>
          <p14:tracePt t="143080" x="4170363" y="3098800"/>
          <p14:tracePt t="143097" x="4160838" y="3098800"/>
          <p14:tracePt t="143113" x="4143375" y="3098800"/>
          <p14:tracePt t="143131" x="4133850" y="3098800"/>
          <p14:tracePt t="143147" x="4125913" y="3098800"/>
          <p14:tracePt t="143164" x="4116388" y="3098800"/>
          <p14:tracePt t="143180" x="4108450" y="3098800"/>
          <p14:tracePt t="143197" x="4098925" y="3098800"/>
          <p14:tracePt t="143213" x="4098925" y="3108325"/>
          <p14:tracePt t="143230" x="4089400" y="3116263"/>
          <p14:tracePt t="143247" x="4081463" y="3116263"/>
          <p14:tracePt t="143263" x="4081463" y="3133725"/>
          <p14:tracePt t="143280" x="4071938" y="3143250"/>
          <p14:tracePt t="143297" x="4062413" y="3152775"/>
          <p14:tracePt t="143314" x="4062413" y="3160713"/>
          <p14:tracePt t="143330" x="4062413" y="3170238"/>
          <p14:tracePt t="143347" x="4062413" y="3179763"/>
          <p14:tracePt t="143364" x="4062413" y="3187700"/>
          <p14:tracePt t="143380" x="4062413" y="3197225"/>
          <p14:tracePt t="143400" x="4062413" y="3205163"/>
          <p14:tracePt t="143414" x="4062413" y="3214688"/>
          <p14:tracePt t="143430" x="4062413" y="3224213"/>
          <p14:tracePt t="143447" x="4062413" y="3232150"/>
          <p14:tracePt t="143463" x="4062413" y="3251200"/>
          <p14:tracePt t="143480" x="4062413" y="3259138"/>
          <p14:tracePt t="143516" x="4071938" y="3259138"/>
          <p14:tracePt t="143530" x="4071938" y="3268663"/>
          <p14:tracePt t="143550" x="4081463" y="3268663"/>
          <p14:tracePt t="143564" x="4081463" y="3276600"/>
          <p14:tracePt t="143580" x="4089400" y="3286125"/>
          <p14:tracePt t="143613" x="4089400" y="3295650"/>
          <p14:tracePt t="143631" x="4098925" y="3295650"/>
          <p14:tracePt t="143652" x="4108450" y="3295650"/>
          <p14:tracePt t="143666" x="4116388" y="3295650"/>
          <p14:tracePt t="143694" x="4125913" y="3295650"/>
          <p14:tracePt t="143727" x="4133850" y="3295650"/>
          <p14:tracePt t="143749" x="4143375" y="3295650"/>
          <p14:tracePt t="143755" x="4152900" y="3295650"/>
          <p14:tracePt t="143763" x="4152900" y="3286125"/>
          <p14:tracePt t="143781" x="4160838" y="3276600"/>
          <p14:tracePt t="143803" x="4170363" y="3276600"/>
          <p14:tracePt t="143814" x="4170363" y="3268663"/>
          <p14:tracePt t="143838" x="4179888" y="3268663"/>
          <p14:tracePt t="143851" x="4187825" y="3268663"/>
          <p14:tracePt t="143904" x="4197350" y="3268663"/>
          <p14:tracePt t="143931" x="4197350" y="3259138"/>
          <p14:tracePt t="143938" x="4205288" y="3259138"/>
          <p14:tracePt t="143965" x="4205288" y="3251200"/>
          <p14:tracePt t="143972" x="4214813" y="3241675"/>
          <p14:tracePt t="143986" x="4214813" y="3232150"/>
          <p14:tracePt t="144007" x="4214813" y="3224213"/>
          <p14:tracePt t="144021" x="4214813" y="3214688"/>
          <p14:tracePt t="144030" x="4214813" y="3205163"/>
          <p14:tracePt t="144048" x="4214813" y="3197225"/>
          <p14:tracePt t="144064" x="4214813" y="3187700"/>
          <p14:tracePt t="144080" x="4214813" y="3170238"/>
          <p14:tracePt t="144097" x="4214813" y="3160713"/>
          <p14:tracePt t="144114" x="4214813" y="3152775"/>
          <p14:tracePt t="144130" x="4214813" y="3133725"/>
          <p14:tracePt t="144164" x="4214813" y="3125788"/>
          <p14:tracePt t="144186" x="4214813" y="3116263"/>
          <p14:tracePt t="144213" x="4214813" y="3108325"/>
          <p14:tracePt t="144220" x="4205288" y="3108325"/>
          <p14:tracePt t="144247" x="4197350" y="3108325"/>
          <p14:tracePt t="144275" x="4187825" y="3108325"/>
          <p14:tracePt t="144284" x="4179888" y="3108325"/>
          <p14:tracePt t="144295" x="4170363" y="3108325"/>
          <p14:tracePt t="144309" x="4160838" y="3108325"/>
          <p14:tracePt t="144329" x="4152900" y="3108325"/>
          <p14:tracePt t="144336" x="4143375" y="3108325"/>
          <p14:tracePt t="144350" x="4133850" y="3108325"/>
          <p14:tracePt t="144370" x="4125913" y="3108325"/>
          <p14:tracePt t="144384" x="4116388" y="3108325"/>
          <p14:tracePt t="144397" x="4108450" y="3108325"/>
          <p14:tracePt t="144413" x="4098925" y="3108325"/>
          <p14:tracePt t="144431" x="4089400" y="3108325"/>
          <p14:tracePt t="144452" x="4081463" y="3108325"/>
          <p14:tracePt t="144466" x="4081463" y="3116263"/>
          <p14:tracePt t="144493" x="4071938" y="3116263"/>
          <p14:tracePt t="144500" x="4071938" y="3125788"/>
          <p14:tracePt t="144528" x="4071938" y="3133725"/>
          <p14:tracePt t="144549" x="4071938" y="3143250"/>
          <p14:tracePt t="144569" x="4071938" y="3152775"/>
          <p14:tracePt t="144582" x="4071938" y="3160713"/>
          <p14:tracePt t="144595" x="4071938" y="3170238"/>
          <p14:tracePt t="144602" x="4071938" y="3179763"/>
          <p14:tracePt t="144623" x="4071938" y="3187700"/>
          <p14:tracePt t="144644" x="4071938" y="3197225"/>
          <p14:tracePt t="144665" x="4071938" y="3205163"/>
          <p14:tracePt t="144685" x="4071938" y="3214688"/>
          <p14:tracePt t="144692" x="4071938" y="3224213"/>
          <p14:tracePt t="144712" x="4071938" y="3232150"/>
          <p14:tracePt t="144733" x="4071938" y="3241675"/>
          <p14:tracePt t="144761" x="4071938" y="3251200"/>
          <p14:tracePt t="144774" x="4071938" y="3259138"/>
          <p14:tracePt t="144815" x="4071938" y="3268663"/>
          <p14:tracePt t="144835" x="4071938" y="3276600"/>
          <p14:tracePt t="144856" x="4081463" y="3276600"/>
          <p14:tracePt t="144864" x="4081463" y="3286125"/>
          <p14:tracePt t="144884" x="4081463" y="3295650"/>
          <p14:tracePt t="144910" x="4081463" y="3303588"/>
          <p14:tracePt t="144930" x="4089400" y="3303588"/>
          <p14:tracePt t="144943" x="4089400" y="3313113"/>
          <p14:tracePt t="144977" x="4098925" y="3313113"/>
          <p14:tracePt t="145019" x="4108450" y="3322638"/>
          <p14:tracePt t="145033" x="4108450" y="3330575"/>
          <p14:tracePt t="145048" x="4116388" y="3330575"/>
          <p14:tracePt t="145082" x="4125913" y="3330575"/>
          <p14:tracePt t="145130" x="4133850" y="3330575"/>
          <p14:tracePt t="145178" x="4143375" y="3330575"/>
          <p14:tracePt t="145191" x="4152900" y="3330575"/>
          <p14:tracePt t="145211" x="4152900" y="3322638"/>
          <p14:tracePt t="145225" x="4160838" y="3322638"/>
          <p14:tracePt t="145246" x="4160838" y="3313113"/>
          <p14:tracePt t="145253" x="4170363" y="3313113"/>
          <p14:tracePt t="145273" x="4179888" y="3313113"/>
          <p14:tracePt t="145287" x="4187825" y="3313113"/>
          <p14:tracePt t="145297" x="4187825" y="3303588"/>
          <p14:tracePt t="145321" x="4197350" y="3295650"/>
          <p14:tracePt t="145342" x="4205288" y="3286125"/>
          <p14:tracePt t="145369" x="4214813" y="3276600"/>
          <p14:tracePt t="145389" x="4224338" y="3276600"/>
          <p14:tracePt t="145398" x="4224338" y="3268663"/>
          <p14:tracePt t="145417" x="4232275" y="3259138"/>
          <p14:tracePt t="145424" x="4232275" y="3251200"/>
          <p14:tracePt t="145444" x="4232275" y="3241675"/>
          <p14:tracePt t="145458" x="4241800" y="3232150"/>
          <p14:tracePt t="145472" x="4241800" y="3224213"/>
          <p14:tracePt t="145480" x="4241800" y="3214688"/>
          <p14:tracePt t="145497" x="4251325" y="3214688"/>
          <p14:tracePt t="145514" x="4251325" y="3197225"/>
          <p14:tracePt t="145530" x="4251325" y="3187700"/>
          <p14:tracePt t="145547" x="4251325" y="3170238"/>
          <p14:tracePt t="145564" x="4251325" y="3160713"/>
          <p14:tracePt t="145580" x="4251325" y="3152775"/>
          <p14:tracePt t="145597" x="4241800" y="3143250"/>
          <p14:tracePt t="145614" x="4232275" y="3125788"/>
          <p14:tracePt t="145630" x="4214813" y="3125788"/>
          <p14:tracePt t="145647" x="4214813" y="3116263"/>
          <p14:tracePt t="145664" x="4197350" y="3108325"/>
          <p14:tracePt t="145680" x="4187825" y="3098800"/>
          <p14:tracePt t="145697" x="4179888" y="3089275"/>
          <p14:tracePt t="145713" x="4170363" y="3089275"/>
          <p14:tracePt t="145730" x="4152900" y="3089275"/>
          <p14:tracePt t="145747" x="4143375" y="3089275"/>
          <p14:tracePt t="145764" x="4133850" y="3089275"/>
          <p14:tracePt t="145780" x="4125913" y="3089275"/>
          <p14:tracePt t="145797" x="4116388" y="3089275"/>
          <p14:tracePt t="145801" x="4108450" y="3089275"/>
          <p14:tracePt t="145827" x="4098925" y="3089275"/>
          <p14:tracePt t="145862" x="4089400" y="3089275"/>
          <p14:tracePt t="145889" x="4081463" y="3098800"/>
          <p14:tracePt t="145908" x="4081463" y="3108325"/>
          <p14:tracePt t="145922" x="4081463" y="3116263"/>
          <p14:tracePt t="145936" x="4071938" y="3125788"/>
          <p14:tracePt t="145949" x="4071938" y="3133725"/>
          <p14:tracePt t="145962" x="4071938" y="3143250"/>
          <p14:tracePt t="145976" x="4071938" y="3152775"/>
          <p14:tracePt t="145983" x="4071938" y="3160713"/>
          <p14:tracePt t="145998" x="4071938" y="3170238"/>
          <p14:tracePt t="146013" x="4071938" y="3187700"/>
          <p14:tracePt t="146030" x="4071938" y="3197225"/>
          <p14:tracePt t="146046" x="4071938" y="3214688"/>
          <p14:tracePt t="146064" x="4071938" y="3232150"/>
          <p14:tracePt t="146080" x="4071938" y="3251200"/>
          <p14:tracePt t="146097" x="4071938" y="3259138"/>
          <p14:tracePt t="146114" x="4071938" y="3268663"/>
          <p14:tracePt t="146130" x="4071938" y="3276600"/>
          <p14:tracePt t="146147" x="4071938" y="3286125"/>
          <p14:tracePt t="146163" x="4071938" y="3295650"/>
          <p14:tracePt t="146180" x="4071938" y="3303588"/>
          <p14:tracePt t="146203" x="4071938" y="3313113"/>
          <p14:tracePt t="146232" x="4081463" y="3313113"/>
          <p14:tracePt t="146258" x="4089400" y="3313113"/>
          <p14:tracePt t="146292" x="4098925" y="3313113"/>
          <p14:tracePt t="146327" x="4108450" y="3313113"/>
          <p14:tracePt t="146340" x="4116388" y="3313113"/>
          <p14:tracePt t="146368" x="4125913" y="3313113"/>
          <p14:tracePt t="146404" x="4133850" y="3313113"/>
          <p14:tracePt t="146436" x="4143375" y="3313113"/>
          <p14:tracePt t="146450" x="4152900" y="3313113"/>
          <p14:tracePt t="146484" x="4160838" y="3303588"/>
          <p14:tracePt t="146518" x="4170363" y="3303588"/>
          <p14:tracePt t="146539" x="4170363" y="3295650"/>
          <p14:tracePt t="146587" x="4170363" y="3286125"/>
          <p14:tracePt t="146600" x="4160838" y="3276600"/>
          <p14:tracePt t="146614" x="4160838" y="3268663"/>
          <p14:tracePt t="147298" x="4160838" y="3286125"/>
          <p14:tracePt t="147305" x="4160838" y="3303588"/>
          <p14:tracePt t="147314" x="4160838" y="3313113"/>
          <p14:tracePt t="147331" x="4160838" y="3330575"/>
          <p14:tracePt t="147347" x="4160838" y="3348038"/>
          <p14:tracePt t="147364" x="4160838" y="3367088"/>
          <p14:tracePt t="147380" x="4160838" y="3411538"/>
          <p14:tracePt t="147397" x="4170363" y="3429000"/>
          <p14:tracePt t="147414" x="4170363" y="3455988"/>
          <p14:tracePt t="147430" x="4179888" y="3482975"/>
          <p14:tracePt t="147447" x="4187825" y="3500438"/>
          <p14:tracePt t="147464" x="4197350" y="3517900"/>
          <p14:tracePt t="147481" x="4197350" y="3527425"/>
          <p14:tracePt t="147497" x="4205288" y="3536950"/>
          <p14:tracePt t="147514" x="4205288" y="3544888"/>
          <p14:tracePt t="147530" x="4214813" y="3554413"/>
          <p14:tracePt t="147552" x="4224338" y="3562350"/>
          <p14:tracePt t="147565" x="4232275" y="3562350"/>
          <p14:tracePt t="147580" x="4232275" y="3571875"/>
          <p14:tracePt t="147647" x="4232275" y="3562350"/>
          <p14:tracePt t="147653" x="4224338" y="3554413"/>
          <p14:tracePt t="147663" x="4205288" y="3544888"/>
          <p14:tracePt t="151368" x="4187825" y="3544888"/>
          <p14:tracePt t="151374" x="4170363" y="3554413"/>
          <p14:tracePt t="151382" x="4152900" y="3554413"/>
          <p14:tracePt t="151397" x="4116388" y="3554413"/>
          <p14:tracePt t="151415" x="4071938" y="3562350"/>
          <p14:tracePt t="151430" x="4044950" y="3571875"/>
          <p14:tracePt t="151447" x="4017963" y="3571875"/>
          <p14:tracePt t="151464" x="4000500" y="3571875"/>
          <p14:tracePt t="151480" x="3990975" y="3571875"/>
          <p14:tracePt t="151497" x="3983038" y="3581400"/>
          <p14:tracePt t="151514" x="3965575" y="3581400"/>
          <p14:tracePt t="151531" x="3946525" y="3589338"/>
          <p14:tracePt t="151547" x="3911600" y="3598863"/>
          <p14:tracePt t="151564" x="3902075" y="3598863"/>
          <p14:tracePt t="151580" x="3894138" y="3608388"/>
          <p14:tracePt t="151597" x="3884613" y="3608388"/>
          <p14:tracePt t="151613" x="3875088" y="3616325"/>
          <p14:tracePt t="151630" x="3857625" y="3625850"/>
          <p14:tracePt t="151647" x="3803650" y="3643313"/>
          <p14:tracePt t="151663" x="3751263" y="3643313"/>
          <p14:tracePt t="151681" x="3687763" y="3670300"/>
          <p14:tracePt t="151697" x="3643313" y="3679825"/>
          <p14:tracePt t="151713" x="3589338" y="3705225"/>
          <p14:tracePt t="151730" x="3465513" y="3732213"/>
          <p14:tracePt t="151747" x="3348038" y="3751263"/>
          <p14:tracePt t="151763" x="3259138" y="3759200"/>
          <p14:tracePt t="151781" x="3160713" y="3786188"/>
          <p14:tracePt t="151785" x="3143250" y="3786188"/>
          <p14:tracePt t="151798" x="3125788" y="3786188"/>
          <p14:tracePt t="151814" x="3116263" y="3786188"/>
          <p14:tracePt t="151831" x="3098800" y="3786188"/>
          <p14:tracePt t="151847" x="3089275" y="3786188"/>
          <p14:tracePt t="151864" x="3081338" y="3786188"/>
          <p14:tracePt t="151880" x="3081338" y="3795713"/>
          <p14:tracePt t="151897" x="3071813" y="3795713"/>
          <p14:tracePt t="151913" x="3062288" y="3803650"/>
          <p14:tracePt t="151930" x="3054350" y="3803650"/>
          <p14:tracePt t="151946" x="3036888" y="3803650"/>
          <p14:tracePt t="151963" x="2928938" y="3830638"/>
          <p14:tracePt t="151980" x="2813050" y="3848100"/>
          <p14:tracePt t="151996" x="2732088" y="3857625"/>
          <p14:tracePt t="152013" x="2705100" y="3867150"/>
          <p14:tracePt t="152030" x="2697163" y="3867150"/>
          <p14:tracePt t="152047" x="2679700" y="3867150"/>
          <p14:tracePt t="152080" x="2670175" y="3867150"/>
          <p14:tracePt t="152174" x="2679700" y="3867150"/>
          <p14:tracePt t="152202" x="2687638" y="3867150"/>
          <p14:tracePt t="152216" x="2697163" y="3867150"/>
          <p14:tracePt t="152222" x="2705100" y="3867150"/>
          <p14:tracePt t="152230" x="2714625" y="3867150"/>
          <p14:tracePt t="152247" x="2724150" y="3867150"/>
          <p14:tracePt t="152263" x="2759075" y="3867150"/>
          <p14:tracePt t="152280" x="2768600" y="3867150"/>
          <p14:tracePt t="152297" x="2795588" y="3867150"/>
          <p14:tracePt t="152300" x="2803525" y="3867150"/>
          <p14:tracePt t="152313" x="2813050" y="3867150"/>
          <p14:tracePt t="152331" x="2840038" y="3867150"/>
          <p14:tracePt t="152347" x="2847975" y="3867150"/>
          <p14:tracePt t="152363" x="2857500" y="3867150"/>
          <p14:tracePt t="152380" x="2874963" y="3867150"/>
          <p14:tracePt t="152397" x="2884488" y="3867150"/>
          <p14:tracePt t="152430" x="2894013" y="3867150"/>
          <p14:tracePt t="152447" x="2901950" y="3867150"/>
          <p14:tracePt t="152469" x="2911475" y="3867150"/>
          <p14:tracePt t="152503" x="2919413" y="3867150"/>
          <p14:tracePt t="152531" x="2928938" y="3867150"/>
          <p14:tracePt t="152551" x="2938463" y="3867150"/>
          <p14:tracePt t="152571" x="2946400" y="3867150"/>
          <p14:tracePt t="152592" x="2955925" y="3867150"/>
          <p14:tracePt t="152606" x="2965450" y="3867150"/>
          <p14:tracePt t="152614" x="2973388" y="3867150"/>
          <p14:tracePt t="152630" x="2982913" y="3867150"/>
          <p14:tracePt t="152647" x="2990850" y="3867150"/>
          <p14:tracePt t="152663" x="3009900" y="3867150"/>
          <p14:tracePt t="152680" x="3017838" y="3867150"/>
          <p14:tracePt t="152697" x="3027363" y="3867150"/>
          <p14:tracePt t="152730" x="3036888" y="3867150"/>
          <p14:tracePt t="152747" x="3044825" y="3867150"/>
          <p14:tracePt t="152777" x="3054350" y="3867150"/>
          <p14:tracePt t="152811" x="3062288" y="3867150"/>
          <p14:tracePt t="152838" x="3071813" y="3875088"/>
          <p14:tracePt t="152845" x="3081338" y="3875088"/>
          <p14:tracePt t="152858" x="3089275" y="3875088"/>
          <p14:tracePt t="152866" x="3098800" y="3884613"/>
          <p14:tracePt t="152880" x="3116263" y="3884613"/>
          <p14:tracePt t="152897" x="3133725" y="3884613"/>
          <p14:tracePt t="152914" x="3152775" y="3894138"/>
          <p14:tracePt t="152946" x="3170238" y="3894138"/>
          <p14:tracePt t="152963" x="3179763" y="3902075"/>
          <p14:tracePt t="152996" x="3187700" y="3902075"/>
          <p14:tracePt t="153035" x="3187700" y="3911600"/>
          <p14:tracePt t="153077" x="3187700" y="3919538"/>
          <p14:tracePt t="153084" x="3197225" y="3919538"/>
          <p14:tracePt t="153105" x="3205163" y="3919538"/>
          <p14:tracePt t="153139" x="3214688" y="3919538"/>
          <p14:tracePt t="153167" x="3224213" y="3919538"/>
          <p14:tracePt t="153201" x="3232150" y="3919538"/>
          <p14:tracePt t="153215" x="3241675" y="3919538"/>
          <p14:tracePt t="153249" x="3251200" y="3919538"/>
          <p14:tracePt t="153262" x="3251200" y="3911600"/>
          <p14:tracePt t="153297" x="3251200" y="3902075"/>
          <p14:tracePt t="153324" x="3251200" y="3894138"/>
          <p14:tracePt t="153447" x="3259138" y="3894138"/>
          <p14:tracePt t="153467" x="3259138" y="3884613"/>
          <p14:tracePt t="153495" x="3268663" y="3875088"/>
          <p14:tracePt t="153509" x="3276600" y="3875088"/>
          <p14:tracePt t="153543" x="3286125" y="3875088"/>
          <p14:tracePt t="153577" x="3295650" y="3875088"/>
          <p14:tracePt t="153590" x="3295650" y="3867150"/>
          <p14:tracePt t="153604" x="3303588" y="3867150"/>
          <p14:tracePt t="153625" x="3313113" y="3867150"/>
          <p14:tracePt t="153638" x="3313113" y="3857625"/>
          <p14:tracePt t="153652" x="3322638" y="3857625"/>
          <p14:tracePt t="153672" x="3330575" y="3857625"/>
          <p14:tracePt t="153686" x="3330575" y="3848100"/>
          <p14:tracePt t="153697" x="3348038" y="3848100"/>
          <p14:tracePt t="153713" x="3367088" y="3848100"/>
          <p14:tracePt t="153730" x="3384550" y="3840163"/>
          <p14:tracePt t="153747" x="3411538" y="3840163"/>
          <p14:tracePt t="153763" x="3419475" y="3830638"/>
          <p14:tracePt t="153781" x="3438525" y="3830638"/>
          <p14:tracePt t="153809" x="3446463" y="3830638"/>
          <p14:tracePt t="153823" x="3455988" y="3830638"/>
          <p14:tracePt t="153858" x="3465513" y="3830638"/>
          <p14:tracePt t="153884" x="3473450" y="3830638"/>
          <p14:tracePt t="153904" x="3482975" y="3830638"/>
          <p14:tracePt t="153919" x="3490913" y="3830638"/>
          <p14:tracePt t="153924" x="3500438" y="3830638"/>
          <p14:tracePt t="153931" x="3509963" y="3830638"/>
          <p14:tracePt t="153946" x="3536950" y="3830638"/>
          <p14:tracePt t="153963" x="3544888" y="3830638"/>
          <p14:tracePt t="153980" x="3571875" y="3830638"/>
          <p14:tracePt t="153996" x="3589338" y="3830638"/>
          <p14:tracePt t="154013" x="3598863" y="3830638"/>
          <p14:tracePt t="154030" x="3616325" y="3830638"/>
          <p14:tracePt t="154047" x="3625850" y="3830638"/>
          <p14:tracePt t="154064" x="3625850" y="3840163"/>
          <p14:tracePt t="154083" x="3625850" y="3848100"/>
          <p14:tracePt t="154104" x="3625850" y="3857625"/>
          <p14:tracePt t="154131" x="3625850" y="3867150"/>
          <p14:tracePt t="154158" x="3633788" y="3875088"/>
          <p14:tracePt t="154172" x="3652838" y="3884613"/>
          <p14:tracePt t="154186" x="3660775" y="3894138"/>
          <p14:tracePt t="154193" x="3670300" y="3894138"/>
          <p14:tracePt t="154200" x="3679825" y="3894138"/>
          <p14:tracePt t="154213" x="3687763" y="3902075"/>
          <p14:tracePt t="154230" x="3697288" y="3902075"/>
          <p14:tracePt t="154247" x="3714750" y="3902075"/>
          <p14:tracePt t="155321" x="3670300" y="3929063"/>
          <p14:tracePt t="155328" x="3581400" y="3965575"/>
          <p14:tracePt t="155336" x="3509963" y="3990975"/>
          <p14:tracePt t="155347" x="3455988" y="4010025"/>
          <p14:tracePt t="155364" x="3348038" y="4054475"/>
          <p14:tracePt t="155381" x="3303588" y="4062413"/>
          <p14:tracePt t="155397" x="3259138" y="4081463"/>
          <p14:tracePt t="155414" x="3241675" y="4081463"/>
          <p14:tracePt t="155430" x="3214688" y="4098925"/>
          <p14:tracePt t="155447" x="3197225" y="4108450"/>
          <p14:tracePt t="155464" x="3187700" y="4108450"/>
          <p14:tracePt t="155480" x="3160713" y="4125913"/>
          <p14:tracePt t="155498" x="3125788" y="4143375"/>
          <p14:tracePt t="155514" x="3098800" y="4152900"/>
          <p14:tracePt t="155530" x="3071813" y="4160838"/>
          <p14:tracePt t="155547" x="3036888" y="4179888"/>
          <p14:tracePt t="155564" x="3009900" y="4197350"/>
          <p14:tracePt t="155580" x="2990850" y="4205288"/>
          <p14:tracePt t="155597" x="2973388" y="4214813"/>
          <p14:tracePt t="155614" x="2955925" y="4214813"/>
          <p14:tracePt t="155630" x="2938463" y="4224338"/>
          <p14:tracePt t="155663" x="2928938" y="4232275"/>
          <p14:tracePt t="155680" x="2919413" y="4232275"/>
          <p14:tracePt t="155745" x="2928938" y="4232275"/>
          <p14:tracePt t="155766" x="2938463" y="4224338"/>
          <p14:tracePt t="155772" x="2946400" y="4224338"/>
          <p14:tracePt t="155786" x="2955925" y="4224338"/>
          <p14:tracePt t="155800" x="2973388" y="4224338"/>
          <p14:tracePt t="155814" x="2982913" y="4224338"/>
          <p14:tracePt t="155830" x="3000375" y="4224338"/>
          <p14:tracePt t="155847" x="3027363" y="4214813"/>
          <p14:tracePt t="155863" x="3044825" y="4214813"/>
          <p14:tracePt t="155881" x="3062288" y="4214813"/>
          <p14:tracePt t="155897" x="3081338" y="4214813"/>
          <p14:tracePt t="155913" x="3089275" y="4214813"/>
          <p14:tracePt t="155930" x="3108325" y="4205288"/>
          <p14:tracePt t="155946" x="3116263" y="4197350"/>
          <p14:tracePt t="155963" x="3125788" y="4197350"/>
          <p14:tracePt t="155980" x="3143250" y="4187825"/>
          <p14:tracePt t="155996" x="3152775" y="4179888"/>
          <p14:tracePt t="156013" x="3160713" y="4179888"/>
          <p14:tracePt t="156030" x="3160713" y="4170363"/>
          <p14:tracePt t="156047" x="3170238" y="4170363"/>
          <p14:tracePt t="156063" x="3187700" y="4170363"/>
          <p14:tracePt t="156080" x="3214688" y="4170363"/>
          <p14:tracePt t="156097" x="3241675" y="4170363"/>
          <p14:tracePt t="156113" x="3259138" y="4170363"/>
          <p14:tracePt t="156130" x="3286125" y="4170363"/>
          <p14:tracePt t="156147" x="3303588" y="4170363"/>
          <p14:tracePt t="156164" x="3313113" y="4170363"/>
          <p14:tracePt t="156180" x="3322638" y="4170363"/>
          <p14:tracePt t="156197" x="3348038" y="4170363"/>
          <p14:tracePt t="156214" x="3367088" y="4170363"/>
          <p14:tracePt t="156230" x="3394075" y="4170363"/>
          <p14:tracePt t="156247" x="3411538" y="4170363"/>
          <p14:tracePt t="156264" x="3438525" y="4170363"/>
          <p14:tracePt t="156280" x="3473450" y="4170363"/>
          <p14:tracePt t="156298" x="3517900" y="4170363"/>
          <p14:tracePt t="156314" x="3554413" y="4179888"/>
          <p14:tracePt t="156330" x="3581400" y="4187825"/>
          <p14:tracePt t="156347" x="3643313" y="4187825"/>
          <p14:tracePt t="156364" x="3679825" y="4187825"/>
          <p14:tracePt t="156380" x="3705225" y="4187825"/>
          <p14:tracePt t="156397" x="3751263" y="4187825"/>
          <p14:tracePt t="156415" x="3786188" y="4187825"/>
          <p14:tracePt t="156430" x="3803650" y="4187825"/>
          <p14:tracePt t="156447" x="3813175" y="4187825"/>
          <p14:tracePt t="156463" x="3822700" y="4187825"/>
          <p14:tracePt t="156480" x="3830638" y="4187825"/>
          <p14:tracePt t="156497" x="3840163" y="4187825"/>
          <p14:tracePt t="156518" x="3848100" y="4187825"/>
          <p14:tracePt t="156552" x="3857625" y="4187825"/>
          <p14:tracePt t="156627" x="3867150" y="4187825"/>
          <p14:tracePt t="156675" x="3875088" y="4187825"/>
          <p14:tracePt t="156702" x="3884613" y="4187825"/>
          <p14:tracePt t="156723" x="3894138" y="4187825"/>
          <p14:tracePt t="156737" x="3902075" y="4187825"/>
          <p14:tracePt t="156743" x="3911600" y="4187825"/>
          <p14:tracePt t="156764" x="3919538" y="4187825"/>
          <p14:tracePt t="156778" x="3929063" y="4187825"/>
          <p14:tracePt t="156805" x="3938588" y="4187825"/>
          <p14:tracePt t="156811" x="3946525" y="4187825"/>
          <p14:tracePt t="156826" x="3956050" y="4187825"/>
          <p14:tracePt t="156833" x="3965575" y="4187825"/>
          <p14:tracePt t="156847" x="4010025" y="4187825"/>
          <p14:tracePt t="156864" x="4108450" y="4187825"/>
          <p14:tracePt t="156880" x="4232275" y="4179888"/>
          <p14:tracePt t="156897" x="4295775" y="4179888"/>
          <p14:tracePt t="156913" x="4330700" y="4179888"/>
          <p14:tracePt t="156930" x="4348163" y="4179888"/>
          <p14:tracePt t="156946" x="4357688" y="4179888"/>
          <p14:tracePt t="156963" x="4367213" y="4179888"/>
          <p14:tracePt t="156996" x="4384675" y="4179888"/>
          <p14:tracePt t="157209" x="4402138" y="4179888"/>
          <p14:tracePt t="157215" x="4419600" y="4179888"/>
          <p14:tracePt t="157223" x="4429125" y="4179888"/>
          <p14:tracePt t="157230" x="4438650" y="4179888"/>
          <p14:tracePt t="157247" x="4465638" y="4187825"/>
          <p14:tracePt t="157263" x="4483100" y="4187825"/>
          <p14:tracePt t="157280" x="4491038" y="4187825"/>
          <p14:tracePt t="157314" x="4500563" y="4187825"/>
          <p14:tracePt t="157373" x="4500563" y="4179888"/>
          <p14:tracePt t="157687" x="4527550" y="4179888"/>
          <p14:tracePt t="157694" x="4545013" y="4179888"/>
          <p14:tracePt t="157701" x="4572000" y="4179888"/>
          <p14:tracePt t="157714" x="4608513" y="4179888"/>
          <p14:tracePt t="157730" x="4643438" y="4179888"/>
          <p14:tracePt t="157748" x="4705350" y="4179888"/>
          <p14:tracePt t="157763" x="4768850" y="4179888"/>
          <p14:tracePt t="157780" x="4813300" y="4179888"/>
          <p14:tracePt t="157784" x="4830763" y="4179888"/>
          <p14:tracePt t="157797" x="4857750" y="4179888"/>
          <p14:tracePt t="157814" x="4884738" y="4179888"/>
          <p14:tracePt t="157830" x="4911725" y="4179888"/>
          <p14:tracePt t="157847" x="4946650" y="4179888"/>
          <p14:tracePt t="157864" x="4991100" y="4179888"/>
          <p14:tracePt t="157880" x="5000625" y="4179888"/>
          <p14:tracePt t="157897" x="5027613" y="4179888"/>
          <p14:tracePt t="157913" x="5045075" y="4179888"/>
          <p14:tracePt t="157930" x="5062538" y="4170363"/>
          <p14:tracePt t="157946" x="5072063" y="4170363"/>
          <p14:tracePt t="157963" x="5081588" y="4170363"/>
          <p14:tracePt t="157980" x="5089525" y="4170363"/>
          <p14:tracePt t="157996" x="5089525" y="4160838"/>
          <p14:tracePt t="158013" x="5099050" y="4160838"/>
          <p14:tracePt t="158030" x="5108575" y="4160838"/>
          <p14:tracePt t="158049" x="5116513" y="4160838"/>
          <p14:tracePt t="158084" x="5126038" y="4160838"/>
          <p14:tracePt t="158180" x="5133975" y="4160838"/>
          <p14:tracePt t="158234" x="5143500" y="4160838"/>
          <p14:tracePt t="158282" x="5153025" y="4160838"/>
          <p14:tracePt t="158323" x="5160963" y="4160838"/>
          <p14:tracePt t="158345" x="5170488" y="4160838"/>
          <p14:tracePt t="158351" x="5180013" y="4160838"/>
          <p14:tracePt t="158363" x="5187950" y="4160838"/>
          <p14:tracePt t="158380" x="5214938" y="4179888"/>
          <p14:tracePt t="158397" x="5241925" y="4179888"/>
          <p14:tracePt t="158413" x="5268913" y="4179888"/>
          <p14:tracePt t="158430" x="5276850" y="4179888"/>
          <p14:tracePt t="158447" x="5313363" y="4179888"/>
          <p14:tracePt t="158464" x="5322888" y="4179888"/>
          <p14:tracePt t="158480" x="5340350" y="4170363"/>
          <p14:tracePt t="158497" x="5348288" y="4170363"/>
          <p14:tracePt t="158514" x="5357813" y="4170363"/>
          <p14:tracePt t="158548" x="5367338" y="4170363"/>
          <p14:tracePt t="158604" x="5375275" y="4170363"/>
          <p14:tracePt t="158632" x="5384800" y="4170363"/>
          <p14:tracePt t="158672" x="5394325" y="4170363"/>
          <p14:tracePt t="158706" x="5402263" y="4170363"/>
          <p14:tracePt t="158748" x="5411788" y="4170363"/>
          <p14:tracePt t="158768" x="5419725" y="4170363"/>
          <p14:tracePt t="158809" x="5429250" y="4170363"/>
          <p14:tracePt t="158830" x="5438775" y="4170363"/>
          <p14:tracePt t="158837" x="5446713" y="4170363"/>
          <p14:tracePt t="158847" x="5456238" y="4170363"/>
          <p14:tracePt t="158863" x="5473700" y="4170363"/>
          <p14:tracePt t="158880" x="5491163" y="4170363"/>
          <p14:tracePt t="158897" x="5500688" y="4170363"/>
          <p14:tracePt t="158914" x="5510213" y="4170363"/>
          <p14:tracePt t="158930" x="5518150" y="4170363"/>
          <p14:tracePt t="158946" x="5527675" y="4170363"/>
          <p14:tracePt t="158963" x="5527675" y="4179888"/>
          <p14:tracePt t="158979" x="5537200" y="4179888"/>
          <p14:tracePt t="158996" x="5554663" y="4187825"/>
          <p14:tracePt t="159013" x="5562600" y="4187825"/>
          <p14:tracePt t="159047" x="5572125" y="4187825"/>
          <p14:tracePt t="159063" x="5581650" y="4187825"/>
          <p14:tracePt t="159083" x="5589588" y="4197350"/>
          <p14:tracePt t="159110" x="5599113" y="4197350"/>
          <p14:tracePt t="159144" x="5608638" y="4197350"/>
          <p14:tracePt t="159158" x="5608638" y="4205288"/>
          <p14:tracePt t="159172" x="5616575" y="4205288"/>
          <p14:tracePt t="159180" x="5626100" y="4205288"/>
          <p14:tracePt t="159198" x="5634038" y="4214813"/>
          <p14:tracePt t="159213" x="5643563" y="4214813"/>
          <p14:tracePt t="159230" x="5653088" y="4214813"/>
          <p14:tracePt t="159247" x="5661025" y="4214813"/>
          <p14:tracePt t="159264" x="5670550" y="4214813"/>
          <p14:tracePt t="159288" x="5680075" y="4214813"/>
          <p14:tracePt t="159371" x="5680075" y="4224338"/>
          <p14:tracePt t="159397" x="5688013" y="4224338"/>
          <p14:tracePt t="159425" x="5697538" y="4224338"/>
          <p14:tracePt t="159466" x="5705475" y="4224338"/>
          <p14:tracePt t="159493" x="5715000" y="4224338"/>
          <p14:tracePt t="159514" x="5724525" y="4224338"/>
          <p14:tracePt t="159521" x="5724525" y="4232275"/>
          <p14:tracePt t="159534" x="5732463" y="4232275"/>
          <p14:tracePt t="159547" x="5741988" y="4232275"/>
          <p14:tracePt t="159564" x="5751513" y="4232275"/>
          <p14:tracePt t="159582" x="5759450" y="4232275"/>
          <p14:tracePt t="159617" x="5768975" y="4232275"/>
          <p14:tracePt t="159963" x="5776913" y="4232275"/>
          <p14:tracePt t="159991" x="5786438" y="4232275"/>
          <p14:tracePt t="160006" x="5795963" y="4232275"/>
          <p14:tracePt t="160019" x="5813425" y="4232275"/>
          <p14:tracePt t="160025" x="5822950" y="4232275"/>
          <p14:tracePt t="160034" x="5830888" y="4232275"/>
          <p14:tracePt t="160047" x="5857875" y="4232275"/>
          <p14:tracePt t="160064" x="5875338" y="4232275"/>
          <p14:tracePt t="160080" x="5902325" y="4232275"/>
          <p14:tracePt t="160097" x="5919788" y="4232275"/>
          <p14:tracePt t="160114" x="5938838" y="4232275"/>
          <p14:tracePt t="160130" x="5965825" y="4232275"/>
          <p14:tracePt t="160147" x="5983288" y="4232275"/>
          <p14:tracePt t="160163" x="6018213" y="4232275"/>
          <p14:tracePt t="160180" x="6037263" y="4232275"/>
          <p14:tracePt t="160197" x="6054725" y="4232275"/>
          <p14:tracePt t="160214" x="6072188" y="4232275"/>
          <p14:tracePt t="160231" x="6126163" y="4232275"/>
          <p14:tracePt t="160247" x="6188075" y="4232275"/>
          <p14:tracePt t="160263" x="6259513" y="4232275"/>
          <p14:tracePt t="160280" x="6323013" y="4232275"/>
          <p14:tracePt t="160297" x="6348413" y="4232275"/>
          <p14:tracePt t="160301" x="6367463" y="4232275"/>
          <p14:tracePt t="160313" x="6384925" y="4232275"/>
          <p14:tracePt t="160330" x="6402388" y="4232275"/>
          <p14:tracePt t="160348" x="6411913" y="4232275"/>
          <p14:tracePt t="160364" x="6419850" y="4232275"/>
          <p14:tracePt t="160697" x="6446838" y="4232275"/>
          <p14:tracePt t="160704" x="6465888" y="4232275"/>
          <p14:tracePt t="160713" x="6473825" y="4224338"/>
          <p14:tracePt t="160731" x="6500813" y="4224338"/>
          <p14:tracePt t="160747" x="6518275" y="4224338"/>
          <p14:tracePt t="160764" x="6545263" y="4224338"/>
          <p14:tracePt t="160780" x="6589713" y="4224338"/>
          <p14:tracePt t="160797" x="6616700" y="4224338"/>
          <p14:tracePt t="160801" x="6626225" y="4214813"/>
          <p14:tracePt t="160813" x="6661150" y="4205288"/>
          <p14:tracePt t="160830" x="6680200" y="4205288"/>
          <p14:tracePt t="160847" x="6705600" y="4205288"/>
          <p14:tracePt t="160864" x="6724650" y="4205288"/>
          <p14:tracePt t="160881" x="6742113" y="4205288"/>
          <p14:tracePt t="160897" x="6751638" y="4197350"/>
          <p14:tracePt t="160913" x="6759575" y="4197350"/>
          <p14:tracePt t="160930" x="6769100" y="4187825"/>
          <p14:tracePt t="160946" x="6786563" y="4187825"/>
          <p14:tracePt t="160963" x="6796088" y="4187825"/>
          <p14:tracePt t="160980" x="6804025" y="4187825"/>
          <p14:tracePt t="160996" x="6823075" y="4187825"/>
          <p14:tracePt t="161013" x="6840538" y="4187825"/>
          <p14:tracePt t="161030" x="6867525" y="4187825"/>
          <p14:tracePt t="161046" x="6902450" y="4187825"/>
          <p14:tracePt t="161064" x="6929438" y="4187825"/>
          <p14:tracePt t="161080" x="6973888" y="4187825"/>
          <p14:tracePt t="161097" x="6991350" y="4187825"/>
          <p14:tracePt t="161114" x="7027863" y="4187825"/>
          <p14:tracePt t="161130" x="7045325" y="4187825"/>
          <p14:tracePt t="161148" x="7072313" y="4187825"/>
          <p14:tracePt t="161163" x="7081838" y="4187825"/>
          <p14:tracePt t="161180" x="7099300" y="4187825"/>
          <p14:tracePt t="161197" x="7108825" y="4187825"/>
          <p14:tracePt t="161214" x="7126288" y="4187825"/>
          <p14:tracePt t="161230" x="7134225" y="4187825"/>
          <p14:tracePt t="161247" x="7143750" y="4187825"/>
          <p14:tracePt t="161264" x="7161213" y="4187825"/>
          <p14:tracePt t="161280" x="7170738" y="4187825"/>
          <p14:tracePt t="161297" x="7188200" y="4187825"/>
          <p14:tracePt t="161314" x="7232650" y="4197350"/>
          <p14:tracePt t="161330" x="7269163" y="4197350"/>
          <p14:tracePt t="161347" x="7304088" y="4197350"/>
          <p14:tracePt t="161364" x="7323138" y="4197350"/>
          <p14:tracePt t="161380" x="7331075" y="4197350"/>
          <p14:tracePt t="161397" x="7340600" y="4197350"/>
          <p14:tracePt t="161414" x="7348538" y="4197350"/>
          <p14:tracePt t="161430" x="7358063" y="4197350"/>
          <p14:tracePt t="161463" x="7367588" y="4197350"/>
          <p14:tracePt t="161498" x="7375525" y="4197350"/>
          <p14:tracePt t="161614" x="7385050" y="4197350"/>
          <p14:tracePt t="161627" x="7394575" y="4197350"/>
          <p14:tracePt t="161641" x="7402513" y="4197350"/>
          <p14:tracePt t="161649" x="7412038" y="4197350"/>
          <p14:tracePt t="161663" x="7419975" y="4197350"/>
          <p14:tracePt t="161681" x="7446963" y="4197350"/>
          <p14:tracePt t="161697" x="7466013" y="4197350"/>
          <p14:tracePt t="161713" x="7473950" y="4197350"/>
          <p14:tracePt t="161730" x="7491413" y="4197350"/>
          <p14:tracePt t="161764" x="7500938" y="4197350"/>
          <p14:tracePt t="161792" x="7510463" y="4197350"/>
          <p14:tracePt t="161820" x="7518400" y="4197350"/>
          <p14:tracePt t="161853" x="7527925" y="4197350"/>
          <p14:tracePt t="161887" x="7537450" y="4197350"/>
          <p14:tracePt t="161900" x="7545388" y="4197350"/>
          <p14:tracePt t="161907" x="7554913" y="4197350"/>
          <p14:tracePt t="161921" x="7562850" y="4197350"/>
          <p14:tracePt t="161948" x="7572375" y="4197350"/>
          <p14:tracePt t="161982" x="7581900" y="4197350"/>
          <p14:tracePt t="161995" x="7589838" y="4197350"/>
          <p14:tracePt t="162030" x="7599363" y="4197350"/>
          <p14:tracePt t="162052" x="7608888" y="4197350"/>
          <p14:tracePt t="162066" x="7608888" y="4205288"/>
          <p14:tracePt t="162072" x="7616825" y="4205288"/>
          <p14:tracePt t="162080" x="7626350" y="4205288"/>
          <p14:tracePt t="162097" x="7634288" y="4205288"/>
          <p14:tracePt t="162114" x="7643813" y="4205288"/>
          <p14:tracePt t="162130" x="7661275" y="4205288"/>
          <p14:tracePt t="162147" x="7670800" y="4205288"/>
          <p14:tracePt t="162180" x="7680325" y="4205288"/>
          <p14:tracePt t="162197" x="7688263" y="4205288"/>
          <p14:tracePt t="162214" x="7697788" y="4205288"/>
          <p14:tracePt t="162230" x="7715250" y="4214813"/>
          <p14:tracePt t="162247" x="7724775" y="4224338"/>
          <p14:tracePt t="162263" x="7742238" y="4224338"/>
          <p14:tracePt t="162280" x="7751763" y="4224338"/>
          <p14:tracePt t="162311" x="7759700" y="4224338"/>
          <p14:tracePt t="162325" x="7769225" y="4224338"/>
          <p14:tracePt t="162360" x="7777163" y="4224338"/>
          <p14:tracePt t="162435" x="7786688" y="4224338"/>
          <p14:tracePt t="162469" x="7796213" y="4224338"/>
          <p14:tracePt t="162489" x="7804150" y="4224338"/>
          <p14:tracePt t="162524" x="7813675" y="4224338"/>
          <p14:tracePt t="162538" x="7823200" y="4224338"/>
          <p14:tracePt t="162565" x="7831138" y="4224338"/>
          <p14:tracePt t="162578" x="7840663" y="4224338"/>
          <p14:tracePt t="162606" x="7848600" y="4224338"/>
          <p14:tracePt t="162640" x="7858125" y="4224338"/>
          <p14:tracePt t="162661" x="7867650" y="4224338"/>
          <p14:tracePt t="162674" x="7875588" y="4224338"/>
          <p14:tracePt t="162682" x="7885113" y="4224338"/>
          <p14:tracePt t="162702" x="7894638" y="4224338"/>
          <p14:tracePt t="162714" x="7912100" y="4224338"/>
          <p14:tracePt t="162730" x="7920038" y="4224338"/>
          <p14:tracePt t="162747" x="7929563" y="4224338"/>
          <p14:tracePt t="162763" x="7947025" y="4224338"/>
          <p14:tracePt t="162780" x="7956550" y="4224338"/>
          <p14:tracePt t="162783" x="7966075" y="4224338"/>
          <p14:tracePt t="162798" x="7974013" y="4224338"/>
          <p14:tracePt t="162813" x="7983538" y="4224338"/>
          <p14:tracePt t="162831" x="8001000" y="4214813"/>
          <p14:tracePt t="162847" x="8018463" y="4214813"/>
          <p14:tracePt t="162864" x="8027988" y="4214813"/>
          <p14:tracePt t="162880" x="8045450" y="4214813"/>
          <p14:tracePt t="162897" x="8054975" y="4214813"/>
          <p14:tracePt t="162913" x="8062913" y="4205288"/>
          <p14:tracePt t="162930" x="8081963" y="4205288"/>
          <p14:tracePt t="162946" x="8108950" y="4197350"/>
          <p14:tracePt t="162963" x="8116888" y="4197350"/>
          <p14:tracePt t="162980" x="8134350" y="4197350"/>
          <p14:tracePt t="162996" x="8143875" y="4197350"/>
          <p14:tracePt t="163013" x="8153400" y="4197350"/>
          <p14:tracePt t="163030" x="8170863" y="4197350"/>
          <p14:tracePt t="163046" x="8180388" y="4197350"/>
          <p14:tracePt t="163063" x="8197850" y="4197350"/>
          <p14:tracePt t="163080" x="8205788" y="4197350"/>
          <p14:tracePt t="163097" x="8224838" y="4197350"/>
          <p14:tracePt t="163114" x="8232775" y="4197350"/>
          <p14:tracePt t="163130" x="8251825" y="4197350"/>
          <p14:tracePt t="163147" x="8286750" y="4197350"/>
          <p14:tracePt t="163164" x="8323263" y="4197350"/>
          <p14:tracePt t="163180" x="8358188" y="4197350"/>
          <p14:tracePt t="163197" x="8367713" y="4197350"/>
          <p14:tracePt t="163214" x="8385175" y="4197350"/>
          <p14:tracePt t="163230" x="8412163" y="4197350"/>
          <p14:tracePt t="163248" x="8439150" y="4197350"/>
          <p14:tracePt t="163280" x="8456613" y="4197350"/>
          <p14:tracePt t="163285" x="8466138" y="4197350"/>
          <p14:tracePt t="163297" x="8474075" y="4197350"/>
          <p14:tracePt t="163314" x="8491538" y="4197350"/>
          <p14:tracePt t="163331" x="8510588" y="4197350"/>
          <p14:tracePt t="163347" x="8528050" y="4197350"/>
          <p14:tracePt t="163364" x="8545513" y="4197350"/>
          <p14:tracePt t="163380" x="8572500" y="4197350"/>
          <p14:tracePt t="163397" x="8589963" y="4197350"/>
          <p14:tracePt t="163414" x="8653463" y="4205288"/>
          <p14:tracePt t="163430" x="8680450" y="4205288"/>
          <p14:tracePt t="163446" x="8705850" y="4205288"/>
          <p14:tracePt t="163463" x="8724900" y="4205288"/>
          <p14:tracePt t="163480" x="8732838" y="4205288"/>
          <p14:tracePt t="163496" x="8742363" y="4205288"/>
          <p14:tracePt t="163513" x="8769350" y="4205288"/>
          <p14:tracePt t="163958" x="8813800" y="4205288"/>
          <p14:tracePt t="163966" x="8840788" y="4205288"/>
          <p14:tracePt t="163972" x="8875713" y="4205288"/>
          <p14:tracePt t="163979" x="8902700" y="4205288"/>
          <p14:tracePt t="163996" x="8929688" y="4205288"/>
          <p14:tracePt t="164013" x="8956675" y="4205288"/>
          <p14:tracePt t="164030" x="8991600" y="4205288"/>
          <p14:tracePt t="164046" x="9010650" y="4214813"/>
          <p14:tracePt t="164064" x="9072563" y="4224338"/>
          <p14:tracePt t="164080" x="9126538" y="4224338"/>
          <p14:tracePt t="164097" x="9197975" y="4224338"/>
          <p14:tracePt t="164114" x="9232900" y="4232275"/>
          <p14:tracePt t="164130" x="9259888" y="4241800"/>
          <p14:tracePt t="164147" x="9296400" y="4241800"/>
          <p14:tracePt t="164165" x="9323388" y="4259263"/>
          <p14:tracePt t="164180" x="9331325" y="4259263"/>
          <p14:tracePt t="164197" x="9348788" y="4259263"/>
          <p14:tracePt t="164213" x="9367838" y="4268788"/>
          <p14:tracePt t="164230" x="9385300" y="4268788"/>
          <p14:tracePt t="164247" x="9412288" y="4276725"/>
          <p14:tracePt t="164263" x="9429750" y="4286250"/>
          <p14:tracePt t="164281" x="9456738" y="4286250"/>
          <p14:tracePt t="164297" x="9466263" y="4295775"/>
          <p14:tracePt t="164301" x="9474200" y="4295775"/>
          <p14:tracePt t="164313" x="9483725" y="4295775"/>
          <p14:tracePt t="164330" x="9491663" y="4303713"/>
          <p14:tracePt t="164364" x="9501188" y="4303713"/>
          <p14:tracePt t="164384" x="9510713" y="4303713"/>
          <p14:tracePt t="164399" x="9518650" y="4295775"/>
          <p14:tracePt t="164414" x="9518650" y="4286250"/>
          <p14:tracePt t="164431" x="9518650" y="4276725"/>
          <p14:tracePt t="166820" x="9439275" y="4276725"/>
          <p14:tracePt t="166827" x="9340850" y="4286250"/>
          <p14:tracePt t="166834" x="9269413" y="4295775"/>
          <p14:tracePt t="166847" x="9134475" y="4313238"/>
          <p14:tracePt t="166863" x="8912225" y="4340225"/>
          <p14:tracePt t="166880" x="8724900" y="4357688"/>
          <p14:tracePt t="166897" x="8562975" y="4384675"/>
          <p14:tracePt t="166914" x="8340725" y="4411663"/>
          <p14:tracePt t="166930" x="8170863" y="4429125"/>
          <p14:tracePt t="166946" x="8054975" y="4446588"/>
          <p14:tracePt t="166963" x="7929563" y="4473575"/>
          <p14:tracePt t="166980" x="7786688" y="4491038"/>
          <p14:tracePt t="166996" x="7562850" y="4518025"/>
          <p14:tracePt t="167013" x="7429500" y="4537075"/>
          <p14:tracePt t="167030" x="7224713" y="4545013"/>
          <p14:tracePt t="167046" x="7054850" y="4554538"/>
          <p14:tracePt t="167064" x="6938963" y="4562475"/>
          <p14:tracePt t="167080" x="6840538" y="4562475"/>
          <p14:tracePt t="167097" x="6705600" y="4572000"/>
          <p14:tracePt t="167114" x="6419850" y="4572000"/>
          <p14:tracePt t="167130" x="6286500" y="4572000"/>
          <p14:tracePt t="167147" x="6099175" y="4581525"/>
          <p14:tracePt t="167164" x="5929313" y="4581525"/>
          <p14:tracePt t="167181" x="5732463" y="4581525"/>
          <p14:tracePt t="167197" x="5581650" y="4581525"/>
          <p14:tracePt t="167213" x="5429250" y="4581525"/>
          <p14:tracePt t="167230" x="5197475" y="4554538"/>
          <p14:tracePt t="167247" x="5116513" y="4554538"/>
          <p14:tracePt t="167263" x="5072063" y="4545013"/>
          <p14:tracePt t="167280" x="4991100" y="4537075"/>
          <p14:tracePt t="167298" x="4875213" y="4510088"/>
          <p14:tracePt t="167314" x="4795838" y="4491038"/>
          <p14:tracePt t="167330" x="4732338" y="4473575"/>
          <p14:tracePt t="167347" x="4687888" y="4465638"/>
          <p14:tracePt t="167364" x="4660900" y="4446588"/>
          <p14:tracePt t="167380" x="4625975" y="4429125"/>
          <p14:tracePt t="167397" x="4589463" y="4429125"/>
          <p14:tracePt t="167414" x="4510088" y="4402138"/>
          <p14:tracePt t="167430" x="4411663" y="4394200"/>
          <p14:tracePt t="167448" x="4313238" y="4394200"/>
          <p14:tracePt t="167463" x="4276725" y="4394200"/>
          <p14:tracePt t="167480" x="4251325" y="4394200"/>
          <p14:tracePt t="167497" x="4214813" y="4394200"/>
          <p14:tracePt t="167514" x="4179888" y="4402138"/>
          <p14:tracePt t="167531" x="4133850" y="4402138"/>
          <p14:tracePt t="167547" x="4116388" y="4402138"/>
          <p14:tracePt t="167564" x="4089400" y="4402138"/>
          <p14:tracePt t="167893" x="4044950" y="4357688"/>
          <p14:tracePt t="167899" x="3983038" y="4313238"/>
          <p14:tracePt t="167913" x="3867150" y="4241800"/>
          <p14:tracePt t="167930" x="3795713" y="4214813"/>
          <p14:tracePt t="167946" x="3732213" y="4179888"/>
          <p14:tracePt t="167963" x="3714750" y="4170363"/>
          <p14:tracePt t="167980" x="3697288" y="4170363"/>
          <p14:tracePt t="167996" x="3687763" y="4152900"/>
          <p14:tracePt t="168030" x="3679825" y="4143375"/>
          <p14:tracePt t="168085" x="3679825" y="4133850"/>
          <p14:tracePt t="168229" x="3687763" y="4133850"/>
          <p14:tracePt t="168256" x="3697288" y="4133850"/>
          <p14:tracePt t="168270" x="3705225" y="4133850"/>
          <p14:tracePt t="168284" x="3714750" y="4133850"/>
          <p14:tracePt t="168297" x="3724275" y="4133850"/>
          <p14:tracePt t="168311" x="3732213" y="4143375"/>
          <p14:tracePt t="168325" x="3741738" y="4143375"/>
          <p14:tracePt t="168332" x="3751263" y="4143375"/>
          <p14:tracePt t="168347" x="3759200" y="4152900"/>
          <p14:tracePt t="168364" x="3768725" y="4160838"/>
          <p14:tracePt t="168380" x="3776663" y="4160838"/>
          <p14:tracePt t="168397" x="3786188" y="4170363"/>
          <p14:tracePt t="168413" x="3803650" y="4170363"/>
          <p14:tracePt t="168430" x="3803650" y="4179888"/>
          <p14:tracePt t="168447" x="3822700" y="4179888"/>
          <p14:tracePt t="168463" x="3822700" y="4187825"/>
          <p14:tracePt t="168481" x="3830638" y="4197350"/>
          <p14:tracePt t="168514" x="3840163" y="4197350"/>
          <p14:tracePt t="168564" x="3848100" y="4197350"/>
          <p14:tracePt t="168612" x="3857625" y="4197350"/>
          <p14:tracePt t="168653" x="3867150" y="4197350"/>
          <p14:tracePt t="168687" x="3875088" y="4197350"/>
          <p14:tracePt t="168708" x="3884613" y="4197350"/>
          <p14:tracePt t="168716" x="3894138" y="4197350"/>
          <p14:tracePt t="168728" x="3902075" y="4197350"/>
          <p14:tracePt t="168735" x="3911600" y="4197350"/>
          <p14:tracePt t="168748" x="3929063" y="4197350"/>
          <p14:tracePt t="168764" x="3956050" y="4197350"/>
          <p14:tracePt t="168780" x="3983038" y="4197350"/>
          <p14:tracePt t="168797" x="4027488" y="4197350"/>
          <p14:tracePt t="168814" x="4071938" y="4197350"/>
          <p14:tracePt t="168830" x="4116388" y="4197350"/>
          <p14:tracePt t="168847" x="4197350" y="4205288"/>
          <p14:tracePt t="168864" x="4268788" y="4205288"/>
          <p14:tracePt t="168880" x="4303713" y="4205288"/>
          <p14:tracePt t="168897" x="4322763" y="4205288"/>
          <p14:tracePt t="168913" x="4367213" y="4205288"/>
          <p14:tracePt t="168930" x="4384675" y="4205288"/>
          <p14:tracePt t="168946" x="4429125" y="4205288"/>
          <p14:tracePt t="168963" x="4473575" y="4205288"/>
          <p14:tracePt t="168980" x="4572000" y="4205288"/>
          <p14:tracePt t="168996" x="4625975" y="4205288"/>
          <p14:tracePt t="169013" x="4670425" y="4205288"/>
          <p14:tracePt t="169030" x="4705350" y="4197350"/>
          <p14:tracePt t="169046" x="4732338" y="4197350"/>
          <p14:tracePt t="169064" x="4768850" y="4197350"/>
          <p14:tracePt t="169080" x="4795838" y="4197350"/>
          <p14:tracePt t="169097" x="4830763" y="4197350"/>
          <p14:tracePt t="169114" x="4848225" y="4197350"/>
          <p14:tracePt t="169131" x="4875213" y="4197350"/>
          <p14:tracePt t="169147" x="4894263" y="4197350"/>
          <p14:tracePt t="169164" x="4929188" y="4197350"/>
          <p14:tracePt t="169180" x="4991100" y="4187825"/>
          <p14:tracePt t="169197" x="5045075" y="4179888"/>
          <p14:tracePt t="169213" x="5116513" y="4179888"/>
          <p14:tracePt t="169230" x="5160963" y="4179888"/>
          <p14:tracePt t="169247" x="5187950" y="4179888"/>
          <p14:tracePt t="169264" x="5214938" y="4179888"/>
          <p14:tracePt t="169281" x="5232400" y="4179888"/>
          <p14:tracePt t="169297" x="5268913" y="4179888"/>
          <p14:tracePt t="169314" x="5295900" y="4179888"/>
          <p14:tracePt t="169330" x="5330825" y="4179888"/>
          <p14:tracePt t="169347" x="5340350" y="4179888"/>
          <p14:tracePt t="169363" x="5357813" y="4179888"/>
          <p14:tracePt t="169380" x="5367338" y="4179888"/>
          <p14:tracePt t="169414" x="5375275" y="4179888"/>
          <p14:tracePt t="169434" x="5384800" y="4179888"/>
          <p14:tracePt t="169515" x="5384800" y="4170363"/>
          <p14:tracePt t="169536" x="5375275" y="4170363"/>
          <p14:tracePt t="169556" x="5367338" y="4170363"/>
          <p14:tracePt t="169570" x="5357813" y="4170363"/>
          <p14:tracePt t="169584" x="5348288" y="4170363"/>
          <p14:tracePt t="169598" x="5340350" y="4170363"/>
          <p14:tracePt t="169611" x="5330825" y="4170363"/>
          <p14:tracePt t="169618" x="5322888" y="4170363"/>
          <p14:tracePt t="169631" x="5313363" y="4170363"/>
          <p14:tracePt t="169647" x="5295900" y="4170363"/>
          <p14:tracePt t="169664" x="5259388" y="4170363"/>
          <p14:tracePt t="169680" x="5251450" y="4170363"/>
          <p14:tracePt t="169697" x="5224463" y="4170363"/>
          <p14:tracePt t="169713" x="5180013" y="4170363"/>
          <p14:tracePt t="169730" x="5133975" y="4170363"/>
          <p14:tracePt t="169747" x="5081588" y="4170363"/>
          <p14:tracePt t="169763" x="4983163" y="4170363"/>
          <p14:tracePt t="169781" x="4929188" y="4170363"/>
          <p14:tracePt t="169797" x="4894263" y="4170363"/>
          <p14:tracePt t="169813" x="4875213" y="4170363"/>
          <p14:tracePt t="169830" x="4830763" y="4170363"/>
          <p14:tracePt t="169847" x="4768850" y="4170363"/>
          <p14:tracePt t="169863" x="4589463" y="4160838"/>
          <p14:tracePt t="169880" x="4473575" y="4152900"/>
          <p14:tracePt t="169897" x="4394200" y="4152900"/>
          <p14:tracePt t="169913" x="4367213" y="4152900"/>
          <p14:tracePt t="169930" x="4330700" y="4152900"/>
          <p14:tracePt t="169946" x="4259263" y="4152900"/>
          <p14:tracePt t="169963" x="4214813" y="4152900"/>
          <p14:tracePt t="169980" x="4152900" y="4152900"/>
          <p14:tracePt t="169996" x="4108450" y="4152900"/>
          <p14:tracePt t="170013" x="4071938" y="4152900"/>
          <p14:tracePt t="170029" x="4054475" y="4160838"/>
          <p14:tracePt t="170046" x="4037013" y="4160838"/>
          <p14:tracePt t="170063" x="4017963" y="4160838"/>
          <p14:tracePt t="170079" x="4000500" y="4160838"/>
          <p14:tracePt t="170096" x="3983038" y="4160838"/>
          <p14:tracePt t="170113" x="3973513" y="4160838"/>
          <p14:tracePt t="170130" x="3965575" y="4160838"/>
          <p14:tracePt t="170147" x="3956050" y="4160838"/>
          <p14:tracePt t="170309" x="3965575" y="4160838"/>
          <p14:tracePt t="170322" x="3965575" y="4170363"/>
          <p14:tracePt t="170329" x="3973513" y="4170363"/>
          <p14:tracePt t="170343" x="3983038" y="4170363"/>
          <p14:tracePt t="170356" x="3990975" y="4170363"/>
          <p14:tracePt t="170364" x="4000500" y="4170363"/>
          <p14:tracePt t="170380" x="4027488" y="4170363"/>
          <p14:tracePt t="170397" x="4054475" y="4170363"/>
          <p14:tracePt t="170414" x="4062413" y="4170363"/>
          <p14:tracePt t="170431" x="4081463" y="4170363"/>
          <p14:tracePt t="170447" x="4098925" y="4170363"/>
          <p14:tracePt t="170463" x="4108450" y="4170363"/>
          <p14:tracePt t="170480" x="4133850" y="4170363"/>
          <p14:tracePt t="170497" x="4143375" y="4170363"/>
          <p14:tracePt t="170513" x="4160838" y="4170363"/>
          <p14:tracePt t="170530" x="4170363" y="4170363"/>
          <p14:tracePt t="170547" x="4187825" y="4170363"/>
          <p14:tracePt t="170564" x="4197350" y="4170363"/>
          <p14:tracePt t="170581" x="4205288" y="4170363"/>
          <p14:tracePt t="170597" x="4214813" y="4170363"/>
          <p14:tracePt t="170613" x="4224338" y="4170363"/>
          <p14:tracePt t="170631" x="4232275" y="4170363"/>
          <p14:tracePt t="170658" x="4241800" y="4170363"/>
          <p14:tracePt t="170753" x="4251325" y="4170363"/>
          <p14:tracePt t="170781" x="4259263" y="4170363"/>
          <p14:tracePt t="170802" x="4268788" y="4170363"/>
          <p14:tracePt t="170816" x="4276725" y="4160838"/>
          <p14:tracePt t="170822" x="4295775" y="4160838"/>
          <p14:tracePt t="170835" x="4303713" y="4152900"/>
          <p14:tracePt t="170847" x="4322763" y="4152900"/>
          <p14:tracePt t="170863" x="4357688" y="4152900"/>
          <p14:tracePt t="170880" x="4375150" y="4152900"/>
          <p14:tracePt t="170897" x="4402138" y="4152900"/>
          <p14:tracePt t="170914" x="4419600" y="4152900"/>
          <p14:tracePt t="170930" x="4438650" y="4152900"/>
          <p14:tracePt t="170946" x="4446588" y="4143375"/>
          <p14:tracePt t="170963" x="4456113" y="4143375"/>
          <p14:tracePt t="170980" x="4465638" y="4143375"/>
          <p14:tracePt t="170996" x="4483100" y="4143375"/>
          <p14:tracePt t="171013" x="4500563" y="4143375"/>
          <p14:tracePt t="171030" x="4510088" y="4143375"/>
          <p14:tracePt t="171046" x="4537075" y="4143375"/>
          <p14:tracePt t="171063" x="4545013" y="4143375"/>
          <p14:tracePt t="171081" x="4554538" y="4143375"/>
          <p14:tracePt t="171097" x="4562475" y="4143375"/>
          <p14:tracePt t="171130" x="4572000" y="4143375"/>
          <p14:tracePt t="171191" x="4581525" y="4143375"/>
          <p14:tracePt t="171225" x="4589463" y="4143375"/>
          <p14:tracePt t="171239" x="4598988" y="4143375"/>
          <p14:tracePt t="171260" x="4608513" y="4143375"/>
          <p14:tracePt t="171266" x="4616450" y="4143375"/>
          <p14:tracePt t="171281" x="4633913" y="4143375"/>
          <p14:tracePt t="171297" x="4643438" y="4143375"/>
          <p14:tracePt t="171314" x="4660900" y="4143375"/>
          <p14:tracePt t="171330" x="4679950" y="4152900"/>
          <p14:tracePt t="171347" x="4724400" y="4152900"/>
          <p14:tracePt t="171364" x="4786313" y="4152900"/>
          <p14:tracePt t="171380" x="4848225" y="4152900"/>
          <p14:tracePt t="171397" x="4919663" y="4160838"/>
          <p14:tracePt t="171414" x="4946650" y="4160838"/>
          <p14:tracePt t="171430" x="4991100" y="4160838"/>
          <p14:tracePt t="171447" x="5010150" y="4160838"/>
          <p14:tracePt t="171464" x="5027613" y="4160838"/>
          <p14:tracePt t="171480" x="5037138" y="4160838"/>
          <p14:tracePt t="171498" x="5054600" y="4160838"/>
          <p14:tracePt t="171513" x="5062538" y="4160838"/>
          <p14:tracePt t="171547" x="5081588" y="4160838"/>
          <p14:tracePt t="171564" x="5089525" y="4170363"/>
          <p14:tracePt t="171580" x="5116513" y="4170363"/>
          <p14:tracePt t="171597" x="5180013" y="4179888"/>
          <p14:tracePt t="171614" x="5224463" y="4179888"/>
          <p14:tracePt t="171630" x="5259388" y="4179888"/>
          <p14:tracePt t="171647" x="5276850" y="4179888"/>
          <p14:tracePt t="171664" x="5303838" y="4179888"/>
          <p14:tracePt t="171680" x="5322888" y="4179888"/>
          <p14:tracePt t="171697" x="5330825" y="4179888"/>
          <p14:tracePt t="171731" x="5340350" y="4179888"/>
          <p14:tracePt t="171747" x="5348288" y="4179888"/>
          <p14:tracePt t="171766" x="5357813" y="4179888"/>
          <p14:tracePt t="171800" x="5367338" y="4179888"/>
          <p14:tracePt t="171827" x="5375275" y="4187825"/>
          <p14:tracePt t="171841" x="5384800" y="4187825"/>
          <p14:tracePt t="171849" x="5394325" y="4187825"/>
          <p14:tracePt t="171864" x="5402263" y="4187825"/>
          <p14:tracePt t="171882" x="5411788" y="4187825"/>
          <p14:tracePt t="171897" x="5419725" y="4187825"/>
          <p14:tracePt t="171913" x="5429250" y="4187825"/>
          <p14:tracePt t="171942" x="5438775" y="4187825"/>
          <p14:tracePt t="171969" x="5446713" y="4187825"/>
          <p14:tracePt t="172025" x="5456238" y="4187825"/>
          <p14:tracePt t="172039" x="5465763" y="4187825"/>
          <p14:tracePt t="172060" x="5473700" y="4187825"/>
          <p14:tracePt t="172066" x="5483225" y="4197350"/>
          <p14:tracePt t="172080" x="5491163" y="4197350"/>
          <p14:tracePt t="172097" x="5554663" y="4205288"/>
          <p14:tracePt t="172114" x="5581650" y="4205288"/>
          <p14:tracePt t="172130" x="5608638" y="4205288"/>
          <p14:tracePt t="172148" x="5626100" y="4214813"/>
          <p14:tracePt t="172164" x="5634038" y="4224338"/>
          <p14:tracePt t="172180" x="5643563" y="4224338"/>
          <p14:tracePt t="172197" x="5653088" y="4224338"/>
          <p14:tracePt t="172230" x="5653088" y="4232275"/>
          <p14:tracePt t="172247" x="5653088" y="4241800"/>
          <p14:tracePt t="172279" x="5653088" y="4251325"/>
          <p14:tracePt t="172286" x="5643563" y="4251325"/>
          <p14:tracePt t="172300" x="5634038" y="4259263"/>
          <p14:tracePt t="172314" x="5626100" y="4268788"/>
          <p14:tracePt t="172330" x="5626100" y="4276725"/>
          <p14:tracePt t="172347" x="5599113" y="4286250"/>
          <p14:tracePt t="172364" x="5581650" y="4295775"/>
          <p14:tracePt t="172381" x="5554663" y="4303713"/>
          <p14:tracePt t="172397" x="5545138" y="4303713"/>
          <p14:tracePt t="172414" x="5518150" y="4322763"/>
          <p14:tracePt t="172430" x="5491163" y="4330700"/>
          <p14:tracePt t="172447" x="5483225" y="4340225"/>
          <p14:tracePt t="172463" x="5465763" y="4357688"/>
          <p14:tracePt t="172480" x="5446713" y="4367213"/>
          <p14:tracePt t="172497" x="5438775" y="4375150"/>
          <p14:tracePt t="172514" x="5429250" y="4402138"/>
          <p14:tracePt t="172531" x="5375275" y="4465638"/>
          <p14:tracePt t="172547" x="5322888" y="4518025"/>
          <p14:tracePt t="172564" x="5259388" y="4589463"/>
          <p14:tracePt t="172580" x="5126038" y="4732338"/>
          <p14:tracePt t="172597" x="5081588" y="4786313"/>
          <p14:tracePt t="172614" x="5054600" y="4803775"/>
          <p14:tracePt t="172630" x="5037138" y="4830763"/>
          <p14:tracePt t="172647" x="5037138" y="4848225"/>
          <p14:tracePt t="172664" x="5027613" y="4848225"/>
          <p14:tracePt t="172681" x="5027613" y="4857750"/>
          <p14:tracePt t="172697" x="5018088" y="4857750"/>
          <p14:tracePt t="172714" x="5018088" y="4867275"/>
          <p14:tracePt t="172737" x="5010150" y="4875213"/>
          <p14:tracePt t="172751" x="5010150" y="4884738"/>
          <p14:tracePt t="172764" x="5000625" y="4884738"/>
          <p14:tracePt t="172780" x="4991100" y="4902200"/>
          <p14:tracePt t="172798" x="4965700" y="4938713"/>
          <p14:tracePt t="172814" x="4929188" y="4965700"/>
          <p14:tracePt t="172830" x="4884738" y="5000625"/>
          <p14:tracePt t="172847" x="4759325" y="5072063"/>
          <p14:tracePt t="172864" x="4697413" y="5099050"/>
          <p14:tracePt t="172880" x="4652963" y="5116513"/>
          <p14:tracePt t="172897" x="4633913" y="5116513"/>
          <p14:tracePt t="172913" x="4616450" y="5126038"/>
          <p14:tracePt t="172930" x="4608513" y="5133975"/>
          <p14:tracePt t="172946" x="4598988" y="5133975"/>
          <p14:tracePt t="172963" x="4581525" y="5133975"/>
          <p14:tracePt t="172996" x="4572000" y="5133975"/>
          <p14:tracePt t="173017" x="4572000" y="5126038"/>
          <p14:tracePt t="173030" x="4562475" y="5126038"/>
          <p14:tracePt t="173046" x="4562475" y="5116513"/>
          <p14:tracePt t="173064" x="4554538" y="5116513"/>
          <p14:tracePt t="173086" x="4545013" y="5116513"/>
          <p14:tracePt t="173100" x="4537075" y="5116513"/>
          <p14:tracePt t="173114" x="4527550" y="5116513"/>
          <p14:tracePt t="173130" x="4518025" y="5116513"/>
          <p14:tracePt t="173147" x="4500563" y="5116513"/>
          <p14:tracePt t="173181" x="4491038" y="5116513"/>
          <p14:tracePt t="173216" x="4491038" y="5108575"/>
          <p14:tracePt t="173271" x="4500563" y="5108575"/>
          <p14:tracePt t="173284" x="4510088" y="5108575"/>
          <p14:tracePt t="173305" x="4518025" y="5108575"/>
          <p14:tracePt t="173312" x="4527550" y="5099050"/>
          <p14:tracePt t="173319" x="4537075" y="5099050"/>
          <p14:tracePt t="173333" x="4545013" y="5099050"/>
          <p14:tracePt t="173347" x="4562475" y="5099050"/>
          <p14:tracePt t="173364" x="4572000" y="5089525"/>
          <p14:tracePt t="173380" x="4616450" y="5089525"/>
          <p14:tracePt t="173397" x="4652963" y="5081588"/>
          <p14:tracePt t="173414" x="4732338" y="5072063"/>
          <p14:tracePt t="173430" x="4786313" y="5072063"/>
          <p14:tracePt t="173447" x="4822825" y="5072063"/>
          <p14:tracePt t="173464" x="4875213" y="5072063"/>
          <p14:tracePt t="173480" x="4902200" y="5072063"/>
          <p14:tracePt t="173497" x="4956175" y="5072063"/>
          <p14:tracePt t="173513" x="4991100" y="5072063"/>
          <p14:tracePt t="173530" x="5062538" y="5072063"/>
          <p14:tracePt t="173547" x="5108575" y="5072063"/>
          <p14:tracePt t="173564" x="5160963" y="5072063"/>
          <p14:tracePt t="173580" x="5187950" y="5072063"/>
          <p14:tracePt t="173598" x="5214938" y="5072063"/>
          <p14:tracePt t="173613" x="5251450" y="5072063"/>
          <p14:tracePt t="173630" x="5268913" y="5072063"/>
          <p14:tracePt t="173647" x="5313363" y="5072063"/>
          <p14:tracePt t="173663" x="5340350" y="5072063"/>
          <p14:tracePt t="173680" x="5357813" y="5072063"/>
          <p14:tracePt t="173697" x="5429250" y="5072063"/>
          <p14:tracePt t="173714" x="5510213" y="5072063"/>
          <p14:tracePt t="173730" x="5562600" y="5072063"/>
          <p14:tracePt t="173747" x="5599113" y="5072063"/>
          <p14:tracePt t="173763" x="5643563" y="5072063"/>
          <p14:tracePt t="173780" x="5697538" y="5072063"/>
          <p14:tracePt t="173797" x="5741988" y="5072063"/>
          <p14:tracePt t="173814" x="5768975" y="5072063"/>
          <p14:tracePt t="173831" x="5822950" y="5072063"/>
          <p14:tracePt t="173847" x="5848350" y="5072063"/>
          <p14:tracePt t="173864" x="5902325" y="5072063"/>
          <p14:tracePt t="173880" x="5973763" y="5072063"/>
          <p14:tracePt t="173897" x="6000750" y="5072063"/>
          <p14:tracePt t="173913" x="6037263" y="5072063"/>
          <p14:tracePt t="173930" x="6062663" y="5072063"/>
          <p14:tracePt t="173946" x="6089650" y="5081588"/>
          <p14:tracePt t="173963" x="6108700" y="5081588"/>
          <p14:tracePt t="173980" x="6134100" y="5081588"/>
          <p14:tracePt t="173996" x="6161088" y="5089525"/>
          <p14:tracePt t="174013" x="6188075" y="5089525"/>
          <p14:tracePt t="174030" x="6215063" y="5099050"/>
          <p14:tracePt t="174047" x="6224588" y="5099050"/>
          <p14:tracePt t="174064" x="6232525" y="5099050"/>
          <p14:tracePt t="174080" x="6242050" y="5099050"/>
          <p14:tracePt t="174097" x="6251575" y="5099050"/>
          <p14:tracePt t="174215" x="6242050" y="5099050"/>
          <p14:tracePt t="174229" x="6232525" y="5099050"/>
          <p14:tracePt t="174256" x="6232525" y="5089525"/>
          <p14:tracePt t="174263" x="6224588" y="5089525"/>
          <p14:tracePt t="174269" x="6224588" y="5081588"/>
          <p14:tracePt t="174283" x="6215063" y="5081588"/>
          <p14:tracePt t="174297" x="6205538" y="5081588"/>
          <p14:tracePt t="174314" x="6188075" y="5072063"/>
          <p14:tracePt t="174331" x="6180138" y="5062538"/>
          <p14:tracePt t="174347" x="6153150" y="5062538"/>
          <p14:tracePt t="174364" x="6072188" y="5062538"/>
          <p14:tracePt t="174380" x="5973763" y="5054600"/>
          <p14:tracePt t="174397" x="5867400" y="5054600"/>
          <p14:tracePt t="174414" x="5759450" y="5054600"/>
          <p14:tracePt t="174430" x="5697538" y="5054600"/>
          <p14:tracePt t="174447" x="5616575" y="5054600"/>
          <p14:tracePt t="174463" x="5554663" y="5054600"/>
          <p14:tracePt t="174481" x="5465763" y="5054600"/>
          <p14:tracePt t="174497" x="5419725" y="5054600"/>
          <p14:tracePt t="174514" x="5394325" y="5062538"/>
          <p14:tracePt t="174530" x="5357813" y="5062538"/>
          <p14:tracePt t="174547" x="5330825" y="5062538"/>
          <p14:tracePt t="174564" x="5295900" y="5072063"/>
          <p14:tracePt t="174580" x="5268913" y="5072063"/>
          <p14:tracePt t="174597" x="5241925" y="5072063"/>
          <p14:tracePt t="174614" x="5214938" y="5072063"/>
          <p14:tracePt t="174631" x="5180013" y="5081588"/>
          <p14:tracePt t="174647" x="5143500" y="5081588"/>
          <p14:tracePt t="174664" x="5099050" y="5081588"/>
          <p14:tracePt t="174680" x="5037138" y="5089525"/>
          <p14:tracePt t="174697" x="4991100" y="5089525"/>
          <p14:tracePt t="174714" x="4956175" y="5089525"/>
          <p14:tracePt t="174730" x="4929188" y="5089525"/>
          <p14:tracePt t="174747" x="4902200" y="5089525"/>
          <p14:tracePt t="174764" x="4884738" y="5089525"/>
          <p14:tracePt t="174780" x="4867275" y="5089525"/>
          <p14:tracePt t="174797" x="4857750" y="5089525"/>
          <p14:tracePt t="174813" x="4848225" y="5089525"/>
          <p14:tracePt t="174817" x="4840288" y="5089525"/>
          <p14:tracePt t="174837" x="4830763" y="5089525"/>
          <p14:tracePt t="174906" x="4840288" y="5089525"/>
          <p14:tracePt t="174932" x="4848225" y="5089525"/>
          <p14:tracePt t="174945" x="4848225" y="5099050"/>
          <p14:tracePt t="174952" x="4857750" y="5099050"/>
          <p14:tracePt t="174966" x="4867275" y="5099050"/>
          <p14:tracePt t="174980" x="4884738" y="5108575"/>
          <p14:tracePt t="174996" x="4902200" y="5108575"/>
          <p14:tracePt t="175013" x="4938713" y="5108575"/>
          <p14:tracePt t="175030" x="4965700" y="5108575"/>
          <p14:tracePt t="175046" x="4983163" y="5116513"/>
          <p14:tracePt t="175063" x="5010150" y="5116513"/>
          <p14:tracePt t="175080" x="5037138" y="5116513"/>
          <p14:tracePt t="175097" x="5062538" y="5116513"/>
          <p14:tracePt t="175113" x="5089525" y="5116513"/>
          <p14:tracePt t="175131" x="5116513" y="5116513"/>
          <p14:tracePt t="175147" x="5133975" y="5116513"/>
          <p14:tracePt t="175163" x="5160963" y="5116513"/>
          <p14:tracePt t="175180" x="5180013" y="5116513"/>
          <p14:tracePt t="175197" x="5197475" y="5116513"/>
          <p14:tracePt t="175213" x="5214938" y="5116513"/>
          <p14:tracePt t="175230" x="5232400" y="5116513"/>
          <p14:tracePt t="175247" x="5268913" y="5116513"/>
          <p14:tracePt t="175264" x="5303838" y="5116513"/>
          <p14:tracePt t="175281" x="5367338" y="5116513"/>
          <p14:tracePt t="175297" x="5411788" y="5116513"/>
          <p14:tracePt t="175314" x="5429250" y="5116513"/>
          <p14:tracePt t="175318" x="5438775" y="5116513"/>
          <p14:tracePt t="175330" x="5473700" y="5116513"/>
          <p14:tracePt t="175347" x="5491163" y="5116513"/>
          <p14:tracePt t="175363" x="5510213" y="5116513"/>
          <p14:tracePt t="175380" x="5527675" y="5116513"/>
          <p14:tracePt t="175398" x="5537200" y="5116513"/>
          <p14:tracePt t="175414" x="5545138" y="5116513"/>
          <p14:tracePt t="175433" x="5554663" y="5116513"/>
          <p14:tracePt t="175467" x="5562600" y="5116513"/>
          <p14:tracePt t="175481" x="5572125" y="5116513"/>
          <p14:tracePt t="175494" x="5581650" y="5116513"/>
          <p14:tracePt t="175864" x="5616575" y="5108575"/>
          <p14:tracePt t="175871" x="5634038" y="5099050"/>
          <p14:tracePt t="175880" x="5653088" y="5089525"/>
          <p14:tracePt t="175897" x="5697538" y="5062538"/>
          <p14:tracePt t="175913" x="5759450" y="5037138"/>
          <p14:tracePt t="175930" x="5795963" y="5018088"/>
          <p14:tracePt t="175946" x="5822950" y="5000625"/>
          <p14:tracePt t="175963" x="5848350" y="4983163"/>
          <p14:tracePt t="175980" x="5875338" y="4965700"/>
          <p14:tracePt t="175996" x="5894388" y="4965700"/>
          <p14:tracePt t="176013" x="5929313" y="4946650"/>
          <p14:tracePt t="176030" x="5938838" y="4938713"/>
          <p14:tracePt t="176047" x="5983288" y="4929188"/>
          <p14:tracePt t="176063" x="6010275" y="4919663"/>
          <p14:tracePt t="176080" x="6089650" y="4911725"/>
          <p14:tracePt t="176097" x="6197600" y="4902200"/>
          <p14:tracePt t="176114" x="6232525" y="4894263"/>
          <p14:tracePt t="176130" x="6269038" y="4884738"/>
          <p14:tracePt t="176147" x="6286500" y="4867275"/>
          <p14:tracePt t="176164" x="6357938" y="4830763"/>
          <p14:tracePt t="176180" x="6483350" y="4732338"/>
          <p14:tracePt t="176198" x="6751638" y="4510088"/>
          <p14:tracePt t="176214" x="6813550" y="4438650"/>
          <p14:tracePt t="176230" x="6831013" y="4419600"/>
          <p14:tracePt t="176247" x="6848475" y="4402138"/>
          <p14:tracePt t="176264" x="6858000" y="4402138"/>
          <p14:tracePt t="176280" x="6858000" y="4394200"/>
          <p14:tracePt t="176297" x="6858000" y="4384675"/>
          <p14:tracePt t="176314" x="6858000" y="4375150"/>
          <p14:tracePt t="176342" x="6858000" y="4367213"/>
          <p14:tracePt t="176377" x="6858000" y="4357688"/>
          <p14:tracePt t="176397" x="6858000" y="4348163"/>
          <p14:tracePt t="176405" x="6858000" y="4340225"/>
          <p14:tracePt t="176414" x="6858000" y="4330700"/>
          <p14:tracePt t="176430" x="6858000" y="4313238"/>
          <p14:tracePt t="176447" x="6858000" y="4276725"/>
          <p14:tracePt t="176464" x="6858000" y="4251325"/>
          <p14:tracePt t="176480" x="6848475" y="4205288"/>
          <p14:tracePt t="176497" x="6848475" y="4179888"/>
          <p14:tracePt t="176514" x="6840538" y="4143375"/>
          <p14:tracePt t="176530" x="6831013" y="4125913"/>
          <p14:tracePt t="176547" x="6831013" y="4116388"/>
          <p14:tracePt t="176563" x="6823075" y="4108450"/>
          <p14:tracePt t="176581" x="6823075" y="4098925"/>
          <p14:tracePt t="176644" x="6831013" y="4108450"/>
          <p14:tracePt t="176657" x="6840538" y="4108450"/>
          <p14:tracePt t="176665" x="6840538" y="4116388"/>
          <p14:tracePt t="176685" x="6848475" y="4116388"/>
          <p14:tracePt t="176697" x="6848475" y="4125913"/>
          <p14:tracePt t="176713" x="6858000" y="4125913"/>
          <p14:tracePt t="176731" x="6875463" y="4133850"/>
          <p14:tracePt t="176747" x="6884988" y="4133850"/>
          <p14:tracePt t="176764" x="6894513" y="4133850"/>
          <p14:tracePt t="176780" x="6911975" y="4133850"/>
          <p14:tracePt t="176797" x="6929438" y="4133850"/>
          <p14:tracePt t="176814" x="6946900" y="4133850"/>
          <p14:tracePt t="176830" x="6956425" y="4133850"/>
          <p14:tracePt t="176848" x="6983413" y="4133850"/>
          <p14:tracePt t="176863" x="6991350" y="4133850"/>
          <p14:tracePt t="176880" x="7000875" y="4133850"/>
          <p14:tracePt t="176897" x="7027863" y="4133850"/>
          <p14:tracePt t="176914" x="7062788" y="4133850"/>
          <p14:tracePt t="176930" x="7116763" y="4143375"/>
          <p14:tracePt t="176946" x="7153275" y="4143375"/>
          <p14:tracePt t="176963" x="7170738" y="4143375"/>
          <p14:tracePt t="176980" x="7205663" y="4152900"/>
          <p14:tracePt t="176996" x="7232650" y="4160838"/>
          <p14:tracePt t="177013" x="7286625" y="4160838"/>
          <p14:tracePt t="177030" x="7331075" y="4160838"/>
          <p14:tracePt t="177046" x="7375525" y="4160838"/>
          <p14:tracePt t="177063" x="7394575" y="4160838"/>
          <p14:tracePt t="177081" x="7419975" y="4160838"/>
          <p14:tracePt t="177097" x="7429500" y="4160838"/>
          <p14:tracePt t="177114" x="7446963" y="4160838"/>
          <p14:tracePt t="177130" x="7456488" y="4160838"/>
          <p14:tracePt t="177147" x="7466013" y="4160838"/>
          <p14:tracePt t="177164" x="7473950" y="4160838"/>
          <p14:tracePt t="177180" x="7483475" y="4160838"/>
          <p14:tracePt t="177205" x="7491413" y="4160838"/>
          <p14:tracePt t="177225" x="7500938" y="4160838"/>
          <p14:tracePt t="177232" x="7510463" y="4160838"/>
          <p14:tracePt t="177247" x="7518400" y="4160838"/>
          <p14:tracePt t="177263" x="7527925" y="4160838"/>
          <p14:tracePt t="177280" x="7562850" y="4160838"/>
          <p14:tracePt t="177297" x="7572375" y="4160838"/>
          <p14:tracePt t="177314" x="7599363" y="4160838"/>
          <p14:tracePt t="177330" x="7608888" y="4160838"/>
          <p14:tracePt t="177349" x="7616825" y="4160838"/>
          <p14:tracePt t="177364" x="7626350" y="4160838"/>
          <p14:tracePt t="177471" x="7634288" y="4160838"/>
          <p14:tracePt t="177500" x="7643813" y="4160838"/>
          <p14:tracePt t="177519" x="7653338" y="4160838"/>
          <p14:tracePt t="177526" x="7661275" y="4160838"/>
          <p14:tracePt t="177554" x="7661275" y="4170363"/>
          <p14:tracePt t="177560" x="7670800" y="4170363"/>
          <p14:tracePt t="177684" x="7680325" y="4170363"/>
          <p14:tracePt t="177704" x="7680325" y="4179888"/>
          <p14:tracePt t="177711" x="7688263" y="4179888"/>
          <p14:tracePt t="177732" x="7697788" y="4179888"/>
          <p14:tracePt t="177738" x="7705725" y="4179888"/>
          <p14:tracePt t="177766" x="7715250" y="4179888"/>
          <p14:tracePt t="177793" x="7724775" y="4179888"/>
          <p14:tracePt t="177828" x="7732713" y="4179888"/>
          <p14:tracePt t="177841" x="7742238" y="4179888"/>
          <p14:tracePt t="177875" x="7751763" y="4179888"/>
          <p14:tracePt t="178135" x="7751763" y="4187825"/>
          <p14:tracePt t="178169" x="7742238" y="4197350"/>
          <p14:tracePt t="178176" x="7732713" y="4197350"/>
          <p14:tracePt t="178190" x="7724775" y="4197350"/>
          <p14:tracePt t="178210" x="7715250" y="4197350"/>
          <p14:tracePt t="178224" x="7705725" y="4197350"/>
          <p14:tracePt t="178231" x="7697788" y="4205288"/>
          <p14:tracePt t="178247" x="7670800" y="4205288"/>
          <p14:tracePt t="178264" x="7367588" y="4241800"/>
          <p14:tracePt t="178280" x="7018338" y="4295775"/>
          <p14:tracePt t="178297" x="6653213" y="4357688"/>
          <p14:tracePt t="178314" x="6465888" y="4411663"/>
          <p14:tracePt t="178330" x="6402388" y="4438650"/>
          <p14:tracePt t="178334" x="6384925" y="4456113"/>
          <p14:tracePt t="178346" x="6313488" y="4483100"/>
          <p14:tracePt t="178363" x="6197600" y="4537075"/>
          <p14:tracePt t="178380" x="5946775" y="4652963"/>
          <p14:tracePt t="178396" x="5803900" y="4714875"/>
          <p14:tracePt t="178413" x="5680075" y="4759325"/>
          <p14:tracePt t="178430" x="5456238" y="4822825"/>
          <p14:tracePt t="178446" x="5340350" y="4875213"/>
          <p14:tracePt t="178463" x="5224463" y="4946650"/>
          <p14:tracePt t="178480" x="5045075" y="5045075"/>
          <p14:tracePt t="178497" x="4795838" y="5153025"/>
          <p14:tracePt t="178513" x="4625975" y="5224463"/>
          <p14:tracePt t="178531" x="4589463" y="5241925"/>
          <p14:tracePt t="178547" x="4562475" y="5241925"/>
          <p14:tracePt t="178563" x="4527550" y="5251450"/>
          <p14:tracePt t="178580" x="4473575" y="5251450"/>
          <p14:tracePt t="178597" x="4446588" y="5251450"/>
          <p14:tracePt t="178613" x="4402138" y="5251450"/>
          <p14:tracePt t="178631" x="4384675" y="5241925"/>
          <p14:tracePt t="178648" x="4367213" y="5232400"/>
          <p14:tracePt t="178663" x="4367213" y="5224463"/>
          <p14:tracePt t="178681" x="4357688" y="5214938"/>
          <p14:tracePt t="178697" x="4348163" y="5187950"/>
          <p14:tracePt t="178714" x="4348163" y="5180013"/>
          <p14:tracePt t="178730" x="4348163" y="5160963"/>
          <p14:tracePt t="178747" x="4348163" y="5143500"/>
          <p14:tracePt t="178764" x="4348163" y="5126038"/>
          <p14:tracePt t="178780" x="4348163" y="5099050"/>
          <p14:tracePt t="178798" x="4348163" y="5072063"/>
          <p14:tracePt t="178813" x="4340225" y="5054600"/>
          <p14:tracePt t="178830" x="4340225" y="5037138"/>
          <p14:tracePt t="178834" x="4340225" y="5018088"/>
          <p14:tracePt t="178847" x="4340225" y="5000625"/>
          <p14:tracePt t="178863" x="4340225" y="4973638"/>
          <p14:tracePt t="178880" x="4340225" y="4946650"/>
          <p14:tracePt t="178897" x="4340225" y="4938713"/>
          <p14:tracePt t="178913" x="4340225" y="4929188"/>
          <p14:tracePt t="178930" x="4340225" y="4919663"/>
          <p14:tracePt t="178946" x="4330700" y="4919663"/>
          <p14:tracePt t="179044" x="4322763" y="4919663"/>
          <p14:tracePt t="179072" x="4313238" y="4929188"/>
          <p14:tracePt t="179093" x="4303713" y="4929188"/>
          <p14:tracePt t="179107" x="4295775" y="4938713"/>
          <p14:tracePt t="179114" x="4286250" y="4938713"/>
          <p14:tracePt t="179130" x="4276725" y="4946650"/>
          <p14:tracePt t="179147" x="4268788" y="4965700"/>
          <p14:tracePt t="179163" x="4251325" y="4973638"/>
          <p14:tracePt t="179181" x="4251325" y="4991100"/>
          <p14:tracePt t="179197" x="4251325" y="5010150"/>
          <p14:tracePt t="179214" x="4251325" y="5027613"/>
          <p14:tracePt t="179230" x="4251325" y="5037138"/>
          <p14:tracePt t="179247" x="4259263" y="5045075"/>
          <p14:tracePt t="179264" x="4268788" y="5054600"/>
          <p14:tracePt t="179280" x="4295775" y="5054600"/>
          <p14:tracePt t="179297" x="4322763" y="5054600"/>
          <p14:tracePt t="179314" x="4330700" y="5054600"/>
          <p14:tracePt t="179331" x="4348163" y="5054600"/>
          <p14:tracePt t="179334" x="4357688" y="5054600"/>
          <p14:tracePt t="179347" x="4367213" y="5054600"/>
          <p14:tracePt t="179364" x="4375150" y="5054600"/>
          <p14:tracePt t="179380" x="4394200" y="5054600"/>
          <p14:tracePt t="179397" x="4411663" y="5054600"/>
          <p14:tracePt t="179414" x="4446588" y="5045075"/>
          <p14:tracePt t="179430" x="4510088" y="5037138"/>
          <p14:tracePt t="179448" x="4741863" y="5027613"/>
          <p14:tracePt t="179463" x="4919663" y="5010150"/>
          <p14:tracePt t="179480" x="5010150" y="5000625"/>
          <p14:tracePt t="179497" x="5072063" y="5000625"/>
          <p14:tracePt t="179514" x="5099050" y="5000625"/>
          <p14:tracePt t="179530" x="5160963" y="5000625"/>
          <p14:tracePt t="179547" x="5241925" y="5000625"/>
          <p14:tracePt t="179564" x="5491163" y="5000625"/>
          <p14:tracePt t="179580" x="5589588" y="5010150"/>
          <p14:tracePt t="179597" x="5653088" y="5018088"/>
          <p14:tracePt t="179613" x="5715000" y="5018088"/>
          <p14:tracePt t="179630" x="5732463" y="5027613"/>
          <p14:tracePt t="179647" x="5768975" y="5027613"/>
          <p14:tracePt t="179664" x="5786438" y="5027613"/>
          <p14:tracePt t="179681" x="5840413" y="5027613"/>
          <p14:tracePt t="179697" x="5884863" y="5027613"/>
          <p14:tracePt t="179714" x="5929313" y="5027613"/>
          <p14:tracePt t="179730" x="5956300" y="5027613"/>
          <p14:tracePt t="179747" x="5973763" y="5027613"/>
          <p14:tracePt t="179763" x="5991225" y="5027613"/>
          <p14:tracePt t="179780" x="6000750" y="5027613"/>
          <p14:tracePt t="179797" x="6010275" y="5027613"/>
          <p14:tracePt t="179831" x="6018213" y="5027613"/>
          <p14:tracePt t="179940" x="6018213" y="5018088"/>
          <p14:tracePt t="179953" x="6018213" y="5010150"/>
          <p14:tracePt t="179988" x="6018213" y="5000625"/>
          <p14:tracePt t="180002" x="6018213" y="4991100"/>
          <p14:tracePt t="180036" x="6018213" y="4983163"/>
          <p14:tracePt t="180106" x="6010275" y="4983163"/>
          <p14:tracePt t="180140" x="6000750" y="4983163"/>
          <p14:tracePt t="180147" x="5991225" y="4983163"/>
          <p14:tracePt t="180160" x="5983288" y="4983163"/>
          <p14:tracePt t="180167" x="5973763" y="4983163"/>
          <p14:tracePt t="180180" x="5938838" y="4983163"/>
          <p14:tracePt t="180197" x="5902325" y="4983163"/>
          <p14:tracePt t="180214" x="5840413" y="4983163"/>
          <p14:tracePt t="180230" x="5786438" y="4983163"/>
          <p14:tracePt t="180247" x="5732463" y="4965700"/>
          <p14:tracePt t="180264" x="5589588" y="4919663"/>
          <p14:tracePt t="180280" x="5491163" y="4911725"/>
          <p14:tracePt t="180297" x="5367338" y="4875213"/>
          <p14:tracePt t="180314" x="5322888" y="4857750"/>
          <p14:tracePt t="180330" x="5286375" y="4848225"/>
          <p14:tracePt t="180347" x="5268913" y="4848225"/>
          <p14:tracePt t="180365" x="5251450" y="4848225"/>
          <p14:tracePt t="180380" x="5241925" y="4848225"/>
          <p14:tracePt t="180397" x="5232400" y="4848225"/>
          <p14:tracePt t="180414" x="5214938" y="4848225"/>
          <p14:tracePt t="180449" x="5205413" y="4848225"/>
          <p14:tracePt t="180475" x="5205413" y="4857750"/>
          <p14:tracePt t="180509" x="5205413" y="4867275"/>
          <p14:tracePt t="180537" x="5224463" y="4875213"/>
          <p14:tracePt t="180550" x="5241925" y="4884738"/>
          <p14:tracePt t="180565" x="5259388" y="4884738"/>
          <p14:tracePt t="180571" x="5268913" y="4884738"/>
          <p14:tracePt t="180580" x="5286375" y="4884738"/>
          <p14:tracePt t="180597" x="5322888" y="4894263"/>
          <p14:tracePt t="180613" x="5348288" y="4894263"/>
          <p14:tracePt t="180630" x="5375275" y="4894263"/>
          <p14:tracePt t="180647" x="5411788" y="4894263"/>
          <p14:tracePt t="180664" x="5438775" y="4902200"/>
          <p14:tracePt t="180680" x="5473700" y="4911725"/>
          <p14:tracePt t="180697" x="5500688" y="4919663"/>
          <p14:tracePt t="180714" x="5545138" y="4919663"/>
          <p14:tracePt t="180730" x="5616575" y="4929188"/>
          <p14:tracePt t="180748" x="5670550" y="4938713"/>
          <p14:tracePt t="180763" x="5715000" y="4946650"/>
          <p14:tracePt t="180780" x="5732463" y="4946650"/>
          <p14:tracePt t="180797" x="5768975" y="4946650"/>
          <p14:tracePt t="180814" x="5795963" y="4946650"/>
          <p14:tracePt t="180830" x="5822950" y="4946650"/>
          <p14:tracePt t="180847" x="5840413" y="4946650"/>
          <p14:tracePt t="180864" x="5867400" y="4946650"/>
          <p14:tracePt t="180880" x="5884863" y="4946650"/>
          <p14:tracePt t="180898" x="5894388" y="4946650"/>
          <p14:tracePt t="180913" x="5919788" y="4946650"/>
          <p14:tracePt t="180930" x="5938838" y="4946650"/>
          <p14:tracePt t="180946" x="5983288" y="4946650"/>
          <p14:tracePt t="180963" x="6018213" y="4946650"/>
          <p14:tracePt t="180980" x="6081713" y="4946650"/>
          <p14:tracePt t="180996" x="6108700" y="4946650"/>
          <p14:tracePt t="181013" x="6134100" y="4946650"/>
          <p14:tracePt t="181030" x="6180138" y="4946650"/>
          <p14:tracePt t="181046" x="6205538" y="4956175"/>
          <p14:tracePt t="181064" x="6259513" y="4956175"/>
          <p14:tracePt t="181080" x="6296025" y="4965700"/>
          <p14:tracePt t="181097" x="6303963" y="4965700"/>
          <p14:tracePt t="181113" x="6340475" y="4965700"/>
          <p14:tracePt t="181131" x="6348413" y="4965700"/>
          <p14:tracePt t="181147" x="6357938" y="4965700"/>
          <p14:tracePt t="181164" x="6375400" y="4973638"/>
          <p14:tracePt t="181180" x="6402388" y="4973638"/>
          <p14:tracePt t="181197" x="6411913" y="4973638"/>
          <p14:tracePt t="181214" x="6429375" y="4973638"/>
          <p14:tracePt t="181230" x="6438900" y="4973638"/>
          <p14:tracePt t="181247" x="6456363" y="4983163"/>
          <p14:tracePt t="181263" x="6473825" y="4983163"/>
          <p14:tracePt t="181281" x="6500813" y="4991100"/>
          <p14:tracePt t="181297" x="6527800" y="5000625"/>
          <p14:tracePt t="181313" x="6545263" y="5000625"/>
          <p14:tracePt t="181330" x="6554788" y="5010150"/>
          <p14:tracePt t="181347" x="6562725" y="5018088"/>
          <p14:tracePt t="181426" x="6554788" y="5027613"/>
          <p14:tracePt t="181461" x="6545263" y="5027613"/>
          <p14:tracePt t="181474" x="6537325" y="5027613"/>
          <p14:tracePt t="181488" x="6527800" y="5027613"/>
          <p14:tracePt t="181501" x="6518275" y="5027613"/>
          <p14:tracePt t="181515" x="6510338" y="5027613"/>
          <p14:tracePt t="181530" x="6500813" y="5027613"/>
          <p14:tracePt t="181547" x="6491288" y="5037138"/>
          <p14:tracePt t="181563" x="6465888" y="5045075"/>
          <p14:tracePt t="181580" x="6456363" y="5045075"/>
          <p14:tracePt t="181597" x="6429375" y="5045075"/>
          <p14:tracePt t="181614" x="6419850" y="5045075"/>
          <p14:tracePt t="181630" x="6402388" y="5045075"/>
          <p14:tracePt t="181647" x="6384925" y="5045075"/>
          <p14:tracePt t="181664" x="6367463" y="5045075"/>
          <p14:tracePt t="181680" x="6357938" y="5045075"/>
          <p14:tracePt t="181697" x="6340475" y="5045075"/>
          <p14:tracePt t="181713" x="6323013" y="5045075"/>
          <p14:tracePt t="181730" x="6313488" y="5045075"/>
          <p14:tracePt t="181747" x="6286500" y="5045075"/>
          <p14:tracePt t="181764" x="6259513" y="5054600"/>
          <p14:tracePt t="181781" x="6188075" y="5072063"/>
          <p14:tracePt t="181797" x="6153150" y="5089525"/>
          <p14:tracePt t="181814" x="6126163" y="5089525"/>
          <p14:tracePt t="181830" x="6099175" y="5099050"/>
          <p14:tracePt t="181847" x="6081713" y="5108575"/>
          <p14:tracePt t="181864" x="6072188" y="5108575"/>
          <p14:tracePt t="181884" x="6062663" y="5108575"/>
          <p14:tracePt t="181899" x="6062663" y="5099050"/>
          <p14:tracePt t="181917" x="6062663" y="5089525"/>
          <p14:tracePt t="181931" x="6072188" y="5081588"/>
          <p14:tracePt t="181947" x="6072188" y="5062538"/>
          <p14:tracePt t="181963" x="6089650" y="5054600"/>
          <p14:tracePt t="181980" x="6116638" y="5054600"/>
          <p14:tracePt t="181996" x="6180138" y="5143500"/>
          <p14:tracePt t="182013" x="6296025" y="5295900"/>
          <p14:tracePt t="182030" x="6313488" y="5322888"/>
          <p14:tracePt t="182047" x="6323013" y="5330825"/>
          <p14:tracePt t="183492" x="6296025" y="5330825"/>
          <p14:tracePt t="183499" x="6242050" y="5330825"/>
          <p14:tracePt t="183514" x="6197600" y="5330825"/>
          <p14:tracePt t="183530" x="6153150" y="5330825"/>
          <p14:tracePt t="183547" x="6099175" y="5330825"/>
          <p14:tracePt t="183563" x="6018213" y="5340350"/>
          <p14:tracePt t="183580" x="5875338" y="5348288"/>
          <p14:tracePt t="183597" x="5803900" y="5348288"/>
          <p14:tracePt t="183614" x="5732463" y="5348288"/>
          <p14:tracePt t="183630" x="5715000" y="5348288"/>
          <p14:tracePt t="183647" x="5680075" y="5348288"/>
          <p14:tracePt t="183664" x="5653088" y="5348288"/>
          <p14:tracePt t="183680" x="5608638" y="5348288"/>
          <p14:tracePt t="183697" x="5572125" y="5348288"/>
          <p14:tracePt t="183713" x="5554663" y="5348288"/>
          <p14:tracePt t="183731" x="5518150" y="5348288"/>
          <p14:tracePt t="183747" x="5473700" y="5348288"/>
          <p14:tracePt t="183764" x="5429250" y="5357813"/>
          <p14:tracePt t="183780" x="5375275" y="5357813"/>
          <p14:tracePt t="183797" x="5357813" y="5367338"/>
          <p14:tracePt t="183814" x="5313363" y="5367338"/>
          <p14:tracePt t="183830" x="5276850" y="5375275"/>
          <p14:tracePt t="183847" x="5224463" y="5394325"/>
          <p14:tracePt t="183850" x="5187950" y="5402263"/>
          <p14:tracePt t="183864" x="5037138" y="5438775"/>
          <p14:tracePt t="183881" x="4795838" y="5500688"/>
          <p14:tracePt t="183897" x="4714875" y="5518150"/>
          <p14:tracePt t="183913" x="4687888" y="5518150"/>
          <p14:tracePt t="183930" x="4660900" y="5518150"/>
          <p14:tracePt t="183963" x="4652963" y="5518150"/>
          <p14:tracePt t="184017" x="4652963" y="5510213"/>
          <p14:tracePt t="184033" x="4652963" y="5500688"/>
          <p14:tracePt t="184039" x="4652963" y="5491163"/>
          <p14:tracePt t="184047" x="4660900" y="5491163"/>
          <p14:tracePt t="184064" x="4660900" y="5483225"/>
          <p14:tracePt t="184080" x="4679950" y="5473700"/>
          <p14:tracePt t="184097" x="4687888" y="5473700"/>
          <p14:tracePt t="184114" x="4687888" y="5465763"/>
          <p14:tracePt t="184130" x="4697413" y="5456238"/>
          <p14:tracePt t="184150" x="4705350" y="5446713"/>
          <p14:tracePt t="184169" x="4714875" y="5446713"/>
          <p14:tracePt t="184180" x="4724400" y="5446713"/>
          <p14:tracePt t="184197" x="4732338" y="5438775"/>
          <p14:tracePt t="184214" x="4741863" y="5438775"/>
          <p14:tracePt t="184230" x="4759325" y="5419725"/>
          <p14:tracePt t="184264" x="4776788" y="5411788"/>
          <p14:tracePt t="184280" x="4786313" y="5411788"/>
          <p14:tracePt t="184298" x="4795838" y="5411788"/>
          <p14:tracePt t="184314" x="4803775" y="5411788"/>
          <p14:tracePt t="184330" x="4813300" y="5411788"/>
          <p14:tracePt t="184347" x="4830763" y="5411788"/>
          <p14:tracePt t="184364" x="4840288" y="5411788"/>
          <p14:tracePt t="184380" x="4848225" y="5411788"/>
          <p14:tracePt t="184397" x="4857750" y="5411788"/>
          <p14:tracePt t="184416" x="4875213" y="5402263"/>
          <p14:tracePt t="184430" x="4884738" y="5402263"/>
          <p14:tracePt t="184447" x="4902200" y="5402263"/>
          <p14:tracePt t="184463" x="4911725" y="5394325"/>
          <p14:tracePt t="184480" x="4919663" y="5394325"/>
          <p14:tracePt t="184497" x="4929188" y="5394325"/>
          <p14:tracePt t="184514" x="4946650" y="5394325"/>
          <p14:tracePt t="184531" x="4965700" y="5394325"/>
          <p14:tracePt t="184547" x="4983163" y="5394325"/>
          <p14:tracePt t="184563" x="5000625" y="5394325"/>
          <p14:tracePt t="184580" x="5010150" y="5394325"/>
          <p14:tracePt t="184597" x="5018088" y="5394325"/>
          <p14:tracePt t="184613" x="5027613" y="5394325"/>
          <p14:tracePt t="184630" x="5037138" y="5394325"/>
          <p14:tracePt t="184647" x="5054600" y="5394325"/>
          <p14:tracePt t="184664" x="5062538" y="5394325"/>
          <p14:tracePt t="184680" x="5081588" y="5402263"/>
          <p14:tracePt t="184697" x="5099050" y="5402263"/>
          <p14:tracePt t="184714" x="5116513" y="5402263"/>
          <p14:tracePt t="184730" x="5133975" y="5402263"/>
          <p14:tracePt t="184747" x="5153025" y="5402263"/>
          <p14:tracePt t="184764" x="5187950" y="5402263"/>
          <p14:tracePt t="184780" x="5251450" y="5402263"/>
          <p14:tracePt t="184798" x="5286375" y="5402263"/>
          <p14:tracePt t="184813" x="5313363" y="5402263"/>
          <p14:tracePt t="184830" x="5330825" y="5402263"/>
          <p14:tracePt t="184847" x="5357813" y="5402263"/>
          <p14:tracePt t="184864" x="5384800" y="5402263"/>
          <p14:tracePt t="184880" x="5411788" y="5411788"/>
          <p14:tracePt t="184897" x="5446713" y="5411788"/>
          <p14:tracePt t="184913" x="5473700" y="5419725"/>
          <p14:tracePt t="184930" x="5510213" y="5419725"/>
          <p14:tracePt t="184946" x="5518150" y="5419725"/>
          <p14:tracePt t="184963" x="5545138" y="5419725"/>
          <p14:tracePt t="184980" x="5554663" y="5419725"/>
          <p14:tracePt t="184996" x="5562600" y="5419725"/>
          <p14:tracePt t="185030" x="5581650" y="5419725"/>
          <p14:tracePt t="185064" x="5589588" y="5419725"/>
          <p14:tracePt t="185093" x="5599113" y="5419725"/>
          <p14:tracePt t="185113" x="5608638" y="5419725"/>
          <p14:tracePt t="185120" x="5616575" y="5419725"/>
          <p14:tracePt t="185134" x="5626100" y="5419725"/>
          <p14:tracePt t="185149" x="5634038" y="5419725"/>
          <p14:tracePt t="185168" x="5643563" y="5419725"/>
          <p14:tracePt t="185181" x="5653088" y="5419725"/>
          <p14:tracePt t="185197" x="5661025" y="5419725"/>
          <p14:tracePt t="185214" x="5670550" y="5419725"/>
          <p14:tracePt t="185230" x="5680075" y="5419725"/>
          <p14:tracePt t="185247" x="5688013" y="5419725"/>
          <p14:tracePt t="185265" x="5688013" y="5429250"/>
          <p14:tracePt t="185280" x="5697538" y="5429250"/>
          <p14:tracePt t="185305" x="5705475" y="5429250"/>
          <p14:tracePt t="185333" x="5715000" y="5429250"/>
          <p14:tracePt t="185374" x="5724525" y="5429250"/>
          <p14:tracePt t="185435" x="5732463" y="5429250"/>
          <p14:tracePt t="185531" x="5741988" y="5429250"/>
          <p14:tracePt t="185633" x="5751513" y="5429250"/>
          <p14:tracePt t="185661" x="5759450" y="5429250"/>
          <p14:tracePt t="185798" x="5759450" y="5419725"/>
          <p14:tracePt t="185825" x="5768975" y="5419725"/>
          <p14:tracePt t="185845" x="5768975" y="5411788"/>
          <p14:tracePt t="185860" x="5768975" y="5402263"/>
          <p14:tracePt t="185887" x="5768975" y="5394325"/>
          <p14:tracePt t="185913" x="5768975" y="5384800"/>
          <p14:tracePt t="185947" x="5768975" y="5375275"/>
          <p14:tracePt t="186036" x="5776913" y="5375275"/>
          <p14:tracePt t="186051" x="5776913" y="5367338"/>
          <p14:tracePt t="186065" x="5776913" y="5357813"/>
          <p14:tracePt t="186072" x="5786438" y="5357813"/>
          <p14:tracePt t="186080" x="5795963" y="5357813"/>
          <p14:tracePt t="186099" x="5803900" y="5348288"/>
          <p14:tracePt t="186114" x="5813425" y="5348288"/>
          <p14:tracePt t="186130" x="5822950" y="5348288"/>
          <p14:tracePt t="186147" x="5830888" y="5348288"/>
          <p14:tracePt t="186164" x="5840413" y="5348288"/>
          <p14:tracePt t="186215" x="5848350" y="5348288"/>
          <p14:tracePt t="186338" x="5848350" y="5340350"/>
          <p14:tracePt t="186422" x="5857875" y="5340350"/>
          <p14:tracePt t="186434" x="5867400" y="5340350"/>
          <p14:tracePt t="186441" x="5875338" y="5330825"/>
          <p14:tracePt t="186449" x="5884863" y="5330825"/>
          <p14:tracePt t="186464" x="5902325" y="5330825"/>
          <p14:tracePt t="186481" x="5929313" y="5322888"/>
          <p14:tracePt t="186497" x="5938838" y="5322888"/>
          <p14:tracePt t="186515" x="5956300" y="5313363"/>
          <p14:tracePt t="186530" x="5965825" y="5313363"/>
          <p14:tracePt t="186564" x="5973763" y="5313363"/>
          <p14:tracePt t="187063" x="5973763" y="5322888"/>
          <p14:tracePt t="187207" x="5983288" y="5322888"/>
          <p14:tracePt t="187220" x="5991225" y="5322888"/>
          <p14:tracePt t="187234" x="6000750" y="5330825"/>
          <p14:tracePt t="187255" x="6010275" y="5330825"/>
          <p14:tracePt t="187268" x="6018213" y="5330825"/>
          <p14:tracePt t="187282" x="6027738" y="5330825"/>
          <p14:tracePt t="187316" x="6037263" y="5330825"/>
          <p14:tracePt t="187420" x="6045200" y="5330825"/>
          <p14:tracePt t="187453" x="6054725" y="5340350"/>
          <p14:tracePt t="187467" x="6062663" y="5340350"/>
          <p14:tracePt t="187481" x="6072188" y="5340350"/>
          <p14:tracePt t="187488" x="6072188" y="5348288"/>
          <p14:tracePt t="187501" x="6081713" y="5348288"/>
          <p14:tracePt t="187536" x="6089650" y="5348288"/>
          <p14:tracePt t="187563" x="6089650" y="5357813"/>
          <p14:tracePt t="187604" x="6099175" y="5357813"/>
          <p14:tracePt t="187645" x="6108700" y="5357813"/>
          <p14:tracePt t="187658" x="6108700" y="5367338"/>
          <p14:tracePt t="187666" x="6116638" y="5367338"/>
          <p14:tracePt t="187680" x="6126163" y="5367338"/>
          <p14:tracePt t="187697" x="6134100" y="5367338"/>
          <p14:tracePt t="187714" x="6134100" y="5375275"/>
          <p14:tracePt t="187730" x="6143625" y="5384800"/>
          <p14:tracePt t="187747" x="6153150" y="5384800"/>
          <p14:tracePt t="187763" x="6170613" y="5394325"/>
          <p14:tracePt t="187780" x="6197600" y="5394325"/>
          <p14:tracePt t="187797" x="6205538" y="5394325"/>
          <p14:tracePt t="187814" x="6224588" y="5394325"/>
          <p14:tracePt t="187830" x="6242050" y="5402263"/>
          <p14:tracePt t="187847" x="6251575" y="5402263"/>
          <p14:tracePt t="187851" x="6259513" y="5402263"/>
          <p14:tracePt t="187864" x="6269038" y="5402263"/>
          <p14:tracePt t="187880" x="6286500" y="5402263"/>
          <p14:tracePt t="187897" x="6296025" y="5402263"/>
          <p14:tracePt t="187913" x="6323013" y="5402263"/>
          <p14:tracePt t="187930" x="6330950" y="5402263"/>
          <p14:tracePt t="187946" x="6340475" y="5394325"/>
          <p14:tracePt t="187980" x="6348413" y="5394325"/>
          <p14:tracePt t="187996" x="6357938" y="5394325"/>
          <p14:tracePt t="188076" x="6367463" y="5394325"/>
          <p14:tracePt t="188165" x="6367463" y="5384800"/>
          <p14:tracePt t="188171" x="6375400" y="5384800"/>
          <p14:tracePt t="188254" x="6384925" y="5384800"/>
          <p14:tracePt t="188267" x="6394450" y="5384800"/>
          <p14:tracePt t="188404" x="6402388" y="5384800"/>
          <p14:tracePt t="188439" x="6411913" y="5384800"/>
          <p14:tracePt t="188452" x="6419850" y="5384800"/>
          <p14:tracePt t="188466" x="6429375" y="5384800"/>
          <p14:tracePt t="188493" x="6438900" y="5384800"/>
          <p14:tracePt t="188561" x="6446838" y="5384800"/>
          <p14:tracePt t="188589" x="6446838" y="5394325"/>
          <p14:tracePt t="188602" x="6456363" y="5394325"/>
          <p14:tracePt t="188616" x="6465888" y="5394325"/>
          <p14:tracePt t="188644" x="6473825" y="5394325"/>
          <p14:tracePt t="188664" x="6483350" y="5394325"/>
          <p14:tracePt t="188684" x="6491288" y="5394325"/>
          <p14:tracePt t="188699" x="6500813" y="5394325"/>
          <p14:tracePt t="188733" x="6510338" y="5394325"/>
          <p14:tracePt t="188781" x="6518275" y="5394325"/>
          <p14:tracePt t="188821" x="6527800" y="5394325"/>
          <p14:tracePt t="188849" x="6537325" y="5402263"/>
          <p14:tracePt t="188856" x="6545263" y="5402263"/>
          <p14:tracePt t="189006" x="6554788" y="5402263"/>
          <p14:tracePt t="189008" x="6562725" y="5411788"/>
          <p14:tracePt t="189030" x="6608763" y="5411788"/>
          <p14:tracePt t="189047" x="6643688" y="5411788"/>
          <p14:tracePt t="189064" x="6661150" y="5411788"/>
          <p14:tracePt t="189081" x="6680200" y="5411788"/>
          <p14:tracePt t="189114" x="6688138" y="5411788"/>
          <p14:tracePt t="189130" x="6697663" y="5411788"/>
          <p14:tracePt t="189150" x="6705600" y="5411788"/>
          <p14:tracePt t="189204" x="6715125" y="5411788"/>
          <p14:tracePt t="189211" x="6724650" y="5411788"/>
          <p14:tracePt t="189218" x="6732588" y="5411788"/>
          <p14:tracePt t="189232" x="6742113" y="5411788"/>
          <p14:tracePt t="189247" x="6759575" y="5411788"/>
          <p14:tracePt t="189264" x="6769100" y="5402263"/>
          <p14:tracePt t="189280" x="6777038" y="5402263"/>
          <p14:tracePt t="189297" x="6786563" y="5402263"/>
          <p14:tracePt t="189313" x="6796088" y="5402263"/>
          <p14:tracePt t="189526" x="6804025" y="5402263"/>
          <p14:tracePt t="189533" x="6813550" y="5402263"/>
          <p14:tracePt t="189547" x="6823075" y="5394325"/>
          <p14:tracePt t="189563" x="6831013" y="5394325"/>
          <p14:tracePt t="189580" x="6840538" y="5384800"/>
          <p14:tracePt t="189597" x="6848475" y="5384800"/>
          <p14:tracePt t="189614" x="6875463" y="5375275"/>
          <p14:tracePt t="189630" x="6902450" y="5375275"/>
          <p14:tracePt t="189648" x="6929438" y="5375275"/>
          <p14:tracePt t="189664" x="6956425" y="5375275"/>
          <p14:tracePt t="189680" x="6965950" y="5375275"/>
          <p14:tracePt t="189697" x="6973888" y="5375275"/>
          <p14:tracePt t="189714" x="6983413" y="5375275"/>
          <p14:tracePt t="189731" x="6991350" y="5375275"/>
          <p14:tracePt t="189747" x="7000875" y="5375275"/>
          <p14:tracePt t="189780" x="7010400" y="5375275"/>
          <p14:tracePt t="190566" x="6973888" y="5367338"/>
          <p14:tracePt t="190572" x="6919913" y="5357813"/>
          <p14:tracePt t="190580" x="6867525" y="5348288"/>
          <p14:tracePt t="190597" x="6724650" y="5330825"/>
          <p14:tracePt t="190613" x="6491288" y="5322888"/>
          <p14:tracePt t="190630" x="6429375" y="5322888"/>
          <p14:tracePt t="190648" x="6357938" y="5330825"/>
          <p14:tracePt t="190664" x="6313488" y="5330825"/>
          <p14:tracePt t="190681" x="6062663" y="5367338"/>
          <p14:tracePt t="190697" x="5848350" y="5394325"/>
          <p14:tracePt t="190714" x="5626100" y="5419725"/>
          <p14:tracePt t="190730" x="5303838" y="5456238"/>
          <p14:tracePt t="190747" x="5187950" y="5465763"/>
          <p14:tracePt t="190764" x="5108575" y="5465763"/>
          <p14:tracePt t="190780" x="5062538" y="5473700"/>
          <p14:tracePt t="190798" x="4919663" y="5473700"/>
          <p14:tracePt t="190814" x="4813300" y="5456238"/>
          <p14:tracePt t="190831" x="4732338" y="5438775"/>
          <p14:tracePt t="190847" x="4670425" y="5429250"/>
          <p14:tracePt t="190864" x="4633913" y="5411788"/>
          <p14:tracePt t="190880" x="4616450" y="5411788"/>
          <p14:tracePt t="190897" x="4608513" y="5402263"/>
          <p14:tracePt t="190913" x="4598988" y="5402263"/>
          <p14:tracePt t="190930" x="4589463" y="5402263"/>
          <p14:tracePt t="190947" x="4589463" y="5394325"/>
          <p14:tracePt t="190963" x="4581525" y="5394325"/>
          <p14:tracePt t="191043" x="4572000" y="5394325"/>
          <p14:tracePt t="191092" x="4562475" y="5394325"/>
          <p14:tracePt t="191127" x="4554538" y="5394325"/>
          <p14:tracePt t="191154" x="4545013" y="5394325"/>
          <p14:tracePt t="191168" x="4537075" y="5394325"/>
          <p14:tracePt t="191188" x="4527550" y="5394325"/>
          <p14:tracePt t="191209" x="4518025" y="5394325"/>
          <p14:tracePt t="191243" x="4510088" y="5394325"/>
          <p14:tracePt t="191291" x="4500563" y="5394325"/>
          <p14:tracePt t="191311" x="4491038" y="5394325"/>
          <p14:tracePt t="191339" x="4483100" y="5394325"/>
          <p14:tracePt t="191367" x="4473575" y="5394325"/>
          <p14:tracePt t="191400" x="4465638" y="5394325"/>
          <p14:tracePt t="191414" x="4456113" y="5394325"/>
          <p14:tracePt t="191524" x="4465638" y="5394325"/>
          <p14:tracePt t="191537" x="4473575" y="5394325"/>
          <p14:tracePt t="191551" x="4483100" y="5394325"/>
          <p14:tracePt t="191557" x="4491038" y="5394325"/>
          <p14:tracePt t="191565" x="4500563" y="5394325"/>
          <p14:tracePt t="191580" x="4518025" y="5394325"/>
          <p14:tracePt t="191598" x="4545013" y="5394325"/>
          <p14:tracePt t="191614" x="4562475" y="5394325"/>
          <p14:tracePt t="191630" x="4581525" y="5394325"/>
          <p14:tracePt t="191647" x="4608513" y="5394325"/>
          <p14:tracePt t="191664" x="4625975" y="5384800"/>
          <p14:tracePt t="191680" x="4652963" y="5375275"/>
          <p14:tracePt t="191697" x="4670425" y="5375275"/>
          <p14:tracePt t="191714" x="4714875" y="5375275"/>
          <p14:tracePt t="191730" x="4776788" y="5375275"/>
          <p14:tracePt t="191747" x="4830763" y="5375275"/>
          <p14:tracePt t="191764" x="4902200" y="5384800"/>
          <p14:tracePt t="191780" x="4946650" y="5384800"/>
          <p14:tracePt t="191797" x="4991100" y="5394325"/>
          <p14:tracePt t="191814" x="5018088" y="5394325"/>
          <p14:tracePt t="191830" x="5045075" y="5394325"/>
          <p14:tracePt t="191847" x="5072063" y="5394325"/>
          <p14:tracePt t="191864" x="5099050" y="5394325"/>
          <p14:tracePt t="191880" x="5126038" y="5394325"/>
          <p14:tracePt t="191897" x="5160963" y="5394325"/>
          <p14:tracePt t="191913" x="5205413" y="5394325"/>
          <p14:tracePt t="191930" x="5232400" y="5394325"/>
          <p14:tracePt t="191946" x="5259388" y="5394325"/>
          <p14:tracePt t="191963" x="5268913" y="5394325"/>
          <p14:tracePt t="191980" x="5276850" y="5394325"/>
          <p14:tracePt t="191996" x="5303838" y="5394325"/>
          <p14:tracePt t="192013" x="5322888" y="5394325"/>
          <p14:tracePt t="192030" x="5348288" y="5394325"/>
          <p14:tracePt t="192046" x="5357813" y="5394325"/>
          <p14:tracePt t="192063" x="5375275" y="5394325"/>
          <p14:tracePt t="192080" x="5394325" y="5394325"/>
          <p14:tracePt t="192097" x="5402263" y="5394325"/>
          <p14:tracePt t="192114" x="5419725" y="5394325"/>
          <p14:tracePt t="192131" x="5438775" y="5394325"/>
          <p14:tracePt t="192147" x="5446713" y="5394325"/>
          <p14:tracePt t="192163" x="5456238" y="5394325"/>
          <p14:tracePt t="192197" x="5465763" y="5394325"/>
          <p14:tracePt t="192248" x="5456238" y="5394325"/>
          <p14:tracePt t="192263" x="5446713" y="5394325"/>
          <p14:tracePt t="192283" x="5438775" y="5394325"/>
          <p14:tracePt t="192303" x="5429250" y="5394325"/>
          <p14:tracePt t="192324" x="5419725" y="5402263"/>
          <p14:tracePt t="192331" x="5411788" y="5402263"/>
          <p14:tracePt t="192347" x="5402263" y="5402263"/>
          <p14:tracePt t="192364" x="5384800" y="5411788"/>
          <p14:tracePt t="192380" x="5330825" y="5419725"/>
          <p14:tracePt t="192398" x="5276850" y="5419725"/>
          <p14:tracePt t="192414" x="5232400" y="5419725"/>
          <p14:tracePt t="192431" x="5205413" y="5429250"/>
          <p14:tracePt t="192447" x="5160963" y="5429250"/>
          <p14:tracePt t="192464" x="5143500" y="5429250"/>
          <p14:tracePt t="192480" x="5108575" y="5429250"/>
          <p14:tracePt t="192497" x="5072063" y="5429250"/>
          <p14:tracePt t="192514" x="5054600" y="5429250"/>
          <p14:tracePt t="192530" x="5018088" y="5438775"/>
          <p14:tracePt t="192547" x="4983163" y="5446713"/>
          <p14:tracePt t="192564" x="4929188" y="5456238"/>
          <p14:tracePt t="192580" x="4867275" y="5456238"/>
          <p14:tracePt t="192597" x="4776788" y="5456238"/>
          <p14:tracePt t="192614" x="4724400" y="5465763"/>
          <p14:tracePt t="192631" x="4660900" y="5465763"/>
          <p14:tracePt t="192646" x="4616450" y="5465763"/>
          <p14:tracePt t="192663" x="4598988" y="5465763"/>
          <p14:tracePt t="192680" x="4572000" y="5465763"/>
          <p14:tracePt t="192697" x="4554538" y="5465763"/>
          <p14:tracePt t="192713" x="4537075" y="5465763"/>
          <p14:tracePt t="192730" x="4527550" y="5465763"/>
          <p14:tracePt t="192747" x="4518025" y="5465763"/>
          <p14:tracePt t="192768" x="4510088" y="5465763"/>
          <p14:tracePt t="192789" x="4500563" y="5465763"/>
          <p14:tracePt t="192809" x="4483100" y="5465763"/>
          <p14:tracePt t="192823" x="4473575" y="5465763"/>
          <p14:tracePt t="192830" x="4446588" y="5465763"/>
          <p14:tracePt t="192847" x="4411663" y="5473700"/>
          <p14:tracePt t="192851" x="4394200" y="5483225"/>
          <p14:tracePt t="192863" x="4357688" y="5483225"/>
          <p14:tracePt t="192880" x="4322763" y="5491163"/>
          <p14:tracePt t="192897" x="4286250" y="5500688"/>
          <p14:tracePt t="192913" x="4268788" y="5500688"/>
          <p14:tracePt t="192930" x="4259263" y="5500688"/>
          <p14:tracePt t="192946" x="4241800" y="5500688"/>
          <p14:tracePt t="193801" x="4197350" y="5500688"/>
          <p14:tracePt t="193808" x="4143375" y="5500688"/>
          <p14:tracePt t="193816" x="4054475" y="5510213"/>
          <p14:tracePt t="193830" x="3830638" y="5537200"/>
          <p14:tracePt t="193847" x="3625850" y="5554663"/>
          <p14:tracePt t="193864" x="3500438" y="5581650"/>
          <p14:tracePt t="193880" x="3455988" y="5589588"/>
          <p14:tracePt t="193897" x="3375025" y="5599113"/>
          <p14:tracePt t="193913" x="3330575" y="5616575"/>
          <p14:tracePt t="193930" x="3286125" y="5626100"/>
          <p14:tracePt t="193946" x="3259138" y="5626100"/>
          <p14:tracePt t="193963" x="3224213" y="5634038"/>
          <p14:tracePt t="193980" x="3187700" y="5634038"/>
          <p14:tracePt t="193996" x="3160713" y="5643563"/>
          <p14:tracePt t="194013" x="3116263" y="5661025"/>
          <p14:tracePt t="194030" x="3081338" y="5661025"/>
          <p14:tracePt t="194046" x="3036888" y="5670550"/>
          <p14:tracePt t="194064" x="3000375" y="5680075"/>
          <p14:tracePt t="194081" x="2919413" y="5688013"/>
          <p14:tracePt t="194097" x="2830513" y="5705475"/>
          <p14:tracePt t="194113" x="2751138" y="5715000"/>
          <p14:tracePt t="194130" x="2660650" y="5732463"/>
          <p14:tracePt t="194147" x="2633663" y="5732463"/>
          <p14:tracePt t="194163" x="2608263" y="5732463"/>
          <p14:tracePt t="194180" x="2598738" y="5732463"/>
          <p14:tracePt t="194197" x="2589213" y="5732463"/>
          <p14:tracePt t="194231" x="2571750" y="5732463"/>
          <p14:tracePt t="194247" x="2571750" y="5724525"/>
          <p14:tracePt t="194280" x="2571750" y="5715000"/>
          <p14:tracePt t="194342" x="2581275" y="5715000"/>
          <p14:tracePt t="194383" x="2589213" y="5715000"/>
          <p14:tracePt t="194417" x="2598738" y="5715000"/>
          <p14:tracePt t="194451" x="2608263" y="5715000"/>
          <p14:tracePt t="194466" x="2616200" y="5715000"/>
          <p14:tracePt t="194492" x="2625725" y="5715000"/>
          <p14:tracePt t="194506" x="2633663" y="5715000"/>
          <p14:tracePt t="194526" x="2643188" y="5715000"/>
          <p14:tracePt t="194533" x="2652713" y="5715000"/>
          <p14:tracePt t="194547" x="2660650" y="5724525"/>
          <p14:tracePt t="194564" x="2670175" y="5732463"/>
          <p14:tracePt t="194580" x="2687638" y="5732463"/>
          <p14:tracePt t="194597" x="2705100" y="5741988"/>
          <p14:tracePt t="194614" x="2724150" y="5759450"/>
          <p14:tracePt t="194630" x="2732088" y="5768975"/>
          <p14:tracePt t="194647" x="2741613" y="5776913"/>
          <p14:tracePt t="194664" x="2751138" y="5776913"/>
          <p14:tracePt t="194725" x="2751138" y="5768975"/>
          <p14:tracePt t="194732" x="2751138" y="5759450"/>
          <p14:tracePt t="194738" x="2751138" y="5751513"/>
          <p14:tracePt t="194753" x="2751138" y="5741988"/>
          <p14:tracePt t="194766" x="2751138" y="5724525"/>
          <p14:tracePt t="194786" x="2751138" y="5715000"/>
          <p14:tracePt t="194800" x="2751138" y="5705475"/>
          <p14:tracePt t="194813" x="2759075" y="5697538"/>
          <p14:tracePt t="194830" x="2759075" y="5688013"/>
          <p14:tracePt t="194848" x="2768600" y="5670550"/>
          <p14:tracePt t="194863" x="2776538" y="5670550"/>
          <p14:tracePt t="194881" x="2786063" y="5653088"/>
          <p14:tracePt t="194897" x="2795588" y="5643563"/>
          <p14:tracePt t="194914" x="2803525" y="5643563"/>
          <p14:tracePt t="194930" x="2822575" y="5634038"/>
          <p14:tracePt t="194946" x="2830513" y="5634038"/>
          <p14:tracePt t="194963" x="2847975" y="5634038"/>
          <p14:tracePt t="194980" x="2867025" y="5634038"/>
          <p14:tracePt t="194997" x="2894013" y="5634038"/>
          <p14:tracePt t="195013" x="2911475" y="5634038"/>
          <p14:tracePt t="195030" x="2938463" y="5634038"/>
          <p14:tracePt t="195046" x="2973388" y="5634038"/>
          <p14:tracePt t="195063" x="2990850" y="5634038"/>
          <p14:tracePt t="195080" x="3009900" y="5643563"/>
          <p14:tracePt t="195097" x="3017838" y="5653088"/>
          <p14:tracePt t="195130" x="3027363" y="5661025"/>
          <p14:tracePt t="195162" x="3027363" y="5670550"/>
          <p14:tracePt t="195176" x="3027363" y="5680075"/>
          <p14:tracePt t="195203" x="3027363" y="5688013"/>
          <p14:tracePt t="195238" x="3027363" y="5697538"/>
          <p14:tracePt t="195272" x="3027363" y="5705475"/>
          <p14:tracePt t="195299" x="3027363" y="5715000"/>
          <p14:tracePt t="195424" x="3036888" y="5715000"/>
          <p14:tracePt t="195431" x="3044825" y="5715000"/>
          <p14:tracePt t="195443" x="3054350" y="5715000"/>
          <p14:tracePt t="195450" x="3071813" y="5715000"/>
          <p14:tracePt t="195464" x="3081338" y="5715000"/>
          <p14:tracePt t="195480" x="3116263" y="5715000"/>
          <p14:tracePt t="195497" x="3152775" y="5715000"/>
          <p14:tracePt t="195514" x="3170238" y="5715000"/>
          <p14:tracePt t="195530" x="3187700" y="5715000"/>
          <p14:tracePt t="195547" x="3205163" y="5715000"/>
          <p14:tracePt t="195563" x="3214688" y="5715000"/>
          <p14:tracePt t="195580" x="3224213" y="5715000"/>
          <p14:tracePt t="195614" x="3232150" y="5715000"/>
          <p14:tracePt t="195630" x="3241675" y="5715000"/>
          <p14:tracePt t="195655" x="3251200" y="5715000"/>
          <p14:tracePt t="195669" x="3259138" y="5715000"/>
          <p14:tracePt t="195683" x="3268663" y="5715000"/>
          <p14:tracePt t="195697" x="3286125" y="5715000"/>
          <p14:tracePt t="195714" x="3303588" y="5715000"/>
          <p14:tracePt t="195730" x="3340100" y="5715000"/>
          <p14:tracePt t="195747" x="3375025" y="5724525"/>
          <p14:tracePt t="195763" x="3394075" y="5724525"/>
          <p14:tracePt t="195780" x="3419475" y="5724525"/>
          <p14:tracePt t="195798" x="3438525" y="5724525"/>
          <p14:tracePt t="195814" x="3446463" y="5724525"/>
          <p14:tracePt t="195830" x="3455988" y="5724525"/>
          <p14:tracePt t="195864" x="3465513" y="5724525"/>
          <p14:tracePt t="195888" x="3473450" y="5724525"/>
          <p14:tracePt t="195908" x="3482975" y="5724525"/>
          <p14:tracePt t="195947" x="3490913" y="5724525"/>
          <p14:tracePt t="195969" x="3500438" y="5724525"/>
          <p14:tracePt t="195982" x="3517900" y="5724525"/>
          <p14:tracePt t="195995" x="3527425" y="5724525"/>
          <p14:tracePt t="196002" x="3536950" y="5724525"/>
          <p14:tracePt t="196013" x="3544888" y="5724525"/>
          <p14:tracePt t="196030" x="3562350" y="5724525"/>
          <p14:tracePt t="196046" x="3571875" y="5724525"/>
          <p14:tracePt t="196064" x="3581400" y="5724525"/>
          <p14:tracePt t="196080" x="3589338" y="5724525"/>
          <p14:tracePt t="196097" x="3598863" y="5724525"/>
          <p14:tracePt t="196114" x="3625850" y="5724525"/>
          <p14:tracePt t="196130" x="3643313" y="5724525"/>
          <p14:tracePt t="196147" x="3670300" y="5724525"/>
          <p14:tracePt t="196163" x="3679825" y="5724525"/>
          <p14:tracePt t="196180" x="3687763" y="5724525"/>
          <p14:tracePt t="196197" x="3697288" y="5724525"/>
          <p14:tracePt t="196230" x="3705225" y="5715000"/>
          <p14:tracePt t="196247" x="3714750" y="5715000"/>
          <p14:tracePt t="196264" x="3724275" y="5715000"/>
          <p14:tracePt t="196280" x="3732213" y="5715000"/>
          <p14:tracePt t="196297" x="3741738" y="5715000"/>
          <p14:tracePt t="196331" x="3751263" y="5715000"/>
          <p14:tracePt t="196353" x="3768725" y="5715000"/>
          <p14:tracePt t="196367" x="3776663" y="5715000"/>
          <p14:tracePt t="196380" x="3786188" y="5715000"/>
          <p14:tracePt t="196397" x="3803650" y="5715000"/>
          <p14:tracePt t="196414" x="3830638" y="5715000"/>
          <p14:tracePt t="196448" x="3848100" y="5715000"/>
          <p14:tracePt t="196464" x="3857625" y="5715000"/>
          <p14:tracePt t="196480" x="3867150" y="5715000"/>
          <p14:tracePt t="196497" x="3875088" y="5715000"/>
          <p14:tracePt t="196517" x="3884613" y="5715000"/>
          <p14:tracePt t="196530" x="3884613" y="5705475"/>
          <p14:tracePt t="196547" x="3884613" y="5688013"/>
          <p14:tracePt t="196564" x="3894138" y="5661025"/>
          <p14:tracePt t="196580" x="3902075" y="5643563"/>
          <p14:tracePt t="196598" x="3902075" y="5616575"/>
          <p14:tracePt t="196614" x="3911600" y="5608638"/>
          <p14:tracePt t="196647" x="3919538" y="5599113"/>
          <p14:tracePt t="196763" x="3929063" y="5599113"/>
          <p14:tracePt t="196791" x="3938588" y="5599113"/>
          <p14:tracePt t="196805" x="3946525" y="5599113"/>
          <p14:tracePt t="196818" x="3965575" y="5599113"/>
          <p14:tracePt t="196832" x="3973513" y="5608638"/>
          <p14:tracePt t="196845" x="3990975" y="5608638"/>
          <p14:tracePt t="196859" x="4000500" y="5608638"/>
          <p14:tracePt t="196880" x="4010025" y="5608638"/>
          <p14:tracePt t="196887" x="4010025" y="5616575"/>
          <p14:tracePt t="196913" x="4017963" y="5616575"/>
          <p14:tracePt t="196919" x="4017963" y="5626100"/>
          <p14:tracePt t="196929" x="4027488" y="5626100"/>
          <p14:tracePt t="196967" x="4027488" y="5634038"/>
          <p14:tracePt t="196995" x="4037013" y="5634038"/>
          <p14:tracePt t="197001" x="4037013" y="5643563"/>
          <p14:tracePt t="197013" x="4044950" y="5643563"/>
          <p14:tracePt t="197030" x="4081463" y="5661025"/>
          <p14:tracePt t="197046" x="4108450" y="5680075"/>
          <p14:tracePt t="197063" x="4143375" y="5697538"/>
          <p14:tracePt t="197080" x="4152900" y="5705475"/>
          <p14:tracePt t="197096" x="4160838" y="5705475"/>
          <p14:tracePt t="197113" x="4179888" y="5715000"/>
          <p14:tracePt t="197130" x="4179888" y="5724525"/>
          <p14:tracePt t="197147" x="4187825" y="5724525"/>
          <p14:tracePt t="197221" x="4197350" y="5724525"/>
          <p14:tracePt t="197345" x="4205288" y="5724525"/>
          <p14:tracePt t="197351" x="4214813" y="5724525"/>
          <p14:tracePt t="197372" x="4224338" y="5724525"/>
          <p14:tracePt t="197400" x="4232275" y="5724525"/>
          <p14:tracePt t="197427" x="4241800" y="5724525"/>
          <p14:tracePt t="197436" x="4251325" y="5724525"/>
          <p14:tracePt t="197448" x="4259263" y="5724525"/>
          <p14:tracePt t="197464" x="4268788" y="5724525"/>
          <p14:tracePt t="197495" x="4276725" y="5724525"/>
          <p14:tracePt t="197509" x="4286250" y="5724525"/>
          <p14:tracePt t="197523" x="4295775" y="5724525"/>
          <p14:tracePt t="197537" x="4303713" y="5724525"/>
          <p14:tracePt t="197550" x="4322763" y="5724525"/>
          <p14:tracePt t="197564" x="4330700" y="5724525"/>
          <p14:tracePt t="197580" x="4348163" y="5732463"/>
          <p14:tracePt t="197597" x="4357688" y="5732463"/>
          <p14:tracePt t="197614" x="4367213" y="5732463"/>
          <p14:tracePt t="197630" x="4375150" y="5732463"/>
          <p14:tracePt t="197647" x="4384675" y="5732463"/>
          <p14:tracePt t="197741" x="4394200" y="5732463"/>
          <p14:tracePt t="197810" x="4394200" y="5724525"/>
          <p14:tracePt t="197817" x="4402138" y="5724525"/>
          <p14:tracePt t="197830" x="4402138" y="5715000"/>
          <p14:tracePt t="197851" x="4411663" y="5715000"/>
          <p14:tracePt t="197864" x="4411663" y="5705475"/>
          <p14:tracePt t="197880" x="4419600" y="5705475"/>
          <p14:tracePt t="197897" x="4429125" y="5697538"/>
          <p14:tracePt t="197930" x="4446588" y="5688013"/>
          <p14:tracePt t="197948" x="4483100" y="5688013"/>
          <p14:tracePt t="197963" x="4500563" y="5680075"/>
          <p14:tracePt t="197980" x="4527550" y="5680075"/>
          <p14:tracePt t="197996" x="4537075" y="5680075"/>
          <p14:tracePt t="198013" x="4554538" y="5680075"/>
          <p14:tracePt t="198030" x="4562475" y="5680075"/>
          <p14:tracePt t="198048" x="4572000" y="5680075"/>
          <p14:tracePt t="198063" x="4581525" y="5670550"/>
          <p14:tracePt t="198080" x="4589463" y="5670550"/>
          <p14:tracePt t="198097" x="4598988" y="5670550"/>
          <p14:tracePt t="198113" x="4608513" y="5670550"/>
          <p14:tracePt t="198147" x="4616450" y="5670550"/>
          <p14:tracePt t="198164" x="4625975" y="5670550"/>
          <p14:tracePt t="198200" x="4633913" y="5670550"/>
          <p14:tracePt t="198221" x="4643438" y="5670550"/>
          <p14:tracePt t="198241" x="4652963" y="5670550"/>
          <p14:tracePt t="198248" x="4660900" y="5670550"/>
          <p14:tracePt t="198261" x="4670425" y="5670550"/>
          <p14:tracePt t="198275" x="4679950" y="5670550"/>
          <p14:tracePt t="198296" x="4697413" y="5670550"/>
          <p14:tracePt t="198309" x="4705350" y="5670550"/>
          <p14:tracePt t="198317" x="4714875" y="5670550"/>
          <p14:tracePt t="198330" x="4732338" y="5670550"/>
          <p14:tracePt t="198347" x="4759325" y="5680075"/>
          <p14:tracePt t="198364" x="4786313" y="5697538"/>
          <p14:tracePt t="198380" x="4813300" y="5697538"/>
          <p14:tracePt t="198397" x="4840288" y="5705475"/>
          <p14:tracePt t="198414" x="4857750" y="5705475"/>
          <p14:tracePt t="198431" x="4875213" y="5705475"/>
          <p14:tracePt t="198447" x="4911725" y="5715000"/>
          <p14:tracePt t="198464" x="4919663" y="5715000"/>
          <p14:tracePt t="198480" x="4946650" y="5715000"/>
          <p14:tracePt t="198497" x="4956175" y="5715000"/>
          <p14:tracePt t="198514" x="4973638" y="5715000"/>
          <p14:tracePt t="198530" x="4991100" y="5715000"/>
          <p14:tracePt t="198547" x="5010150" y="5715000"/>
          <p14:tracePt t="198563" x="5027613" y="5715000"/>
          <p14:tracePt t="198580" x="5037138" y="5715000"/>
          <p14:tracePt t="198597" x="5054600" y="5715000"/>
          <p14:tracePt t="198630" x="5062538" y="5715000"/>
          <p14:tracePt t="198647" x="5072063" y="5715000"/>
          <p14:tracePt t="198664" x="5089525" y="5715000"/>
          <p14:tracePt t="198680" x="5108575" y="5715000"/>
          <p14:tracePt t="198714" x="5126038" y="5715000"/>
          <p14:tracePt t="198747" x="5143500" y="5715000"/>
          <p14:tracePt t="198780" x="5153025" y="5724525"/>
          <p14:tracePt t="198797" x="5170488" y="5724525"/>
          <p14:tracePt t="198814" x="5187950" y="5724525"/>
          <p14:tracePt t="198850" x="5197475" y="5724525"/>
          <p14:tracePt t="198998" x="5197475" y="5732463"/>
          <p14:tracePt t="201204" x="5232400" y="5732463"/>
          <p14:tracePt t="201210" x="5322888" y="5724525"/>
          <p14:tracePt t="201217" x="5394325" y="5715000"/>
          <p14:tracePt t="201230" x="5537200" y="5697538"/>
          <p14:tracePt t="201247" x="5661025" y="5670550"/>
          <p14:tracePt t="201264" x="5715000" y="5661025"/>
          <p14:tracePt t="201280" x="5822950" y="5634038"/>
          <p14:tracePt t="201297" x="5929313" y="5626100"/>
          <p14:tracePt t="201314" x="6072188" y="5626100"/>
          <p14:tracePt t="201330" x="6126163" y="5626100"/>
          <p14:tracePt t="201347" x="6153150" y="5626100"/>
          <p14:tracePt t="201364" x="6161088" y="5626100"/>
          <p14:tracePt t="201380" x="6161088" y="5634038"/>
          <p14:tracePt t="201397" x="6170613" y="5634038"/>
          <p14:tracePt t="201414" x="6170613" y="5643563"/>
          <p14:tracePt t="201490" x="6180138" y="5643563"/>
          <p14:tracePt t="201525" x="6180138" y="5653088"/>
          <p14:tracePt t="201559" x="6188075" y="5661025"/>
          <p14:tracePt t="201572" x="6188075" y="5670550"/>
          <p14:tracePt t="201594" x="6197600" y="5670550"/>
          <p14:tracePt t="201600" x="6197600" y="5680075"/>
          <p14:tracePt t="201613" x="6215063" y="5680075"/>
          <p14:tracePt t="201630" x="6224588" y="5688013"/>
          <p14:tracePt t="201663" x="6232525" y="5688013"/>
          <p14:tracePt t="201681" x="6232525" y="5697538"/>
          <p14:tracePt t="201697" x="6242050" y="5705475"/>
          <p14:tracePt t="201730" x="6251575" y="5705475"/>
          <p14:tracePt t="201757" x="6259513" y="5705475"/>
          <p14:tracePt t="201764" x="6259513" y="5715000"/>
          <p14:tracePt t="201785" x="6269038" y="5715000"/>
          <p14:tracePt t="201805" x="6276975" y="5715000"/>
          <p14:tracePt t="201812" x="6286500" y="5715000"/>
          <p14:tracePt t="201819" x="6296025" y="5715000"/>
          <p14:tracePt t="201833" x="6313488" y="5715000"/>
          <p14:tracePt t="201847" x="6323013" y="5715000"/>
          <p14:tracePt t="201864" x="6330950" y="5715000"/>
          <p14:tracePt t="201880" x="6348413" y="5715000"/>
          <p14:tracePt t="201897" x="6357938" y="5715000"/>
          <p14:tracePt t="201913" x="6367463" y="5715000"/>
          <p14:tracePt t="201949" x="6375400" y="5715000"/>
          <p14:tracePt t="201963" x="6384925" y="5715000"/>
          <p14:tracePt t="201980" x="6394450" y="5715000"/>
          <p14:tracePt t="201996" x="6402388" y="5715000"/>
          <p14:tracePt t="202013" x="6419850" y="5715000"/>
          <p14:tracePt t="202030" x="6429375" y="5724525"/>
          <p14:tracePt t="202046" x="6438900" y="5724525"/>
          <p14:tracePt t="202064" x="6446838" y="5732463"/>
          <p14:tracePt t="202080" x="6456363" y="5741988"/>
          <p14:tracePt t="202098" x="6465888" y="5741988"/>
          <p14:tracePt t="202140" x="6473825" y="5741988"/>
          <p14:tracePt t="202209" x="6483350" y="5751513"/>
          <p14:tracePt t="202236" x="6491288" y="5751513"/>
          <p14:tracePt t="202243" x="6500813" y="5751513"/>
          <p14:tracePt t="202250" x="6500813" y="5759450"/>
          <p14:tracePt t="202264" x="6510338" y="5759450"/>
          <p14:tracePt t="202280" x="6518275" y="5759450"/>
          <p14:tracePt t="202304" x="6527800" y="5759450"/>
          <p14:tracePt t="202318" x="6537325" y="5759450"/>
          <p14:tracePt t="202352" x="6545263" y="5759450"/>
          <p14:tracePt t="202386" x="6554788" y="5759450"/>
          <p14:tracePt t="202414" x="6562725" y="5759450"/>
          <p14:tracePt t="202434" x="6572250" y="5759450"/>
          <p14:tracePt t="202462" x="6581775" y="5759450"/>
          <p14:tracePt t="202496" x="6589713" y="5759450"/>
          <p14:tracePt t="202524" x="6599238" y="5759450"/>
          <p14:tracePt t="202544" x="6608763" y="5759450"/>
          <p14:tracePt t="202565" x="6608763" y="5751513"/>
          <p14:tracePt t="202578" x="6616700" y="5751513"/>
          <p14:tracePt t="202612" x="6626225" y="5751513"/>
          <p14:tracePt t="202633" x="6634163" y="5751513"/>
          <p14:tracePt t="202639" x="6643688" y="5751513"/>
          <p14:tracePt t="202674" x="6653213" y="5751513"/>
          <p14:tracePt t="202701" x="6661150" y="5751513"/>
          <p14:tracePt t="202728" x="6670675" y="5751513"/>
          <p14:tracePt t="202735" x="6680200" y="5751513"/>
          <p14:tracePt t="202756" x="6688138" y="5751513"/>
          <p14:tracePt t="202769" x="6705600" y="5751513"/>
          <p14:tracePt t="202783" x="6715125" y="5751513"/>
          <p14:tracePt t="202797" x="6724650" y="5751513"/>
          <p14:tracePt t="202817" x="6732588" y="5751513"/>
          <p14:tracePt t="202845" x="6742113" y="5751513"/>
          <p14:tracePt t="204747" x="6688138" y="5759450"/>
          <p14:tracePt t="204753" x="6626225" y="5768975"/>
          <p14:tracePt t="204763" x="6581775" y="5776913"/>
          <p14:tracePt t="204780" x="6394450" y="5795963"/>
          <p14:tracePt t="204797" x="6197600" y="5803900"/>
          <p14:tracePt t="204814" x="6000750" y="5813425"/>
          <p14:tracePt t="204830" x="5946775" y="5813425"/>
          <p14:tracePt t="204848" x="5867400" y="5822950"/>
          <p14:tracePt t="204864" x="5732463" y="5822950"/>
          <p14:tracePt t="204881" x="5572125" y="5822950"/>
          <p14:tracePt t="204884" x="5527675" y="5822950"/>
          <p14:tracePt t="204897" x="5438775" y="5822950"/>
          <p14:tracePt t="204913" x="5357813" y="5822950"/>
          <p14:tracePt t="204930" x="5126038" y="5822950"/>
          <p14:tracePt t="204946" x="4946650" y="5822950"/>
          <p14:tracePt t="204963" x="4875213" y="5822950"/>
          <p14:tracePt t="204980" x="4803775" y="5822950"/>
          <p14:tracePt t="204996" x="4759325" y="5830888"/>
          <p14:tracePt t="205013" x="4625975" y="5830888"/>
          <p14:tracePt t="205030" x="4500563" y="5830888"/>
          <p14:tracePt t="205046" x="4375150" y="5840413"/>
          <p14:tracePt t="205063" x="4330700" y="5840413"/>
          <p14:tracePt t="205081" x="4268788" y="5840413"/>
          <p14:tracePt t="205097" x="4197350" y="5840413"/>
          <p14:tracePt t="205114" x="4027488" y="5840413"/>
          <p14:tracePt t="205130" x="3867150" y="5830888"/>
          <p14:tracePt t="205147" x="3803650" y="5822950"/>
          <p14:tracePt t="205163" x="3724275" y="5813425"/>
          <p14:tracePt t="205180" x="3625850" y="5803900"/>
          <p14:tracePt t="205197" x="3509963" y="5795963"/>
          <p14:tracePt t="205213" x="3384550" y="5786438"/>
          <p14:tracePt t="205231" x="3303588" y="5786438"/>
          <p14:tracePt t="205247" x="3268663" y="5786438"/>
          <p14:tracePt t="205264" x="3214688" y="5786438"/>
          <p14:tracePt t="205280" x="3081338" y="5776913"/>
          <p14:tracePt t="205297" x="2990850" y="5776913"/>
          <p14:tracePt t="205313" x="2919413" y="5776913"/>
          <p14:tracePt t="205330" x="2894013" y="5776913"/>
          <p14:tracePt t="205347" x="2884488" y="5776913"/>
          <p14:tracePt t="205364" x="2867025" y="5776913"/>
          <p14:tracePt t="205381" x="2847975" y="5776913"/>
          <p14:tracePt t="205384" x="2840038" y="5776913"/>
          <p14:tracePt t="205397" x="2830513" y="5776913"/>
          <p14:tracePt t="205414" x="2822575" y="5776913"/>
          <p14:tracePt t="205431" x="2803525" y="5776913"/>
          <p14:tracePt t="205447" x="2795588" y="5776913"/>
          <p14:tracePt t="205464" x="2768600" y="5776913"/>
          <p14:tracePt t="205480" x="2741613" y="5776913"/>
          <p14:tracePt t="205497" x="2714625" y="5776913"/>
          <p14:tracePt t="205514" x="2679700" y="5768975"/>
          <p14:tracePt t="205530" x="2652713" y="5751513"/>
          <p14:tracePt t="205547" x="2616200" y="5741988"/>
          <p14:tracePt t="205563" x="2589213" y="5732463"/>
          <p14:tracePt t="205580" x="2562225" y="5724525"/>
          <p14:tracePt t="205597" x="2554288" y="5715000"/>
          <p14:tracePt t="205614" x="2536825" y="5705475"/>
          <p14:tracePt t="205647" x="2527300" y="5697538"/>
          <p14:tracePt t="205664" x="2517775" y="5697538"/>
          <p14:tracePt t="205779" x="2527300" y="5697538"/>
          <p14:tracePt t="205806" x="2536825" y="5697538"/>
          <p14:tracePt t="205841" x="2544763" y="5697538"/>
          <p14:tracePt t="205870" x="2554288" y="5697538"/>
          <p14:tracePt t="205876" x="2562225" y="5697538"/>
          <p14:tracePt t="205896" x="2571750" y="5697538"/>
          <p14:tracePt t="205908" x="2581275" y="5697538"/>
          <p14:tracePt t="205922" x="2581275" y="5688013"/>
          <p14:tracePt t="205930" x="2589213" y="5688013"/>
          <p14:tracePt t="205947" x="2598738" y="5688013"/>
          <p14:tracePt t="205963" x="2616200" y="5688013"/>
          <p14:tracePt t="205996" x="2633663" y="5688013"/>
          <p14:tracePt t="206013" x="2643188" y="5680075"/>
          <p14:tracePt t="206030" x="2652713" y="5670550"/>
          <p14:tracePt t="206046" x="2670175" y="5670550"/>
          <p14:tracePt t="206063" x="2679700" y="5670550"/>
          <p14:tracePt t="206080" x="2687638" y="5670550"/>
          <p14:tracePt t="206097" x="2697163" y="5670550"/>
          <p14:tracePt t="206114" x="2705100" y="5670550"/>
          <p14:tracePt t="206135" x="2714625" y="5670550"/>
          <p14:tracePt t="206162" x="2724150" y="5670550"/>
          <p14:tracePt t="206169" x="2724150" y="5661025"/>
          <p14:tracePt t="206197" x="2732088" y="5661025"/>
          <p14:tracePt t="206203" x="2732088" y="5653088"/>
          <p14:tracePt t="206214" x="2741613" y="5653088"/>
          <p14:tracePt t="206237" x="2751138" y="5643563"/>
          <p14:tracePt t="206247" x="2759075" y="5634038"/>
          <p14:tracePt t="206264" x="2776538" y="5634038"/>
          <p14:tracePt t="206280" x="2786063" y="5626100"/>
          <p14:tracePt t="206297" x="2803525" y="5626100"/>
          <p14:tracePt t="206314" x="2830513" y="5616575"/>
          <p14:tracePt t="206330" x="2847975" y="5616575"/>
          <p14:tracePt t="206347" x="2857500" y="5616575"/>
          <p14:tracePt t="206364" x="2867025" y="5616575"/>
          <p14:tracePt t="206382" x="2874963" y="5616575"/>
          <p14:tracePt t="206401" x="2874963" y="5626100"/>
          <p14:tracePt t="206436" x="2874963" y="5634038"/>
          <p14:tracePt t="206456" x="2884488" y="5634038"/>
          <p14:tracePt t="206470" x="2894013" y="5643563"/>
          <p14:tracePt t="206477" x="2894013" y="5653088"/>
          <p14:tracePt t="206484" x="2901950" y="5653088"/>
          <p14:tracePt t="206497" x="2919413" y="5661025"/>
          <p14:tracePt t="206514" x="2938463" y="5670550"/>
          <p14:tracePt t="206531" x="2965450" y="5680075"/>
          <p14:tracePt t="206547" x="2973388" y="5680075"/>
          <p14:tracePt t="206564" x="2973388" y="5688013"/>
          <p14:tracePt t="206580" x="2990850" y="5688013"/>
          <p14:tracePt t="206597" x="2990850" y="5697538"/>
          <p14:tracePt t="206614" x="3000375" y="5697538"/>
          <p14:tracePt t="206894" x="3009900" y="5697538"/>
          <p14:tracePt t="206908" x="3027363" y="5697538"/>
          <p14:tracePt t="206916" x="3036888" y="5697538"/>
          <p14:tracePt t="206930" x="3054350" y="5705475"/>
          <p14:tracePt t="206947" x="3089275" y="5715000"/>
          <p14:tracePt t="206963" x="3143250" y="5715000"/>
          <p14:tracePt t="206980" x="3241675" y="5732463"/>
          <p14:tracePt t="206996" x="3330575" y="5741988"/>
          <p14:tracePt t="207013" x="3367088" y="5751513"/>
          <p14:tracePt t="207030" x="3394075" y="5751513"/>
          <p14:tracePt t="207046" x="3411538" y="5751513"/>
          <p14:tracePt t="207063" x="3419475" y="5751513"/>
          <p14:tracePt t="207080" x="3429000" y="5751513"/>
          <p14:tracePt t="207097" x="3438525" y="5751513"/>
          <p14:tracePt t="207113" x="3455988" y="5751513"/>
          <p14:tracePt t="207130" x="3465513" y="5751513"/>
          <p14:tracePt t="207147" x="3482975" y="5751513"/>
          <p14:tracePt t="207180" x="3490913" y="5751513"/>
          <p14:tracePt t="207202" x="3500438" y="5751513"/>
          <p14:tracePt t="207229" x="3509963" y="5751513"/>
          <p14:tracePt t="207243" x="3517900" y="5751513"/>
          <p14:tracePt t="207312" x="3527425" y="5751513"/>
          <p14:tracePt t="207346" x="3536950" y="5751513"/>
          <p14:tracePt t="207360" x="3544888" y="5751513"/>
          <p14:tracePt t="207373" x="3554413" y="5751513"/>
          <p14:tracePt t="207387" x="3562350" y="5751513"/>
          <p14:tracePt t="207400" x="3571875" y="5751513"/>
          <p14:tracePt t="207435" x="3581400" y="5751513"/>
          <p14:tracePt t="207449" x="3589338" y="5751513"/>
          <p14:tracePt t="207469" x="3598863" y="5751513"/>
          <p14:tracePt t="207483" x="3608388" y="5751513"/>
          <p14:tracePt t="207489" x="3616325" y="5751513"/>
          <p14:tracePt t="207497" x="3633788" y="5741988"/>
          <p14:tracePt t="207514" x="3670300" y="5741988"/>
          <p14:tracePt t="207530" x="3705225" y="5741988"/>
          <p14:tracePt t="207547" x="3724275" y="5741988"/>
          <p14:tracePt t="207564" x="3732213" y="5741988"/>
          <p14:tracePt t="207580" x="3741738" y="5741988"/>
          <p14:tracePt t="207597" x="3759200" y="5741988"/>
          <p14:tracePt t="207630" x="3768725" y="5741988"/>
          <p14:tracePt t="207660" x="3776663" y="5741988"/>
          <p14:tracePt t="207688" x="3786188" y="5741988"/>
          <p14:tracePt t="207708" x="3795713" y="5741988"/>
          <p14:tracePt t="207722" x="3803650" y="5741988"/>
          <p14:tracePt t="207735" x="3813175" y="5741988"/>
          <p14:tracePt t="207756" x="3822700" y="5732463"/>
          <p14:tracePt t="207763" x="3830638" y="5732463"/>
          <p14:tracePt t="207790" x="3840163" y="5732463"/>
          <p14:tracePt t="207824" x="3848100" y="5732463"/>
          <p14:tracePt t="207859" x="3857625" y="5732463"/>
          <p14:tracePt t="207866" x="3867150" y="5724525"/>
          <p14:tracePt t="207880" x="3875088" y="5724525"/>
          <p14:tracePt t="207897" x="3884613" y="5724525"/>
          <p14:tracePt t="207913" x="3894138" y="5724525"/>
          <p14:tracePt t="207930" x="3902075" y="5724525"/>
          <p14:tracePt t="207946" x="3911600" y="5724525"/>
          <p14:tracePt t="207963" x="3919538" y="5724525"/>
          <p14:tracePt t="207987" x="3929063" y="5724525"/>
          <p14:tracePt t="208015" x="3938588" y="5715000"/>
          <p14:tracePt t="208021" x="3946525" y="5715000"/>
          <p14:tracePt t="208035" x="3956050" y="5715000"/>
          <p14:tracePt t="208049" x="3965575" y="5715000"/>
          <p14:tracePt t="208064" x="3973513" y="5715000"/>
          <p14:tracePt t="208080" x="3983038" y="5715000"/>
          <p14:tracePt t="208097" x="3990975" y="5715000"/>
          <p14:tracePt t="208113" x="4000500" y="5715000"/>
          <p14:tracePt t="208131" x="4017963" y="5715000"/>
          <p14:tracePt t="208147" x="4027488" y="5705475"/>
          <p14:tracePt t="208180" x="4037013" y="5697538"/>
          <p14:tracePt t="208197" x="4044950" y="5697538"/>
          <p14:tracePt t="208213" x="4054475" y="5697538"/>
          <p14:tracePt t="208330" x="4062413" y="5697538"/>
          <p14:tracePt t="208371" x="4071938" y="5697538"/>
          <p14:tracePt t="208611" x="4071938" y="5705475"/>
          <p14:tracePt t="208625" x="4062413" y="5715000"/>
          <p14:tracePt t="208638" x="4054475" y="5724525"/>
          <p14:tracePt t="208647" x="4044950" y="5732463"/>
          <p14:tracePt t="208665" x="4010025" y="5741988"/>
          <p14:tracePt t="208680" x="3990975" y="5759450"/>
          <p14:tracePt t="208697" x="3965575" y="5768975"/>
          <p14:tracePt t="208714" x="3919538" y="5786438"/>
          <p14:tracePt t="208730" x="3902075" y="5786438"/>
          <p14:tracePt t="208747" x="3875088" y="5786438"/>
          <p14:tracePt t="208764" x="3848100" y="5786438"/>
          <p14:tracePt t="208781" x="3822700" y="5786438"/>
          <p14:tracePt t="208797" x="3803650" y="5776913"/>
          <p14:tracePt t="208814" x="3776663" y="5776913"/>
          <p14:tracePt t="208830" x="3724275" y="5776913"/>
          <p14:tracePt t="208847" x="3679825" y="5768975"/>
          <p14:tracePt t="208864" x="3608388" y="5768975"/>
          <p14:tracePt t="208880" x="3562350" y="5768975"/>
          <p14:tracePt t="208884" x="3554413" y="5768975"/>
          <p14:tracePt t="208897" x="3527425" y="5768975"/>
          <p14:tracePt t="208913" x="3509963" y="5768975"/>
          <p14:tracePt t="208930" x="3490913" y="5768975"/>
          <p14:tracePt t="208946" x="3455988" y="5768975"/>
          <p14:tracePt t="208963" x="3438525" y="5768975"/>
          <p14:tracePt t="208980" x="3419475" y="5768975"/>
          <p14:tracePt t="208996" x="3402013" y="5768975"/>
          <p14:tracePt t="209013" x="3384550" y="5768975"/>
          <p14:tracePt t="209030" x="3367088" y="5768975"/>
          <p14:tracePt t="209047" x="3357563" y="5776913"/>
          <p14:tracePt t="209064" x="3322638" y="5786438"/>
          <p14:tracePt t="209080" x="3303588" y="5786438"/>
          <p14:tracePt t="209097" x="3241675" y="5786438"/>
          <p14:tracePt t="209114" x="3214688" y="5786438"/>
          <p14:tracePt t="209130" x="3179763" y="5786438"/>
          <p14:tracePt t="209147" x="3133725" y="5803900"/>
          <p14:tracePt t="209165" x="3089275" y="5803900"/>
          <p14:tracePt t="209180" x="3062288" y="5803900"/>
          <p14:tracePt t="209198" x="3054350" y="5803900"/>
          <p14:tracePt t="209214" x="3027363" y="5803900"/>
          <p14:tracePt t="209230" x="3009900" y="5803900"/>
          <p14:tracePt t="209247" x="2990850" y="5803900"/>
          <p14:tracePt t="209264" x="2965450" y="5803900"/>
          <p14:tracePt t="209280" x="2919413" y="5803900"/>
          <p14:tracePt t="209297" x="2894013" y="5803900"/>
          <p14:tracePt t="209314" x="2847975" y="5803900"/>
          <p14:tracePt t="209330" x="2803525" y="5795963"/>
          <p14:tracePt t="209347" x="2776538" y="5795963"/>
          <p14:tracePt t="209363" x="2741613" y="5795963"/>
          <p14:tracePt t="209380" x="2714625" y="5786438"/>
          <p14:tracePt t="209397" x="2697163" y="5776913"/>
          <p14:tracePt t="209401" x="2679700" y="5776913"/>
          <p14:tracePt t="209414" x="2670175" y="5776913"/>
          <p14:tracePt t="209430" x="2660650" y="5768975"/>
          <p14:tracePt t="209447" x="2643188" y="5768975"/>
          <p14:tracePt t="209480" x="2633663" y="5759450"/>
          <p14:tracePt t="209514" x="2633663" y="5751513"/>
          <p14:tracePt t="209541" x="2633663" y="5741988"/>
          <p14:tracePt t="209651" x="2633663" y="5732463"/>
          <p14:tracePt t="209685" x="2633663" y="5724525"/>
          <p14:tracePt t="209712" x="2633663" y="5715000"/>
          <p14:tracePt t="209802" x="2643188" y="5715000"/>
          <p14:tracePt t="209808" x="2643188" y="5724525"/>
          <p14:tracePt t="209815" x="2652713" y="5724525"/>
          <p14:tracePt t="209835" x="2660650" y="5724525"/>
          <p14:tracePt t="209847" x="2670175" y="5732463"/>
          <p14:tracePt t="209863" x="2687638" y="5732463"/>
          <p14:tracePt t="209880" x="2705100" y="5732463"/>
          <p14:tracePt t="209896" x="2732088" y="5732463"/>
          <p14:tracePt t="209913" x="2759075" y="5741988"/>
          <p14:tracePt t="209930" x="2776538" y="5741988"/>
          <p14:tracePt t="209947" x="2786063" y="5741988"/>
          <p14:tracePt t="209963" x="2803525" y="5741988"/>
          <p14:tracePt t="209980" x="2813050" y="5741988"/>
          <p14:tracePt t="209996" x="2822575" y="5751513"/>
          <p14:tracePt t="210013" x="2840038" y="5751513"/>
          <p14:tracePt t="210030" x="2847975" y="5751513"/>
          <p14:tracePt t="210047" x="2857500" y="5759450"/>
          <p14:tracePt t="210064" x="2884488" y="5759450"/>
          <p14:tracePt t="210081" x="2894013" y="5768975"/>
          <p14:tracePt t="210097" x="2919413" y="5768975"/>
          <p14:tracePt t="210114" x="2928938" y="5776913"/>
          <p14:tracePt t="210130" x="2965450" y="5786438"/>
          <p14:tracePt t="210147" x="2990850" y="5786438"/>
          <p14:tracePt t="210163" x="3081338" y="5803900"/>
          <p14:tracePt t="210180" x="3152775" y="5803900"/>
          <p14:tracePt t="210197" x="3214688" y="5813425"/>
          <p14:tracePt t="210214" x="3251200" y="5813425"/>
          <p14:tracePt t="210231" x="3286125" y="5822950"/>
          <p14:tracePt t="210247" x="3313113" y="5830888"/>
          <p14:tracePt t="210264" x="3340100" y="5830888"/>
          <p14:tracePt t="210280" x="3384550" y="5830888"/>
          <p14:tracePt t="210297" x="3411538" y="5830888"/>
          <p14:tracePt t="210313" x="3429000" y="5830888"/>
          <p14:tracePt t="210330" x="3455988" y="5830888"/>
          <p14:tracePt t="210347" x="3500438" y="5830888"/>
          <p14:tracePt t="210364" x="3517900" y="5830888"/>
          <p14:tracePt t="210381" x="3554413" y="5830888"/>
          <p14:tracePt t="210397" x="3562350" y="5830888"/>
          <p14:tracePt t="210414" x="3581400" y="5830888"/>
          <p14:tracePt t="210430" x="3598863" y="5830888"/>
          <p14:tracePt t="210447" x="3616325" y="5830888"/>
          <p14:tracePt t="210464" x="3633788" y="5830888"/>
          <p14:tracePt t="210480" x="3670300" y="5822950"/>
          <p14:tracePt t="210498" x="3705225" y="5813425"/>
          <p14:tracePt t="210514" x="3714750" y="5813425"/>
          <p14:tracePt t="210530" x="3724275" y="5803900"/>
          <p14:tracePt t="210547" x="3751263" y="5795963"/>
          <p14:tracePt t="210564" x="3768725" y="5795963"/>
          <p14:tracePt t="210580" x="3786188" y="5786438"/>
          <p14:tracePt t="210597" x="3822700" y="5786438"/>
          <p14:tracePt t="210614" x="3848100" y="5776913"/>
          <p14:tracePt t="210630" x="3867150" y="5776913"/>
          <p14:tracePt t="210647" x="3875088" y="5768975"/>
          <p14:tracePt t="210664" x="3884613" y="5768975"/>
          <p14:tracePt t="210680" x="3894138" y="5768975"/>
          <p14:tracePt t="210697" x="3911600" y="5759450"/>
          <p14:tracePt t="210713" x="3919538" y="5759450"/>
          <p14:tracePt t="210747" x="3929063" y="5759450"/>
          <p14:tracePt t="210793" x="3929063" y="5751513"/>
          <p14:tracePt t="210861" x="3938588" y="5751513"/>
          <p14:tracePt t="211135" x="3929063" y="5751513"/>
          <p14:tracePt t="211149" x="3919538" y="5751513"/>
          <p14:tracePt t="211162" x="3911600" y="5751513"/>
          <p14:tracePt t="211176" x="3902075" y="5751513"/>
          <p14:tracePt t="211197" x="3894138" y="5751513"/>
          <p14:tracePt t="211210" x="3884613" y="5751513"/>
          <p14:tracePt t="211231" x="3875088" y="5751513"/>
          <p14:tracePt t="211238" x="3867150" y="5751513"/>
          <p14:tracePt t="211251" x="3857625" y="5751513"/>
          <p14:tracePt t="211266" x="3848100" y="5751513"/>
          <p14:tracePt t="211285" x="3840163" y="5751513"/>
          <p14:tracePt t="211297" x="3830638" y="5751513"/>
          <p14:tracePt t="211313" x="3822700" y="5751513"/>
          <p14:tracePt t="211330" x="3813175" y="5759450"/>
          <p14:tracePt t="211347" x="3795713" y="5759450"/>
          <p14:tracePt t="211364" x="3786188" y="5768975"/>
          <p14:tracePt t="211380" x="3759200" y="5768975"/>
          <p14:tracePt t="211397" x="3751263" y="5768975"/>
          <p14:tracePt t="211414" x="3741738" y="5768975"/>
          <p14:tracePt t="211430" x="3714750" y="5768975"/>
          <p14:tracePt t="211447" x="3687763" y="5768975"/>
          <p14:tracePt t="211464" x="3616325" y="5776913"/>
          <p14:tracePt t="211480" x="3571875" y="5776913"/>
          <p14:tracePt t="211497" x="3544888" y="5776913"/>
          <p14:tracePt t="211514" x="3517900" y="5776913"/>
          <p14:tracePt t="211531" x="3490913" y="5786438"/>
          <p14:tracePt t="211547" x="3473450" y="5795963"/>
          <p14:tracePt t="211565" x="3446463" y="5795963"/>
          <p14:tracePt t="211580" x="3429000" y="5795963"/>
          <p14:tracePt t="211597" x="3402013" y="5795963"/>
          <p14:tracePt t="211614" x="3384550" y="5795963"/>
          <p14:tracePt t="211630" x="3367088" y="5803900"/>
          <p14:tracePt t="211647" x="3348038" y="5803900"/>
          <p14:tracePt t="211663" x="3303588" y="5813425"/>
          <p14:tracePt t="211681" x="3241675" y="5813425"/>
          <p14:tracePt t="211697" x="3214688" y="5813425"/>
          <p14:tracePt t="211713" x="3187700" y="5813425"/>
          <p14:tracePt t="211730" x="3152775" y="5813425"/>
          <p14:tracePt t="211747" x="3143250" y="5813425"/>
          <p14:tracePt t="211764" x="3125788" y="5813425"/>
          <p14:tracePt t="211780" x="3098800" y="5813425"/>
          <p14:tracePt t="211798" x="3081338" y="5813425"/>
          <p14:tracePt t="211814" x="3071813" y="5813425"/>
          <p14:tracePt t="211830" x="3062288" y="5813425"/>
          <p14:tracePt t="211847" x="3054350" y="5813425"/>
          <p14:tracePt t="211874" x="3044825" y="5813425"/>
          <p14:tracePt t="211888" x="3044825" y="5803900"/>
          <p14:tracePt t="211907" x="3036888" y="5795963"/>
          <p14:tracePt t="211927" x="3027363" y="5795963"/>
          <p14:tracePt t="211940" x="3017838" y="5795963"/>
          <p14:tracePt t="211948" x="3017838" y="5786438"/>
          <p14:tracePt t="211963" x="2990850" y="5786438"/>
          <p14:tracePt t="211980" x="2965450" y="5786438"/>
          <p14:tracePt t="211996" x="2928938" y="5786438"/>
          <p14:tracePt t="212013" x="2911475" y="5776913"/>
          <p14:tracePt t="212030" x="2894013" y="5776913"/>
          <p14:tracePt t="212046" x="2874963" y="5776913"/>
          <p14:tracePt t="212064" x="2867025" y="5768975"/>
          <p14:tracePt t="212120" x="2867025" y="5759450"/>
          <p14:tracePt t="212181" x="2874963" y="5759450"/>
          <p14:tracePt t="212188" x="2884488" y="5759450"/>
          <p14:tracePt t="212202" x="2894013" y="5759450"/>
          <p14:tracePt t="212216" x="2901950" y="5759450"/>
          <p14:tracePt t="212236" x="2911475" y="5759450"/>
          <p14:tracePt t="212250" x="2919413" y="5759450"/>
          <p14:tracePt t="212264" x="2928938" y="5759450"/>
          <p14:tracePt t="212280" x="2938463" y="5759450"/>
          <p14:tracePt t="212297" x="2946400" y="5759450"/>
          <p14:tracePt t="212314" x="2965450" y="5759450"/>
          <p14:tracePt t="212331" x="2973388" y="5759450"/>
          <p14:tracePt t="212347" x="2982913" y="5759450"/>
          <p14:tracePt t="212364" x="2990850" y="5759450"/>
          <p14:tracePt t="212380" x="3000375" y="5768975"/>
          <p14:tracePt t="212397" x="3009900" y="5768975"/>
          <p14:tracePt t="212414" x="3017838" y="5768975"/>
          <p14:tracePt t="212431" x="3036888" y="5776913"/>
          <p14:tracePt t="212447" x="3044825" y="5776913"/>
          <p14:tracePt t="212464" x="3054350" y="5776913"/>
          <p14:tracePt t="212481" x="3062288" y="5776913"/>
          <p14:tracePt t="212497" x="3089275" y="5786438"/>
          <p14:tracePt t="212514" x="3125788" y="5795963"/>
          <p14:tracePt t="212530" x="3197225" y="5795963"/>
          <p14:tracePt t="212547" x="3214688" y="5803900"/>
          <p14:tracePt t="212564" x="3251200" y="5803900"/>
          <p14:tracePt t="212580" x="3276600" y="5803900"/>
          <p14:tracePt t="212598" x="3295650" y="5803900"/>
          <p14:tracePt t="212613" x="3303588" y="5803900"/>
          <p14:tracePt t="212630" x="3322638" y="5803900"/>
          <p14:tracePt t="212647" x="3340100" y="5803900"/>
          <p14:tracePt t="212664" x="3357563" y="5803900"/>
          <p14:tracePt t="212681" x="3367088" y="5803900"/>
          <p14:tracePt t="212697" x="3375025" y="5803900"/>
          <p14:tracePt t="212714" x="3402013" y="5803900"/>
          <p14:tracePt t="212730" x="3419475" y="5795963"/>
          <p14:tracePt t="212747" x="3455988" y="5795963"/>
          <p14:tracePt t="212764" x="3490913" y="5786438"/>
          <p14:tracePt t="212780" x="3517900" y="5786438"/>
          <p14:tracePt t="212797" x="3581400" y="5776913"/>
          <p14:tracePt t="212813" x="3625850" y="5768975"/>
          <p14:tracePt t="212831" x="3679825" y="5768975"/>
          <p14:tracePt t="212847" x="3705225" y="5759450"/>
          <p14:tracePt t="212864" x="3724275" y="5751513"/>
          <p14:tracePt t="212881" x="3751263" y="5751513"/>
          <p14:tracePt t="212897" x="3759200" y="5751513"/>
          <p14:tracePt t="212914" x="3776663" y="5751513"/>
          <p14:tracePt t="212947" x="3786188" y="5751513"/>
          <p14:tracePt t="212974" x="3795713" y="5741988"/>
          <p14:tracePt t="212981" x="3803650" y="5741988"/>
          <p14:tracePt t="212996" x="3803650" y="5732463"/>
          <p14:tracePt t="213013" x="3822700" y="5732463"/>
          <p14:tracePt t="213030" x="3840163" y="5732463"/>
          <p14:tracePt t="213046" x="3848100" y="5724525"/>
          <p14:tracePt t="213063" x="3867150" y="5724525"/>
          <p14:tracePt t="213080" x="3875088" y="5724525"/>
          <p14:tracePt t="213097" x="3884613" y="5724525"/>
          <p14:tracePt t="213509" x="3875088" y="5724525"/>
          <p14:tracePt t="213557" x="3867150" y="5724525"/>
          <p14:tracePt t="213584" x="3857625" y="5724525"/>
          <p14:tracePt t="213618" x="3848100" y="5724525"/>
          <p14:tracePt t="213646" x="3840163" y="5724525"/>
          <p14:tracePt t="213666" x="3822700" y="5724525"/>
          <p14:tracePt t="213680" x="3813175" y="5724525"/>
          <p14:tracePt t="213687" x="3803650" y="5724525"/>
          <p14:tracePt t="213697" x="3795713" y="5724525"/>
          <p14:tracePt t="213714" x="3714750" y="5751513"/>
          <p14:tracePt t="213730" x="3643313" y="5751513"/>
          <p14:tracePt t="213747" x="3544888" y="5768975"/>
          <p14:tracePt t="213763" x="3465513" y="5768975"/>
          <p14:tracePt t="213781" x="3394075" y="5786438"/>
          <p14:tracePt t="213797" x="3348038" y="5795963"/>
          <p14:tracePt t="213813" x="3286125" y="5803900"/>
          <p14:tracePt t="213830" x="3197225" y="5813425"/>
          <p14:tracePt t="213847" x="3160713" y="5813425"/>
          <p14:tracePt t="213864" x="3116263" y="5813425"/>
          <p14:tracePt t="213880" x="3071813" y="5813425"/>
          <p14:tracePt t="213898" x="3036888" y="5813425"/>
          <p14:tracePt t="213913" x="3009900" y="5803900"/>
          <p14:tracePt t="213930" x="2990850" y="5803900"/>
          <p14:tracePt t="213946" x="2973388" y="5795963"/>
          <p14:tracePt t="213963" x="2965450" y="5795963"/>
          <p14:tracePt t="213980" x="2946400" y="5786438"/>
          <p14:tracePt t="214013" x="2928938" y="5786438"/>
          <p14:tracePt t="214030" x="2901950" y="5768975"/>
          <p14:tracePt t="214046" x="2884488" y="5768975"/>
          <p14:tracePt t="214064" x="2847975" y="5768975"/>
          <p14:tracePt t="214080" x="2813050" y="5759450"/>
          <p14:tracePt t="214097" x="2786063" y="5751513"/>
          <p14:tracePt t="214114" x="2759075" y="5751513"/>
          <p14:tracePt t="214130" x="2741613" y="5751513"/>
          <p14:tracePt t="214147" x="2724150" y="5751513"/>
          <p14:tracePt t="214164" x="2714625" y="5751513"/>
          <p14:tracePt t="214180" x="2705100" y="5751513"/>
          <p14:tracePt t="214214" x="2697163" y="5751513"/>
          <p14:tracePt t="214337" x="2687638" y="5751513"/>
          <p14:tracePt t="214460" x="2687638" y="5741988"/>
          <p14:tracePt t="214495" x="2687638" y="5732463"/>
          <p14:tracePt t="214507" x="2687638" y="5724525"/>
          <p14:tracePt t="214543" x="2697163" y="5724525"/>
          <p14:tracePt t="214569" x="2705100" y="5724525"/>
          <p14:tracePt t="214590" x="2714625" y="5724525"/>
          <p14:tracePt t="214617" x="2724150" y="5724525"/>
          <p14:tracePt t="214644" x="2732088" y="5724525"/>
          <p14:tracePt t="214658" x="2741613" y="5724525"/>
          <p14:tracePt t="214672" x="2751138" y="5724525"/>
          <p14:tracePt t="214686" x="2759075" y="5724525"/>
          <p14:tracePt t="214699" x="2768600" y="5724525"/>
          <p14:tracePt t="214719" x="2776538" y="5724525"/>
          <p14:tracePt t="214730" x="2786063" y="5724525"/>
          <p14:tracePt t="214747" x="2795588" y="5724525"/>
          <p14:tracePt t="214764" x="2803525" y="5724525"/>
          <p14:tracePt t="214781" x="2822575" y="5724525"/>
          <p14:tracePt t="214797" x="2830513" y="5715000"/>
          <p14:tracePt t="214814" x="2840038" y="5715000"/>
          <p14:tracePt t="214830" x="2847975" y="5715000"/>
          <p14:tracePt t="214847" x="2857500" y="5715000"/>
          <p14:tracePt t="214863" x="2867025" y="5715000"/>
          <p14:tracePt t="214897" x="2874963" y="5715000"/>
          <p14:tracePt t="214917" x="2884488" y="5715000"/>
          <p14:tracePt t="214937" x="2894013" y="5715000"/>
          <p14:tracePt t="214957" x="2894013" y="5705475"/>
          <p14:tracePt t="214965" x="2901950" y="5705475"/>
          <p14:tracePt t="214999" x="2911475" y="5705475"/>
          <p14:tracePt t="215033" x="2919413" y="5705475"/>
          <p14:tracePt t="215047" x="2928938" y="5705475"/>
          <p14:tracePt t="215076" x="2938463" y="5705475"/>
          <p14:tracePt t="215116" x="2946400" y="5705475"/>
          <p14:tracePt t="215214" x="3044825" y="5705475"/>
          <p14:tracePt t="215230" x="3071813" y="5715000"/>
          <p14:tracePt t="215247" x="3116263" y="5732463"/>
          <p14:tracePt t="215263" x="3143250" y="5732463"/>
          <p14:tracePt t="215280" x="3170238" y="5741988"/>
          <p14:tracePt t="215297" x="3187700" y="5751513"/>
          <p14:tracePt t="215314" x="3205163" y="5751513"/>
          <p14:tracePt t="215330" x="3224213" y="5751513"/>
          <p14:tracePt t="215348" x="3232150" y="5751513"/>
          <p14:tracePt t="215380" x="3241675" y="5751513"/>
          <p14:tracePt t="215397" x="3251200" y="5751513"/>
          <p14:tracePt t="215458" x="3259138" y="5751513"/>
          <p14:tracePt t="215486" x="3268663" y="5751513"/>
          <p14:tracePt t="215521" x="3276600" y="5751513"/>
          <p14:tracePt t="215527" x="3286125" y="5751513"/>
          <p14:tracePt t="215561" x="3295650" y="5751513"/>
          <p14:tracePt t="215588" x="3303588" y="5751513"/>
          <p14:tracePt t="215622" x="3313113" y="5751513"/>
          <p14:tracePt t="215636" x="3322638" y="5751513"/>
          <p14:tracePt t="215691" x="3330575" y="5751513"/>
          <p14:tracePt t="215725" x="3340100" y="5751513"/>
          <p14:tracePt t="215739" x="3348038" y="5741988"/>
          <p14:tracePt t="215747" x="3357563" y="5741988"/>
          <p14:tracePt t="215773" x="3367088" y="5732463"/>
          <p14:tracePt t="215794" x="3375025" y="5732463"/>
          <p14:tracePt t="215808" x="3384550" y="5732463"/>
          <p14:tracePt t="215828" x="3394075" y="5732463"/>
          <p14:tracePt t="215841" x="3402013" y="5732463"/>
          <p14:tracePt t="215855" x="3402013" y="5724525"/>
          <p14:tracePt t="215863" x="3411538" y="5724525"/>
          <p14:tracePt t="215881" x="3438525" y="5724525"/>
          <p14:tracePt t="215897" x="3465513" y="5724525"/>
          <p14:tracePt t="215914" x="3490913" y="5724525"/>
          <p14:tracePt t="215930" x="3517900" y="5724525"/>
          <p14:tracePt t="215947" x="3536950" y="5724525"/>
          <p14:tracePt t="215963" x="3562350" y="5715000"/>
          <p14:tracePt t="215980" x="3571875" y="5715000"/>
          <p14:tracePt t="215997" x="3589338" y="5705475"/>
          <p14:tracePt t="216013" x="3598863" y="5705475"/>
          <p14:tracePt t="216030" x="3616325" y="5705475"/>
          <p14:tracePt t="216046" x="3633788" y="5705475"/>
          <p14:tracePt t="216063" x="3652838" y="5697538"/>
          <p14:tracePt t="216080" x="3679825" y="5688013"/>
          <p14:tracePt t="216097" x="3697288" y="5688013"/>
          <p14:tracePt t="216114" x="3714750" y="5688013"/>
          <p14:tracePt t="216130" x="3732213" y="5688013"/>
          <p14:tracePt t="216147" x="3741738" y="5688013"/>
          <p14:tracePt t="216163" x="3759200" y="5688013"/>
          <p14:tracePt t="216180" x="3768725" y="5688013"/>
          <p14:tracePt t="216197" x="3786188" y="5688013"/>
          <p14:tracePt t="216214" x="3795713" y="5697538"/>
          <p14:tracePt t="216231" x="3822700" y="5697538"/>
          <p14:tracePt t="216247" x="3830638" y="5697538"/>
          <p14:tracePt t="216264" x="3840163" y="5697538"/>
          <p14:tracePt t="216297" x="3848100" y="5697538"/>
          <p14:tracePt t="216314" x="3857625" y="5697538"/>
          <p14:tracePt t="216330" x="3867150" y="5697538"/>
          <p14:tracePt t="216347" x="3875088" y="5697538"/>
          <p14:tracePt t="216375" x="3884613" y="5697538"/>
          <p14:tracePt t="216389" x="3894138" y="5697538"/>
          <p14:tracePt t="216423" x="3902075" y="5697538"/>
          <p14:tracePt t="216457" x="3911600" y="5697538"/>
          <p14:tracePt t="216484" x="3919538" y="5697538"/>
          <p14:tracePt t="216499" x="3919538" y="5705475"/>
          <p14:tracePt t="216519" x="3929063" y="5705475"/>
          <p14:tracePt t="216533" x="3938588" y="5705475"/>
          <p14:tracePt t="216566" x="3946525" y="5705475"/>
          <p14:tracePt t="216955" x="3956050" y="5715000"/>
          <p14:tracePt t="216989" x="3965575" y="5715000"/>
          <p14:tracePt t="217003" x="3973513" y="5715000"/>
          <p14:tracePt t="217093" x="3973513" y="5724525"/>
          <p14:tracePt t="217121" x="3983038" y="5724525"/>
          <p14:tracePt t="217182" x="3983038" y="5732463"/>
          <p14:tracePt t="217974" x="3983038" y="5741988"/>
          <p14:tracePt t="218009" x="3983038" y="5751513"/>
          <p14:tracePt t="218058" x="3983038" y="5759450"/>
          <p14:tracePt t="218065" x="3983038" y="5768975"/>
          <p14:tracePt t="218099" x="3983038" y="5776913"/>
          <p14:tracePt t="218106" x="3973513" y="5776913"/>
          <p14:tracePt t="218119" x="3973513" y="5786438"/>
          <p14:tracePt t="218140" x="3965575" y="5786438"/>
          <p14:tracePt t="218154" x="3965575" y="5795963"/>
          <p14:tracePt t="218167" x="3965575" y="5803900"/>
          <p14:tracePt t="218202" x="3965575" y="5813425"/>
          <p14:tracePt t="218208" x="3956050" y="5813425"/>
          <p14:tracePt t="218236" x="3956050" y="5822950"/>
          <p14:tracePt t="218865" x="3946525" y="5822950"/>
          <p14:tracePt t="218892" x="3929063" y="5822950"/>
          <p14:tracePt t="218899" x="3911600" y="5822950"/>
          <p14:tracePt t="218913" x="3867150" y="5813425"/>
          <p14:tracePt t="218930" x="3822700" y="5786438"/>
          <p14:tracePt t="218946" x="3732213" y="5759450"/>
          <p14:tracePt t="218963" x="3687763" y="5741988"/>
          <p14:tracePt t="218980" x="3643313" y="5724525"/>
          <p14:tracePt t="218996" x="3616325" y="5715000"/>
          <p14:tracePt t="219013" x="3598863" y="5705475"/>
          <p14:tracePt t="219030" x="3562350" y="5705475"/>
          <p14:tracePt t="219046" x="3527425" y="5705475"/>
          <p14:tracePt t="219063" x="3446463" y="5697538"/>
          <p14:tracePt t="219080" x="3384550" y="5697538"/>
          <p14:tracePt t="219097" x="3340100" y="5697538"/>
          <p14:tracePt t="219114" x="3303588" y="5697538"/>
          <p14:tracePt t="219131" x="3286125" y="5697538"/>
          <p14:tracePt t="219147" x="3276600" y="5697538"/>
          <p14:tracePt t="219163" x="3268663" y="5697538"/>
          <p14:tracePt t="219200" x="3276600" y="5697538"/>
          <p14:tracePt t="219213" x="3295650" y="5697538"/>
          <p14:tracePt t="219230" x="3313113" y="5697538"/>
          <p14:tracePt t="219247" x="3367088" y="5697538"/>
          <p14:tracePt t="219264" x="3402013" y="5697538"/>
          <p14:tracePt t="219280" x="3438525" y="5697538"/>
          <p14:tracePt t="219297" x="3473450" y="5697538"/>
          <p14:tracePt t="219314" x="3490913" y="5697538"/>
          <p14:tracePt t="219330" x="3536950" y="5705475"/>
          <p14:tracePt t="219347" x="3581400" y="5715000"/>
          <p14:tracePt t="219364" x="3643313" y="5724525"/>
          <p14:tracePt t="219380" x="3687763" y="5724525"/>
          <p14:tracePt t="219398" x="3724275" y="5741988"/>
          <p14:tracePt t="219413" x="3741738" y="5741988"/>
          <p14:tracePt t="219432" x="3759200" y="5741988"/>
          <p14:tracePt t="219464" x="3768725" y="5741988"/>
          <p14:tracePt t="219481" x="3776663" y="5732463"/>
          <p14:tracePt t="219497" x="3786188" y="5732463"/>
          <p14:tracePt t="219514" x="3786188" y="5724525"/>
          <p14:tracePt t="220555" x="3803650" y="5732463"/>
          <p14:tracePt t="220562" x="3822700" y="5751513"/>
          <p14:tracePt t="220569" x="3840163" y="5759450"/>
          <p14:tracePt t="220581" x="3857625" y="5786438"/>
          <p14:tracePt t="220597" x="3867150" y="5803900"/>
          <p14:tracePt t="220614" x="3867150" y="5822950"/>
          <p14:tracePt t="220630" x="3884613" y="5840413"/>
          <p14:tracePt t="220647" x="3884613" y="5848350"/>
          <p14:tracePt t="220664" x="3894138" y="5857875"/>
          <p14:tracePt t="220680" x="3894138" y="5867400"/>
          <p14:tracePt t="220698" x="3894138" y="5884863"/>
          <p14:tracePt t="220714" x="3894138" y="5894388"/>
          <p14:tracePt t="220747" x="3875088" y="5902325"/>
          <p14:tracePt t="220764" x="3867150" y="5902325"/>
          <p14:tracePt t="220780" x="3830638" y="5911850"/>
          <p14:tracePt t="220797" x="3822700" y="5911850"/>
          <p14:tracePt t="220814" x="3803650" y="5911850"/>
          <p14:tracePt t="220830" x="3795713" y="5911850"/>
          <p14:tracePt t="220848" x="3768725" y="5911850"/>
          <p14:tracePt t="220864" x="3759200" y="5911850"/>
          <p14:tracePt t="220880" x="3751263" y="5911850"/>
          <p14:tracePt t="220897" x="3714750" y="5929313"/>
          <p14:tracePt t="220913" x="3679825" y="5938838"/>
          <p14:tracePt t="220930" x="3616325" y="5973763"/>
          <p14:tracePt t="220946" x="3598863" y="5983288"/>
          <p14:tracePt t="220963" x="3589338" y="6000750"/>
          <p14:tracePt t="220980" x="3581400" y="6000750"/>
          <p14:tracePt t="220996" x="3581400" y="6010275"/>
          <p14:tracePt t="221061" x="3589338" y="6010275"/>
          <p14:tracePt t="221074" x="3598863" y="6010275"/>
          <p14:tracePt t="221089" x="3608388" y="6010275"/>
          <p14:tracePt t="221102" x="3616325" y="6010275"/>
          <p14:tracePt t="221116" x="3625850" y="6010275"/>
          <p14:tracePt t="221130" x="3633788" y="6010275"/>
          <p14:tracePt t="221150" x="3643313" y="6010275"/>
          <p14:tracePt t="221164" x="3652838" y="6010275"/>
          <p14:tracePt t="221180" x="3660775" y="6010275"/>
          <p14:tracePt t="221199" x="3670300" y="6010275"/>
          <p14:tracePt t="221233" x="3679825" y="6010275"/>
          <p14:tracePt t="221246" x="3687763" y="6010275"/>
          <p14:tracePt t="221273" x="3697288" y="6010275"/>
          <p14:tracePt t="221287" x="3705225" y="6010275"/>
          <p14:tracePt t="221307" x="3714750" y="6010275"/>
          <p14:tracePt t="221314" x="3724275" y="6010275"/>
          <p14:tracePt t="221321" x="3732213" y="6010275"/>
          <p14:tracePt t="221335" x="3759200" y="6010275"/>
          <p14:tracePt t="221347" x="3884613" y="6010275"/>
          <p14:tracePt t="221363" x="4054475" y="6010275"/>
          <p14:tracePt t="221380" x="4170363" y="6010275"/>
          <p14:tracePt t="221397" x="4251325" y="6018213"/>
          <p14:tracePt t="221414" x="4268788" y="6027738"/>
          <p14:tracePt t="221430" x="4286250" y="6027738"/>
          <p14:tracePt t="221447" x="4295775" y="6027738"/>
          <p14:tracePt t="221464" x="4303713" y="6027738"/>
          <p14:tracePt t="221498" x="4322763" y="6027738"/>
          <p14:tracePt t="221513" x="4330700" y="6027738"/>
          <p14:tracePt t="221547" x="4340225" y="6027738"/>
          <p14:tracePt t="221567" x="4348163" y="6027738"/>
          <p14:tracePt t="221608" x="4357688" y="6027738"/>
          <p14:tracePt t="221929" x="4348163" y="6027738"/>
          <p14:tracePt t="221957" x="4340225" y="6027738"/>
          <p14:tracePt t="221969" x="4330700" y="6027738"/>
          <p14:tracePt t="222286" x="4348163" y="5973763"/>
          <p14:tracePt t="222292" x="4367213" y="5894388"/>
          <p14:tracePt t="222301" x="4394200" y="5803900"/>
          <p14:tracePt t="222314" x="4429125" y="5680075"/>
          <p14:tracePt t="222330" x="4456113" y="5599113"/>
          <p14:tracePt t="222347" x="4465638" y="5554663"/>
          <p14:tracePt t="222364" x="4465638" y="5545138"/>
          <p14:tracePt t="222380" x="4465638" y="5527675"/>
          <p14:tracePt t="222414" x="4465638" y="5518150"/>
          <p14:tracePt t="222484" x="4473575" y="5518150"/>
          <p14:tracePt t="222586" x="4483100" y="5518150"/>
          <p14:tracePt t="222655" x="4491038" y="5527675"/>
          <p14:tracePt t="222675" x="4491038" y="5537200"/>
          <p14:tracePt t="222682" x="4491038" y="5545138"/>
          <p14:tracePt t="222697" x="4500563" y="5554663"/>
          <p14:tracePt t="222714" x="4500563" y="5572125"/>
          <p14:tracePt t="222730" x="4510088" y="5589588"/>
          <p14:tracePt t="222747" x="4518025" y="5599113"/>
          <p14:tracePt t="222763" x="4527550" y="5616575"/>
          <p14:tracePt t="222780" x="4562475" y="5643563"/>
          <p14:tracePt t="222797" x="4589463" y="5653088"/>
          <p14:tracePt t="222814" x="4625975" y="5670550"/>
          <p14:tracePt t="222830" x="4643438" y="5680075"/>
          <p14:tracePt t="222847" x="4670425" y="5688013"/>
          <p14:tracePt t="222864" x="4687888" y="5697538"/>
          <p14:tracePt t="222880" x="4714875" y="5697538"/>
          <p14:tracePt t="222897" x="4732338" y="5705475"/>
          <p14:tracePt t="222900" x="4751388" y="5705475"/>
          <p14:tracePt t="222913" x="4759325" y="5705475"/>
          <p14:tracePt t="222930" x="4786313" y="5705475"/>
          <p14:tracePt t="222946" x="4803775" y="5705475"/>
          <p14:tracePt t="222963" x="4822825" y="5705475"/>
          <p14:tracePt t="222980" x="4830763" y="5705475"/>
          <p14:tracePt t="222996" x="4867275" y="5697538"/>
          <p14:tracePt t="223013" x="4894263" y="5697538"/>
          <p14:tracePt t="223030" x="4946650" y="5697538"/>
          <p14:tracePt t="223046" x="4973638" y="5688013"/>
          <p14:tracePt t="223065" x="5010150" y="5688013"/>
          <p14:tracePt t="223080" x="5027613" y="5688013"/>
          <p14:tracePt t="223097" x="5045075" y="5688013"/>
          <p14:tracePt t="223114" x="5072063" y="5688013"/>
          <p14:tracePt t="223130" x="5081588" y="5688013"/>
          <p14:tracePt t="223147" x="5089525" y="5688013"/>
          <p14:tracePt t="223163" x="5099050" y="5688013"/>
          <p14:tracePt t="223181" x="5108575" y="5688013"/>
          <p14:tracePt t="223197" x="5116513" y="5688013"/>
          <p14:tracePt t="223216" x="5126038" y="5688013"/>
          <p14:tracePt t="223230" x="5143500" y="5688013"/>
          <p14:tracePt t="223247" x="5153025" y="5688013"/>
          <p14:tracePt t="223263" x="5170488" y="5688013"/>
          <p14:tracePt t="223280" x="5180013" y="5688013"/>
          <p14:tracePt t="223314" x="5187950" y="5688013"/>
          <p14:tracePt t="223330" x="5197475" y="5688013"/>
          <p14:tracePt t="223347" x="5214938" y="5688013"/>
          <p14:tracePt t="223380" x="5224463" y="5688013"/>
          <p14:tracePt t="223397" x="5232400" y="5688013"/>
          <p14:tracePt t="223756" x="5241925" y="5688013"/>
          <p14:tracePt t="223763" x="5251450" y="5688013"/>
          <p14:tracePt t="223777" x="5259388" y="5688013"/>
          <p14:tracePt t="223790" x="5268913" y="5688013"/>
          <p14:tracePt t="223798" x="5276850" y="5688013"/>
          <p14:tracePt t="223814" x="5286375" y="5688013"/>
          <p14:tracePt t="223832" x="5295900" y="5688013"/>
          <p14:tracePt t="223847" x="5313363" y="5688013"/>
          <p14:tracePt t="223864" x="5322888" y="5697538"/>
          <p14:tracePt t="223880" x="5357813" y="5697538"/>
          <p14:tracePt t="223897" x="5384800" y="5697538"/>
          <p14:tracePt t="223900" x="5394325" y="5697538"/>
          <p14:tracePt t="223913" x="5419725" y="5697538"/>
          <p14:tracePt t="223930" x="5438775" y="5697538"/>
          <p14:tracePt t="223946" x="5456238" y="5705475"/>
          <p14:tracePt t="223963" x="5473700" y="5715000"/>
          <p14:tracePt t="223980" x="5500688" y="5715000"/>
          <p14:tracePt t="223996" x="5518150" y="5715000"/>
          <p14:tracePt t="224013" x="5537200" y="5715000"/>
          <p14:tracePt t="224030" x="5562600" y="5715000"/>
          <p14:tracePt t="224046" x="5581650" y="5715000"/>
          <p14:tracePt t="224064" x="5599113" y="5715000"/>
          <p14:tracePt t="224080" x="5616575" y="5715000"/>
          <p14:tracePt t="224098" x="5634038" y="5715000"/>
          <p14:tracePt t="224114" x="5643563" y="5715000"/>
          <p14:tracePt t="224131" x="5661025" y="5715000"/>
          <p14:tracePt t="224147" x="5680075" y="5715000"/>
          <p14:tracePt t="224163" x="5688013" y="5715000"/>
          <p14:tracePt t="224180" x="5697538" y="5715000"/>
          <p14:tracePt t="224197" x="5715000" y="5715000"/>
          <p14:tracePt t="224214" x="5732463" y="5715000"/>
          <p14:tracePt t="224230" x="5741988" y="5715000"/>
          <p14:tracePt t="224247" x="5751513" y="5715000"/>
          <p14:tracePt t="224264" x="5759450" y="5715000"/>
          <p14:tracePt t="224290" x="5768975" y="5715000"/>
          <p14:tracePt t="224420" x="5768975" y="5705475"/>
          <p14:tracePt t="224443" x="5768975" y="5697538"/>
          <p14:tracePt t="224454" x="5768975" y="5688013"/>
          <p14:tracePt t="224463" x="5759450" y="5688013"/>
          <p14:tracePt t="224480" x="5741988" y="5670550"/>
          <p14:tracePt t="224497" x="5715000" y="5661025"/>
          <p14:tracePt t="224514" x="5697538" y="5653088"/>
          <p14:tracePt t="224530" x="5634038" y="5653088"/>
          <p14:tracePt t="224547" x="5599113" y="5643563"/>
          <p14:tracePt t="224564" x="5527675" y="5643563"/>
          <p14:tracePt t="224580" x="5483225" y="5643563"/>
          <p14:tracePt t="224597" x="5419725" y="5643563"/>
          <p14:tracePt t="224614" x="5340350" y="5643563"/>
          <p14:tracePt t="224631" x="5268913" y="5634038"/>
          <p14:tracePt t="224647" x="5241925" y="5634038"/>
          <p14:tracePt t="224664" x="5205413" y="5634038"/>
          <p14:tracePt t="224680" x="5180013" y="5634038"/>
          <p14:tracePt t="224697" x="5160963" y="5634038"/>
          <p14:tracePt t="224714" x="5126038" y="5634038"/>
          <p14:tracePt t="224730" x="5108575" y="5634038"/>
          <p14:tracePt t="224747" x="5081588" y="5626100"/>
          <p14:tracePt t="224764" x="5062538" y="5626100"/>
          <p14:tracePt t="224781" x="5045075" y="5626100"/>
          <p14:tracePt t="224797" x="5037138" y="5626100"/>
          <p14:tracePt t="224814" x="5018088" y="5626100"/>
          <p14:tracePt t="224830" x="4965700" y="5626100"/>
          <p14:tracePt t="224847" x="4929188" y="5626100"/>
          <p14:tracePt t="224864" x="4894263" y="5626100"/>
          <p14:tracePt t="224880" x="4848225" y="5626100"/>
          <p14:tracePt t="224898" x="4813300" y="5626100"/>
          <p14:tracePt t="224914" x="4795838" y="5626100"/>
          <p14:tracePt t="224930" x="4759325" y="5626100"/>
          <p14:tracePt t="224947" x="4714875" y="5626100"/>
          <p14:tracePt t="224963" x="4670425" y="5626100"/>
          <p14:tracePt t="224980" x="4625975" y="5616575"/>
          <p14:tracePt t="224996" x="4598988" y="5616575"/>
          <p14:tracePt t="225013" x="4581525" y="5616575"/>
          <p14:tracePt t="225030" x="4562475" y="5616575"/>
          <p14:tracePt t="225046" x="4554538" y="5616575"/>
          <p14:tracePt t="225063" x="4545013" y="5616575"/>
          <p14:tracePt t="225080" x="4537075" y="5616575"/>
          <p14:tracePt t="225111" x="4527550" y="5616575"/>
          <p14:tracePt t="225146" x="4518025" y="5616575"/>
          <p14:tracePt t="225194" x="4510088" y="5616575"/>
          <p14:tracePt t="225200" x="4491038" y="5616575"/>
          <p14:tracePt t="225214" x="4456113" y="5616575"/>
          <p14:tracePt t="225230" x="4429125" y="5626100"/>
          <p14:tracePt t="225247" x="4411663" y="5626100"/>
          <p14:tracePt t="225264" x="4384675" y="5634038"/>
          <p14:tracePt t="225281" x="4375150" y="5634038"/>
          <p14:tracePt t="225297" x="4367213" y="5643563"/>
          <p14:tracePt t="225314" x="4367213" y="5653088"/>
          <p14:tracePt t="225330" x="4357688" y="5661025"/>
          <p14:tracePt t="225398" x="4367213" y="5661025"/>
          <p14:tracePt t="225419" x="4375150" y="5661025"/>
          <p14:tracePt t="225432" x="4384675" y="5661025"/>
          <p14:tracePt t="225440" x="4394200" y="5670550"/>
          <p14:tracePt t="225454" x="4402138" y="5670550"/>
          <p14:tracePt t="225464" x="4411663" y="5670550"/>
          <p14:tracePt t="225480" x="4429125" y="5680075"/>
          <p14:tracePt t="225514" x="4438650" y="5680075"/>
          <p14:tracePt t="225530" x="4456113" y="5680075"/>
          <p14:tracePt t="225548" x="4465638" y="5680075"/>
          <p14:tracePt t="225563" x="4473575" y="5680075"/>
          <p14:tracePt t="225580" x="4483100" y="5680075"/>
          <p14:tracePt t="225597" x="4510088" y="5680075"/>
          <p14:tracePt t="225614" x="4518025" y="5680075"/>
          <p14:tracePt t="225630" x="4537075" y="5680075"/>
          <p14:tracePt t="225647" x="4545013" y="5680075"/>
          <p14:tracePt t="225664" x="4562475" y="5680075"/>
          <p14:tracePt t="225680" x="4572000" y="5680075"/>
          <p14:tracePt t="225714" x="4598988" y="5680075"/>
          <p14:tracePt t="225730" x="4616450" y="5688013"/>
          <p14:tracePt t="225747" x="4660900" y="5688013"/>
          <p14:tracePt t="225764" x="4705350" y="5688013"/>
          <p14:tracePt t="225781" x="4768850" y="5688013"/>
          <p14:tracePt t="225797" x="4830763" y="5688013"/>
          <p14:tracePt t="225814" x="4911725" y="5705475"/>
          <p14:tracePt t="225830" x="4938713" y="5705475"/>
          <p14:tracePt t="225847" x="4965700" y="5705475"/>
          <p14:tracePt t="225864" x="5018088" y="5705475"/>
          <p14:tracePt t="225880" x="5045075" y="5715000"/>
          <p14:tracePt t="225897" x="5126038" y="5715000"/>
          <p14:tracePt t="225913" x="5197475" y="5715000"/>
          <p14:tracePt t="225930" x="5286375" y="5715000"/>
          <p14:tracePt t="225946" x="5322888" y="5715000"/>
          <p14:tracePt t="225963" x="5357813" y="5715000"/>
          <p14:tracePt t="225980" x="5384800" y="5715000"/>
          <p14:tracePt t="225996" x="5419725" y="5715000"/>
          <p14:tracePt t="226013" x="5456238" y="5715000"/>
          <p14:tracePt t="226030" x="5473700" y="5715000"/>
          <p14:tracePt t="226046" x="5500688" y="5715000"/>
          <p14:tracePt t="226064" x="5518150" y="5715000"/>
          <p14:tracePt t="226081" x="5527675" y="5715000"/>
          <p14:tracePt t="226097" x="5545138" y="5715000"/>
          <p14:tracePt t="226114" x="5554663" y="5715000"/>
          <p14:tracePt t="226130" x="5581650" y="5715000"/>
          <p14:tracePt t="226147" x="5589588" y="5715000"/>
          <p14:tracePt t="226163" x="5599113" y="5715000"/>
          <p14:tracePt t="226180" x="5608638" y="5705475"/>
          <p14:tracePt t="226197" x="5616575" y="5705475"/>
          <p14:tracePt t="226214" x="5616575" y="5697538"/>
          <p14:tracePt t="226230" x="5626100" y="5697538"/>
          <p14:tracePt t="226247" x="5634038" y="5688013"/>
          <p14:tracePt t="226280" x="5653088" y="5670550"/>
          <p14:tracePt t="226297" x="5670550" y="5670550"/>
          <p14:tracePt t="226314" x="5697538" y="5661025"/>
          <p14:tracePt t="226330" x="5715000" y="5653088"/>
          <p14:tracePt t="226348" x="5741988" y="5643563"/>
          <p14:tracePt t="226364" x="5751513" y="5643563"/>
          <p14:tracePt t="226381" x="5768975" y="5643563"/>
          <p14:tracePt t="226397" x="5776913" y="5634038"/>
          <p14:tracePt t="226414" x="5776913" y="5626100"/>
          <p14:tracePt t="226445" x="5776913" y="5616575"/>
          <p14:tracePt t="226460" x="5776913" y="5608638"/>
          <p14:tracePt t="226493" x="5776913" y="5599113"/>
          <p14:tracePt t="226506" x="5768975" y="5599113"/>
          <p14:tracePt t="226514" x="5759450" y="5589588"/>
          <p14:tracePt t="226530" x="5751513" y="5589588"/>
          <p14:tracePt t="226547" x="5715000" y="5572125"/>
          <p14:tracePt t="226563" x="5705475" y="5562600"/>
          <p14:tracePt t="226581" x="5670550" y="5545138"/>
          <p14:tracePt t="226597" x="5643563" y="5545138"/>
          <p14:tracePt t="226614" x="5616575" y="5527675"/>
          <p14:tracePt t="226630" x="5581650" y="5518150"/>
          <p14:tracePt t="226647" x="5554663" y="5500688"/>
          <p14:tracePt t="226664" x="5510213" y="5491163"/>
          <p14:tracePt t="226680" x="5483225" y="5483225"/>
          <p14:tracePt t="226697" x="5411788" y="5473700"/>
          <p14:tracePt t="226714" x="5322888" y="5465763"/>
          <p14:tracePt t="226731" x="5180013" y="5456238"/>
          <p14:tracePt t="226747" x="5133975" y="5456238"/>
          <p14:tracePt t="226763" x="5099050" y="5456238"/>
          <p14:tracePt t="226780" x="5072063" y="5456238"/>
          <p14:tracePt t="226797" x="5054600" y="5456238"/>
          <p14:tracePt t="226813" x="5027613" y="5456238"/>
          <p14:tracePt t="226830" x="5000625" y="5456238"/>
          <p14:tracePt t="226848" x="4973638" y="5465763"/>
          <p14:tracePt t="226864" x="4938713" y="5473700"/>
          <p14:tracePt t="226881" x="4884738" y="5473700"/>
          <p14:tracePt t="226897" x="4840288" y="5473700"/>
          <p14:tracePt t="226913" x="4795838" y="5473700"/>
          <p14:tracePt t="226930" x="4732338" y="5473700"/>
          <p14:tracePt t="226946" x="4697413" y="5473700"/>
          <p14:tracePt t="226963" x="4660900" y="5473700"/>
          <p14:tracePt t="226980" x="4633913" y="5473700"/>
          <p14:tracePt t="226996" x="4608513" y="5473700"/>
          <p14:tracePt t="227013" x="4572000" y="5483225"/>
          <p14:tracePt t="227030" x="4554538" y="5483225"/>
          <p14:tracePt t="227046" x="4518025" y="5491163"/>
          <p14:tracePt t="227064" x="4500563" y="5491163"/>
          <p14:tracePt t="227080" x="4491038" y="5491163"/>
          <p14:tracePt t="227097" x="4483100" y="5500688"/>
          <p14:tracePt t="227114" x="4473575" y="5500688"/>
          <p14:tracePt t="227130" x="4465638" y="5500688"/>
          <p14:tracePt t="227150" x="4465638" y="5510213"/>
          <p14:tracePt t="227184" x="4465638" y="5518150"/>
          <p14:tracePt t="227225" x="4465638" y="5527675"/>
          <p14:tracePt t="227252" x="4465638" y="5537200"/>
          <p14:tracePt t="227327" x="4465638" y="5545138"/>
          <p14:tracePt t="227354" x="4465638" y="5554663"/>
          <p14:tracePt t="227395" x="4465638" y="5562600"/>
          <p14:tracePt t="227423" x="4465638" y="5572125"/>
          <p14:tracePt t="227439" x="4465638" y="5581650"/>
          <p14:tracePt t="227457" x="4465638" y="5589588"/>
          <p14:tracePt t="227464" x="4465638" y="5599113"/>
          <p14:tracePt t="227478" x="4465638" y="5608638"/>
          <p14:tracePt t="227485" x="4473575" y="5608638"/>
          <p14:tracePt t="227499" x="4483100" y="5608638"/>
          <p14:tracePt t="227514" x="4491038" y="5616575"/>
          <p14:tracePt t="227531" x="4500563" y="5616575"/>
          <p14:tracePt t="227547" x="4518025" y="5634038"/>
          <p14:tracePt t="227564" x="4527550" y="5634038"/>
          <p14:tracePt t="227580" x="4537075" y="5643563"/>
          <p14:tracePt t="227597" x="4545013" y="5653088"/>
          <p14:tracePt t="227613" x="4554538" y="5653088"/>
          <p14:tracePt t="227630" x="4562475" y="5661025"/>
          <p14:tracePt t="227648" x="4572000" y="5670550"/>
          <p14:tracePt t="227680" x="4581525" y="5680075"/>
          <p14:tracePt t="227703" x="4589463" y="5680075"/>
          <p14:tracePt t="227717" x="4598988" y="5680075"/>
          <p14:tracePt t="227758" x="4608513" y="5680075"/>
          <p14:tracePt t="227847" x="4616450" y="5680075"/>
          <p14:tracePt t="227909" x="4625975" y="5680075"/>
          <p14:tracePt t="227935" x="4633913" y="5680075"/>
          <p14:tracePt t="227956" x="4643438" y="5680075"/>
          <p14:tracePt t="228003" x="4652963" y="5680075"/>
          <p14:tracePt t="228080" x="4660900" y="5680075"/>
          <p14:tracePt t="228093" x="4660900" y="5688013"/>
          <p14:tracePt t="228100" x="4670425" y="5688013"/>
          <p14:tracePt t="228114" x="4687888" y="5705475"/>
          <p14:tracePt t="228130" x="4705350" y="5724525"/>
          <p14:tracePt t="228147" x="4741863" y="5751513"/>
          <p14:tracePt t="228164" x="4759325" y="5768975"/>
          <p14:tracePt t="228181" x="4795838" y="5786438"/>
          <p14:tracePt t="228197" x="4803775" y="5803900"/>
          <p14:tracePt t="228214" x="4822825" y="5813425"/>
          <p14:tracePt t="228230" x="4840288" y="5830888"/>
          <p14:tracePt t="228247" x="4848225" y="5840413"/>
          <p14:tracePt t="228263" x="4857750" y="5840413"/>
          <p14:tracePt t="228280" x="4867275" y="5840413"/>
          <p14:tracePt t="228297" x="4867275" y="5848350"/>
          <p14:tracePt t="228314" x="4875213" y="5848350"/>
          <p14:tracePt t="228330" x="4884738" y="5857875"/>
          <p14:tracePt t="228363" x="4884738" y="5867400"/>
          <p14:tracePt t="228456" x="4884738" y="5875338"/>
          <p14:tracePt t="228524" x="4875213" y="5884863"/>
          <p14:tracePt t="228559" x="4867275" y="5894388"/>
          <p14:tracePt t="228586" x="4857750" y="5894388"/>
          <p14:tracePt t="228593" x="4857750" y="5902325"/>
          <p14:tracePt t="228606" x="4857750" y="5911850"/>
          <p14:tracePt t="228614" x="4848225" y="5911850"/>
          <p14:tracePt t="228630" x="4840288" y="5911850"/>
          <p14:tracePt t="228647" x="4840288" y="5919788"/>
          <p14:tracePt t="228668" x="4840288" y="5929313"/>
          <p14:tracePt t="228702" x="4848225" y="5938838"/>
          <p14:tracePt t="228709" x="4848225" y="5946775"/>
          <p14:tracePt t="228723" x="4857750" y="5956300"/>
          <p14:tracePt t="228737" x="4867275" y="5965825"/>
          <p14:tracePt t="228750" x="4875213" y="5965825"/>
          <p14:tracePt t="228764" x="4884738" y="5965825"/>
          <p14:tracePt t="228780" x="4894263" y="5973763"/>
          <p14:tracePt t="228797" x="4902200" y="5983288"/>
          <p14:tracePt t="228814" x="4911725" y="5983288"/>
          <p14:tracePt t="228831" x="4929188" y="5991225"/>
          <p14:tracePt t="228847" x="4938713" y="5991225"/>
          <p14:tracePt t="228864" x="4956175" y="6000750"/>
          <p14:tracePt t="228880" x="4973638" y="6018213"/>
          <p14:tracePt t="228897" x="4991100" y="6027738"/>
          <p14:tracePt t="228901" x="5000625" y="6027738"/>
          <p14:tracePt t="228913" x="5018088" y="6037263"/>
          <p14:tracePt t="228930" x="5045075" y="6037263"/>
          <p14:tracePt t="228946" x="5081588" y="6054725"/>
          <p14:tracePt t="228963" x="5116513" y="6054725"/>
          <p14:tracePt t="228980" x="5143500" y="6062663"/>
          <p14:tracePt t="228996" x="5180013" y="6072188"/>
          <p14:tracePt t="229013" x="5205413" y="6072188"/>
          <p14:tracePt t="229030" x="5251450" y="6081713"/>
          <p14:tracePt t="229046" x="5268913" y="6089650"/>
          <p14:tracePt t="229064" x="5286375" y="6089650"/>
          <p14:tracePt t="229080" x="5313363" y="6089650"/>
          <p14:tracePt t="229097" x="5330825" y="6089650"/>
          <p14:tracePt t="229114" x="5340350" y="6089650"/>
          <p14:tracePt t="229130" x="5348288" y="6089650"/>
          <p14:tracePt t="229147" x="5357813" y="6089650"/>
          <p14:tracePt t="229174" x="5367338" y="6089650"/>
          <p14:tracePt t="229195" x="5375275" y="6089650"/>
          <p14:tracePt t="229208" x="5375275" y="6081713"/>
          <p14:tracePt t="229250" x="5375275" y="6072188"/>
          <p14:tracePt t="229263" x="5384800" y="6072188"/>
          <p14:tracePt t="229277" x="5384800" y="6062663"/>
          <p14:tracePt t="229311" x="5384800" y="6054725"/>
          <p14:tracePt t="229332" x="5384800" y="6045200"/>
          <p14:tracePt t="229373" x="5394325" y="6037263"/>
          <p14:tracePt t="229400" x="5394325" y="6027738"/>
          <p14:tracePt t="229414" x="5402263" y="6027738"/>
          <p14:tracePt t="229434" x="5402263" y="6018213"/>
          <p14:tracePt t="229441" x="5411788" y="6018213"/>
          <p14:tracePt t="229450" x="5411788" y="6010275"/>
          <p14:tracePt t="229463" x="5411788" y="6000750"/>
          <p14:tracePt t="229481" x="5419725" y="5991225"/>
          <p14:tracePt t="229497" x="5419725" y="5983288"/>
          <p14:tracePt t="229514" x="5429250" y="5973763"/>
          <p14:tracePt t="229530" x="5429250" y="5965825"/>
          <p14:tracePt t="229550" x="5429250" y="5956300"/>
          <p14:tracePt t="229563" x="5438775" y="5956300"/>
          <p14:tracePt t="229580" x="5446713" y="5946775"/>
          <p14:tracePt t="229612" x="5446713" y="5938838"/>
          <p14:tracePt t="229646" x="5446713" y="5929313"/>
          <p14:tracePt t="229660" x="5456238" y="5929313"/>
          <p14:tracePt t="229667" x="5465763" y="5929313"/>
          <p14:tracePt t="229681" x="5483225" y="5929313"/>
          <p14:tracePt t="229697" x="5491163" y="5919788"/>
          <p14:tracePt t="229714" x="5518150" y="5911850"/>
          <p14:tracePt t="229730" x="5537200" y="5902325"/>
          <p14:tracePt t="229748" x="5545138" y="5894388"/>
          <p14:tracePt t="229780" x="5554663" y="5884863"/>
          <p14:tracePt t="229797" x="5562600" y="5884863"/>
          <p14:tracePt t="229817" x="5562600" y="5875338"/>
          <p14:tracePt t="229830" x="5554663" y="5875338"/>
          <p14:tracePt t="229847" x="5545138" y="5875338"/>
          <p14:tracePt t="229864" x="5537200" y="5867400"/>
          <p14:tracePt t="229880" x="5527675" y="5867400"/>
          <p14:tracePt t="229898" x="5510213" y="5857875"/>
          <p14:tracePt t="229913" x="5500688" y="5857875"/>
          <p14:tracePt t="229930" x="5491163" y="5857875"/>
          <p14:tracePt t="229947" x="5473700" y="5840413"/>
          <p14:tracePt t="229963" x="5456238" y="5830888"/>
          <p14:tracePt t="229980" x="5446713" y="5822950"/>
          <p14:tracePt t="229996" x="5429250" y="5813425"/>
          <p14:tracePt t="230013" x="5411788" y="5803900"/>
          <p14:tracePt t="230030" x="5402263" y="5803900"/>
          <p14:tracePt t="230046" x="5394325" y="5795963"/>
          <p14:tracePt t="230063" x="5367338" y="5795963"/>
          <p14:tracePt t="230080" x="5357813" y="5786438"/>
          <p14:tracePt t="230097" x="5340350" y="5776913"/>
          <p14:tracePt t="230113" x="5295900" y="5768975"/>
          <p14:tracePt t="230131" x="5224463" y="5759450"/>
          <p14:tracePt t="230147" x="5170488" y="5751513"/>
          <p14:tracePt t="230163" x="5108575" y="5751513"/>
          <p14:tracePt t="230180" x="5054600" y="5751513"/>
          <p14:tracePt t="230197" x="5037138" y="5751513"/>
          <p14:tracePt t="230213" x="5010150" y="5751513"/>
          <p14:tracePt t="230230" x="4991100" y="5751513"/>
          <p14:tracePt t="230247" x="4983163" y="5751513"/>
          <p14:tracePt t="230264" x="4965700" y="5751513"/>
          <p14:tracePt t="230281" x="4946650" y="5751513"/>
          <p14:tracePt t="230297" x="4929188" y="5751513"/>
          <p14:tracePt t="230314" x="4919663" y="5751513"/>
          <p14:tracePt t="230330" x="4902200" y="5751513"/>
          <p14:tracePt t="230347" x="4894263" y="5751513"/>
          <p14:tracePt t="230363" x="4884738" y="5751513"/>
          <p14:tracePt t="230380" x="4867275" y="5751513"/>
          <p14:tracePt t="230397" x="4848225" y="5751513"/>
          <p14:tracePt t="230414" x="4840288" y="5759450"/>
          <p14:tracePt t="230430" x="4830763" y="5759450"/>
          <p14:tracePt t="230447" x="4822825" y="5768975"/>
          <p14:tracePt t="230464" x="4822825" y="5776913"/>
          <p14:tracePt t="230480" x="4813300" y="5786438"/>
          <p14:tracePt t="230514" x="4813300" y="5803900"/>
          <p14:tracePt t="230530" x="4813300" y="5822950"/>
          <p14:tracePt t="230547" x="4813300" y="5830888"/>
          <p14:tracePt t="230564" x="4813300" y="5848350"/>
          <p14:tracePt t="230580" x="4822825" y="5867400"/>
          <p14:tracePt t="230597" x="4822825" y="5875338"/>
          <p14:tracePt t="230614" x="4830763" y="5884863"/>
          <p14:tracePt t="230630" x="4830763" y="5894388"/>
          <p14:tracePt t="230647" x="4830763" y="5911850"/>
          <p14:tracePt t="230680" x="4840288" y="5919788"/>
          <p14:tracePt t="230714" x="4840288" y="5929313"/>
          <p14:tracePt t="230749" x="4848225" y="5929313"/>
          <p14:tracePt t="230762" x="4848225" y="5938838"/>
          <p14:tracePt t="230775" x="4848225" y="5946775"/>
          <p14:tracePt t="230802" x="4857750" y="5946775"/>
          <p14:tracePt t="230850" x="4867275" y="5946775"/>
          <p14:tracePt t="230864" x="4875213" y="5956300"/>
          <p14:tracePt t="230891" x="4875213" y="5965825"/>
          <p14:tracePt t="230924" x="4884738" y="5973763"/>
          <p14:tracePt t="230938" x="4884738" y="5983288"/>
          <p14:tracePt t="230972" x="4884738" y="5991225"/>
          <p14:tracePt t="230985" x="4894263" y="5991225"/>
          <p14:tracePt t="231006" x="4894263" y="6000750"/>
          <p14:tracePt t="231034" x="4894263" y="6010275"/>
          <p14:tracePt t="231056" x="4902200" y="6010275"/>
          <p14:tracePt t="231097" x="4911725" y="6010275"/>
          <p14:tracePt t="231213" x="4911725" y="6018213"/>
          <p14:tracePt t="231247" x="4911725" y="6027738"/>
          <p14:tracePt t="231281" x="4911725" y="6037263"/>
          <p14:tracePt t="231315" x="4911725" y="6045200"/>
          <p14:tracePt t="231329" x="4911725" y="6054725"/>
          <p14:tracePt t="231336" x="4902200" y="6054725"/>
          <p14:tracePt t="231356" x="4902200" y="6062663"/>
          <p14:tracePt t="231364" x="4894263" y="6062663"/>
          <p14:tracePt t="231380" x="4884738" y="6062663"/>
          <p14:tracePt t="231397" x="4875213" y="6062663"/>
          <p14:tracePt t="231413" x="4867275" y="6062663"/>
          <p14:tracePt t="231430" x="4857750" y="6062663"/>
          <p14:tracePt t="231452" x="4848225" y="6062663"/>
          <p14:tracePt t="231486" x="4840288" y="6062663"/>
          <p14:tracePt t="231808" x="4848225" y="6062663"/>
          <p14:tracePt t="231849" x="4857750" y="6062663"/>
          <p14:tracePt t="231890" x="4857750" y="6054725"/>
          <p14:tracePt t="231904" x="4857750" y="6045200"/>
          <p14:tracePt t="233552" x="4902200" y="6054725"/>
          <p14:tracePt t="233560" x="4956175" y="6072188"/>
          <p14:tracePt t="233567" x="4991100" y="6081713"/>
          <p14:tracePt t="233580" x="5045075" y="6099175"/>
          <p14:tracePt t="233597" x="5089525" y="6116638"/>
          <p14:tracePt t="233614" x="5187950" y="6134100"/>
          <p14:tracePt t="233630" x="5259388" y="6153150"/>
          <p14:tracePt t="233648" x="5313363" y="6153150"/>
          <p14:tracePt t="233663" x="5330825" y="6161088"/>
          <p14:tracePt t="233681" x="5348288" y="6170613"/>
          <p14:tracePt t="233697" x="5357813" y="6170613"/>
          <p14:tracePt t="233714" x="5367338" y="6170613"/>
          <p14:tracePt t="233730" x="5375275" y="6170613"/>
          <p14:tracePt t="233747" x="5394325" y="6170613"/>
          <p14:tracePt t="233763" x="5411788" y="6170613"/>
          <p14:tracePt t="233780" x="5438775" y="6170613"/>
          <p14:tracePt t="233798" x="5473700" y="6170613"/>
          <p14:tracePt t="233814" x="5483225" y="6170613"/>
          <p14:tracePt t="233830" x="5500688" y="6161088"/>
          <p14:tracePt t="233847" x="5510213" y="6161088"/>
          <p14:tracePt t="233864" x="5518150" y="6153150"/>
          <p14:tracePt t="233880" x="5518150" y="6143625"/>
          <p14:tracePt t="233897" x="5527675" y="6143625"/>
          <p14:tracePt t="233914" x="5527675" y="6134100"/>
          <p14:tracePt t="234002" x="5518150" y="6134100"/>
          <p14:tracePt t="234009" x="5510213" y="6134100"/>
          <p14:tracePt t="234016" x="5500688" y="6134100"/>
          <p14:tracePt t="234030" x="5473700" y="6134100"/>
          <p14:tracePt t="234046" x="5446713" y="6134100"/>
          <p14:tracePt t="234063" x="5402263" y="6134100"/>
          <p14:tracePt t="234080" x="5375275" y="6134100"/>
          <p14:tracePt t="234097" x="5357813" y="6134100"/>
          <p14:tracePt t="234113" x="5322888" y="6134100"/>
          <p14:tracePt t="234130" x="5286375" y="6134100"/>
          <p14:tracePt t="234147" x="5251450" y="6126163"/>
          <p14:tracePt t="234164" x="5214938" y="6116638"/>
          <p14:tracePt t="234181" x="5180013" y="6108700"/>
          <p14:tracePt t="234197" x="5160963" y="6108700"/>
          <p14:tracePt t="234214" x="5153025" y="6108700"/>
          <p14:tracePt t="234230" x="5133975" y="6108700"/>
          <p14:tracePt t="234247" x="5126038" y="6108700"/>
          <p14:tracePt t="234263" x="5116513" y="6108700"/>
          <p14:tracePt t="234297" x="5108575" y="6108700"/>
          <p14:tracePt t="234313" x="5099050" y="6108700"/>
          <p14:tracePt t="234331" x="5099050" y="6099175"/>
          <p14:tracePt t="234347" x="5072063" y="6089650"/>
          <p14:tracePt t="234363" x="5027613" y="6081713"/>
          <p14:tracePt t="234380" x="4991100" y="6072188"/>
          <p14:tracePt t="234397" x="4983163" y="6072188"/>
          <p14:tracePt t="234413" x="4965700" y="6062663"/>
          <p14:tracePt t="234430" x="4956175" y="6062663"/>
          <p14:tracePt t="234447" x="4956175" y="6054725"/>
          <p14:tracePt t="234464" x="4946650" y="6054725"/>
          <p14:tracePt t="234544" x="4956175" y="6054725"/>
          <p14:tracePt t="234572" x="4965700" y="6054725"/>
          <p14:tracePt t="234585" x="4973638" y="6054725"/>
          <p14:tracePt t="234612" x="4983163" y="6054725"/>
          <p14:tracePt t="234647" x="4991100" y="6054725"/>
          <p14:tracePt t="234694" x="5000625" y="6054725"/>
          <p14:tracePt t="234708" x="5010150" y="6054725"/>
          <p14:tracePt t="234735" x="5018088" y="6054725"/>
          <p14:tracePt t="234756" x="5027613" y="6054725"/>
          <p14:tracePt t="234777" x="5037138" y="6054725"/>
          <p14:tracePt t="234783" x="5045075" y="6054725"/>
          <p14:tracePt t="234798" x="5054600" y="6054725"/>
          <p14:tracePt t="234814" x="5062538" y="6054725"/>
          <p14:tracePt t="234832" x="5072063" y="6054725"/>
          <p14:tracePt t="234847" x="5081588" y="6054725"/>
          <p14:tracePt t="234864" x="5089525" y="6054725"/>
          <p14:tracePt t="234886" x="5099050" y="6054725"/>
          <p14:tracePt t="234919" x="5089525" y="6054725"/>
          <p14:tracePt t="234926" x="5081588" y="6054725"/>
          <p14:tracePt t="234933" x="5062538" y="6054725"/>
          <p14:tracePt t="234946" x="5018088" y="6062663"/>
          <p14:tracePt t="234963" x="4983163" y="6062663"/>
          <p14:tracePt t="234980" x="4919663" y="6062663"/>
          <p14:tracePt t="234996" x="4875213" y="6062663"/>
          <p14:tracePt t="235013" x="4830763" y="6062663"/>
          <p14:tracePt t="235030" x="4786313" y="6062663"/>
          <p14:tracePt t="235046" x="4759325" y="6062663"/>
          <p14:tracePt t="235064" x="4741863" y="6062663"/>
          <p14:tracePt t="235080" x="4732338" y="6062663"/>
          <p14:tracePt t="235097" x="4724400" y="6062663"/>
          <p14:tracePt t="235114" x="4714875" y="6062663"/>
          <p14:tracePt t="235131" x="4705350" y="6062663"/>
          <p14:tracePt t="235181" x="4705350" y="6054725"/>
          <p14:tracePt t="235242" x="4714875" y="6054725"/>
          <p14:tracePt t="235276" x="4724400" y="6054725"/>
          <p14:tracePt t="235304" x="4724400" y="6045200"/>
          <p14:tracePt t="235310" x="4732338" y="6045200"/>
          <p14:tracePt t="235324" x="4741863" y="6045200"/>
          <p14:tracePt t="235331" x="4751388" y="6045200"/>
          <p14:tracePt t="235347" x="4759325" y="6045200"/>
          <p14:tracePt t="235364" x="4776788" y="6037263"/>
          <p14:tracePt t="235380" x="4786313" y="6037263"/>
          <p14:tracePt t="235413" x="4803775" y="6037263"/>
          <p14:tracePt t="235431" x="4813300" y="6037263"/>
          <p14:tracePt t="235447" x="4822825" y="6037263"/>
          <p14:tracePt t="235475" x="4830763" y="6037263"/>
          <p14:tracePt t="235503" x="4840288" y="6037263"/>
          <p14:tracePt t="235550" x="4848225" y="6037263"/>
          <p14:tracePt t="235564" x="4857750" y="6037263"/>
          <p14:tracePt t="235598" x="4867275" y="6037263"/>
          <p14:tracePt t="235646" x="4875213" y="6037263"/>
          <p14:tracePt t="235680" x="4884738" y="6037263"/>
          <p14:tracePt t="235686" x="4894263" y="6037263"/>
          <p14:tracePt t="235701" x="4902200" y="6037263"/>
          <p14:tracePt t="235714" x="4911725" y="6037263"/>
          <p14:tracePt t="235730" x="4919663" y="6037263"/>
          <p14:tracePt t="235748" x="4946650" y="6037263"/>
          <p14:tracePt t="235764" x="4965700" y="6045200"/>
          <p14:tracePt t="235781" x="4991100" y="6054725"/>
          <p14:tracePt t="235797" x="5018088" y="6054725"/>
          <p14:tracePt t="235814" x="5037138" y="6062663"/>
          <p14:tracePt t="235831" x="5054600" y="6062663"/>
          <p14:tracePt t="235863" x="5072063" y="6062663"/>
          <p14:tracePt t="235897" x="5081588" y="6062663"/>
          <p14:tracePt t="235945" x="5089525" y="6062663"/>
          <p14:tracePt t="236021" x="5099050" y="6062663"/>
          <p14:tracePt t="236034" x="5108575" y="6062663"/>
          <p14:tracePt t="236049" x="5108575" y="6054725"/>
          <p14:tracePt t="236070" x="5116513" y="6054725"/>
          <p14:tracePt t="236104" x="5126038" y="6054725"/>
          <p14:tracePt t="236118" x="5133975" y="6054725"/>
          <p14:tracePt t="236124" x="5143500" y="6054725"/>
          <p14:tracePt t="236132" x="5160963" y="6054725"/>
          <p14:tracePt t="236147" x="5197475" y="6054725"/>
          <p14:tracePt t="236165" x="5224463" y="6054725"/>
          <p14:tracePt t="236180" x="5241925" y="6062663"/>
          <p14:tracePt t="236197" x="5259388" y="6072188"/>
          <p14:tracePt t="236213" x="5268913" y="6072188"/>
          <p14:tracePt t="236230" x="5276850" y="6072188"/>
          <p14:tracePt t="236264" x="5286375" y="6072188"/>
          <p14:tracePt t="236281" x="5295900" y="6072188"/>
          <p14:tracePt t="236297" x="5303838" y="6072188"/>
          <p14:tracePt t="236314" x="5313363" y="6072188"/>
          <p14:tracePt t="236337" x="5322888" y="6072188"/>
          <p14:tracePt t="236350" x="5330825" y="6072188"/>
          <p14:tracePt t="236419" x="5340350" y="6072188"/>
          <p14:tracePt t="236644" x="5348288" y="6072188"/>
          <p14:tracePt t="236658" x="5357813" y="6072188"/>
          <p14:tracePt t="236665" x="5367338" y="6072188"/>
          <p14:tracePt t="236686" x="5375275" y="6072188"/>
          <p14:tracePt t="236699" x="5384800" y="6072188"/>
          <p14:tracePt t="236713" x="5402263" y="6072188"/>
          <p14:tracePt t="236730" x="5411788" y="6062663"/>
          <p14:tracePt t="236747" x="5446713" y="6054725"/>
          <p14:tracePt t="236764" x="5465763" y="6054725"/>
          <p14:tracePt t="236781" x="5510213" y="6054725"/>
          <p14:tracePt t="236797" x="5527675" y="6054725"/>
          <p14:tracePt t="236814" x="5589588" y="6054725"/>
          <p14:tracePt t="236830" x="5670550" y="6045200"/>
          <p14:tracePt t="236847" x="5759450" y="6037263"/>
          <p14:tracePt t="236864" x="5956300" y="6018213"/>
          <p14:tracePt t="236880" x="6062663" y="6010275"/>
          <p14:tracePt t="236897" x="6153150" y="6000750"/>
          <p14:tracePt t="236914" x="6180138" y="6000750"/>
          <p14:tracePt t="236917" x="6188075" y="6000750"/>
          <p14:tracePt t="236930" x="6215063" y="6000750"/>
          <p14:tracePt t="236946" x="6232525" y="6000750"/>
          <p14:tracePt t="236963" x="6251575" y="6000750"/>
          <p14:tracePt t="236980" x="6259513" y="6000750"/>
          <p14:tracePt t="236996" x="6269038" y="6000750"/>
          <p14:tracePt t="237013" x="6276975" y="6000750"/>
          <p14:tracePt t="237030" x="6286500" y="6000750"/>
          <p14:tracePt t="237047" x="6296025" y="6000750"/>
          <p14:tracePt t="237089" x="6303963" y="6000750"/>
          <p14:tracePt t="237117" x="6313488" y="6000750"/>
          <p14:tracePt t="237123" x="6323013" y="6000750"/>
          <p14:tracePt t="237137" x="6330950" y="6000750"/>
          <p14:tracePt t="237151" x="6340475" y="6000750"/>
          <p14:tracePt t="237166" x="6348413" y="6000750"/>
          <p14:tracePt t="237180" x="6357938" y="6000750"/>
          <p14:tracePt t="237199" x="6367463" y="6000750"/>
          <p14:tracePt t="237226" x="6375400" y="6000750"/>
          <p14:tracePt t="237759" x="6384925" y="6000750"/>
          <p14:tracePt t="237801" x="6394450" y="6000750"/>
          <p14:tracePt t="237890" x="6402388" y="6000750"/>
          <p14:tracePt t="237929" x="6411913" y="6000750"/>
          <p14:tracePt t="237936" x="6419850" y="6000750"/>
          <p14:tracePt t="237946" x="6429375" y="6010275"/>
          <p14:tracePt t="237963" x="6438900" y="6010275"/>
          <p14:tracePt t="237980" x="6446838" y="6018213"/>
          <p14:tracePt t="237996" x="6465888" y="6018213"/>
          <p14:tracePt t="238013" x="6483350" y="6027738"/>
          <p14:tracePt t="238030" x="6491288" y="6037263"/>
          <p14:tracePt t="238046" x="6518275" y="6045200"/>
          <p14:tracePt t="238063" x="6527800" y="6045200"/>
          <p14:tracePt t="238080" x="6537325" y="6054725"/>
          <p14:tracePt t="238097" x="6562725" y="6054725"/>
          <p14:tracePt t="238114" x="6589713" y="6054725"/>
          <p14:tracePt t="238130" x="6608763" y="6062663"/>
          <p14:tracePt t="238147" x="6616700" y="6062663"/>
          <p14:tracePt t="238163" x="6634163" y="6062663"/>
          <p14:tracePt t="238180" x="6643688" y="6062663"/>
          <p14:tracePt t="238197" x="6653213" y="6062663"/>
          <p14:tracePt t="238213" x="6661150" y="6062663"/>
          <p14:tracePt t="238231" x="6670675" y="6062663"/>
          <p14:tracePt t="238247" x="6680200" y="6062663"/>
          <p14:tracePt t="238272" x="6688138" y="6062663"/>
          <p14:tracePt t="238704" x="6688138" y="6072188"/>
          <p14:tracePt t="238895" x="6697663" y="6081713"/>
          <p14:tracePt t="238901" x="6705600" y="6081713"/>
          <p14:tracePt t="238915" x="6715125" y="6081713"/>
          <p14:tracePt t="238930" x="6742113" y="6089650"/>
          <p14:tracePt t="238946" x="6769100" y="6099175"/>
          <p14:tracePt t="238963" x="6804025" y="6099175"/>
          <p14:tracePt t="238980" x="6823075" y="6108700"/>
          <p14:tracePt t="238996" x="6840538" y="6108700"/>
          <p14:tracePt t="239013" x="6848475" y="6108700"/>
          <p14:tracePt t="239030" x="6858000" y="6108700"/>
          <p14:tracePt t="239141" x="6848475" y="6099175"/>
          <p14:tracePt t="239155" x="6840538" y="6099175"/>
          <p14:tracePt t="240551" x="6796088" y="6099175"/>
          <p14:tracePt t="240557" x="6732588" y="6099175"/>
          <p14:tracePt t="240565" x="6643688" y="6099175"/>
          <p14:tracePt t="240580" x="6232525" y="6099175"/>
          <p14:tracePt t="240598" x="5830888" y="6134100"/>
          <p14:tracePt t="240614" x="5626100" y="6161088"/>
          <p14:tracePt t="240630" x="5500688" y="6180138"/>
          <p14:tracePt t="240647" x="5438775" y="6180138"/>
          <p14:tracePt t="240664" x="5429250" y="6180138"/>
          <p14:tracePt t="240680" x="5411788" y="6180138"/>
          <p14:tracePt t="240697" x="5394325" y="6180138"/>
          <p14:tracePt t="240714" x="5375275" y="6180138"/>
          <p14:tracePt t="240730" x="5367338" y="6180138"/>
          <p14:tracePt t="240747" x="5357813" y="6180138"/>
          <p14:tracePt t="240764" x="5340350" y="6180138"/>
          <p14:tracePt t="240797" x="5330825" y="6180138"/>
          <p14:tracePt t="240832" x="5322888" y="6180138"/>
          <p14:tracePt t="240852" x="5313363" y="6180138"/>
          <p14:tracePt t="240859" x="5303838" y="6180138"/>
          <p14:tracePt t="240872" x="5295900" y="6180138"/>
          <p14:tracePt t="240880" x="5286375" y="6180138"/>
          <p14:tracePt t="240897" x="5276850" y="6180138"/>
          <p14:tracePt t="240913" x="5259388" y="6180138"/>
          <p14:tracePt t="240939" x="5251450" y="6180138"/>
          <p14:tracePt t="240953" x="5251450" y="6188075"/>
          <p14:tracePt t="240966" x="5251450" y="6197600"/>
          <p14:tracePt t="240980" x="5241925" y="6197600"/>
          <p14:tracePt t="240996" x="5232400" y="6197600"/>
          <p14:tracePt t="241013" x="5214938" y="6205538"/>
          <p14:tracePt t="241030" x="5170488" y="6224588"/>
          <p14:tracePt t="241046" x="5153025" y="6224588"/>
          <p14:tracePt t="241064" x="5126038" y="6232525"/>
          <p14:tracePt t="241080" x="5116513" y="6242050"/>
          <p14:tracePt t="241097" x="5099050" y="6242050"/>
          <p14:tracePt t="241131" x="5089525" y="6242050"/>
          <p14:tracePt t="241147" x="5089525" y="6251575"/>
          <p14:tracePt t="241187" x="5089525" y="6259513"/>
          <p14:tracePt t="241200" x="5099050" y="6269038"/>
          <p14:tracePt t="241222" x="5116513" y="6269038"/>
          <p14:tracePt t="241235" x="5126038" y="6276975"/>
          <p14:tracePt t="241249" x="5143500" y="6276975"/>
          <p14:tracePt t="241262" x="5153025" y="6276975"/>
          <p14:tracePt t="241269" x="5160963" y="6286500"/>
          <p14:tracePt t="241280" x="5170488" y="6296025"/>
          <p14:tracePt t="241297" x="5205413" y="6296025"/>
          <p14:tracePt t="241314" x="5214938" y="6303963"/>
          <p14:tracePt t="241330" x="5251450" y="6313488"/>
          <p14:tracePt t="241347" x="5268913" y="6313488"/>
          <p14:tracePt t="241364" x="5286375" y="6313488"/>
          <p14:tracePt t="241380" x="5303838" y="6313488"/>
          <p14:tracePt t="241398" x="5313363" y="6303963"/>
          <p14:tracePt t="241413" x="5330825" y="6303963"/>
          <p14:tracePt t="241430" x="5330825" y="6296025"/>
          <p14:tracePt t="241447" x="5340350" y="6296025"/>
          <p14:tracePt t="241464" x="5340350" y="6286500"/>
          <p14:tracePt t="241480" x="5348288" y="6286500"/>
          <p14:tracePt t="241497" x="5348288" y="6276975"/>
          <p14:tracePt t="241514" x="5357813" y="6276975"/>
          <p14:tracePt t="241530" x="5367338" y="6269038"/>
          <p14:tracePt t="241564" x="5375275" y="6269038"/>
          <p14:tracePt t="241580" x="5384800" y="6269038"/>
          <p14:tracePt t="241597" x="5411788" y="6269038"/>
          <p14:tracePt t="241613" x="5438775" y="6269038"/>
          <p14:tracePt t="241630" x="5491163" y="6269038"/>
          <p14:tracePt t="241647" x="5518150" y="6276975"/>
          <p14:tracePt t="241664" x="5537200" y="6276975"/>
          <p14:tracePt t="241680" x="5554663" y="6276975"/>
          <p14:tracePt t="241697" x="5562600" y="6276975"/>
          <p14:tracePt t="241714" x="5599113" y="6276975"/>
          <p14:tracePt t="241730" x="5643563" y="6276975"/>
          <p14:tracePt t="241747" x="5670550" y="6276975"/>
          <p14:tracePt t="241764" x="5705475" y="6276975"/>
          <p14:tracePt t="241781" x="5732463" y="6276975"/>
          <p14:tracePt t="241797" x="5741988" y="6276975"/>
          <p14:tracePt t="241814" x="5751513" y="6276975"/>
          <p14:tracePt t="241830" x="5759450" y="6276975"/>
          <p14:tracePt t="241847" x="5776913" y="6276975"/>
          <p14:tracePt t="241863" x="5795963" y="6276975"/>
          <p14:tracePt t="241880" x="5813425" y="6276975"/>
          <p14:tracePt t="241897" x="5830888" y="6276975"/>
          <p14:tracePt t="241913" x="5840413" y="6276975"/>
          <p14:tracePt t="241930" x="5848350" y="6276975"/>
          <p14:tracePt t="241953" x="5857875" y="6276975"/>
          <p14:tracePt t="241965" x="5867400" y="6276975"/>
          <p14:tracePt t="241980" x="5884863" y="6276975"/>
          <p14:tracePt t="241996" x="5894388" y="6276975"/>
          <p14:tracePt t="242013" x="5911850" y="6276975"/>
          <p14:tracePt t="242030" x="5919788" y="6276975"/>
          <p14:tracePt t="242046" x="5929313" y="6276975"/>
          <p14:tracePt t="242063" x="5946775" y="6276975"/>
          <p14:tracePt t="242080" x="5956300" y="6276975"/>
          <p14:tracePt t="242097" x="5973763" y="6276975"/>
          <p14:tracePt t="242114" x="5983288" y="6276975"/>
          <p14:tracePt t="242130" x="5991225" y="6276975"/>
          <p14:tracePt t="242147" x="6000750" y="6276975"/>
          <p14:tracePt t="242164" x="6010275" y="6276975"/>
          <p14:tracePt t="242197" x="6018213" y="6276975"/>
          <p14:tracePt t="242658" x="6027738" y="6276975"/>
          <p14:tracePt t="242671" x="6037263" y="6269038"/>
          <p14:tracePt t="242680" x="6045200" y="6269038"/>
          <p14:tracePt t="242698" x="6054725" y="6259513"/>
          <p14:tracePt t="242713" x="6062663" y="6251575"/>
          <p14:tracePt t="242730" x="6081713" y="6242050"/>
          <p14:tracePt t="242747" x="6081713" y="6232525"/>
          <p14:tracePt t="242763" x="6089650" y="6224588"/>
          <p14:tracePt t="242780" x="6089650" y="6215063"/>
          <p14:tracePt t="242797" x="6099175" y="6197600"/>
          <p14:tracePt t="242814" x="6116638" y="6180138"/>
          <p14:tracePt t="242830" x="6126163" y="6161088"/>
          <p14:tracePt t="242848" x="6143625" y="6153150"/>
          <p14:tracePt t="242864" x="6161088" y="6134100"/>
          <p14:tracePt t="242880" x="6170613" y="6116638"/>
          <p14:tracePt t="242897" x="6188075" y="6099175"/>
          <p14:tracePt t="242914" x="6197600" y="6089650"/>
          <p14:tracePt t="242930" x="6205538" y="6089650"/>
          <p14:tracePt t="242946" x="6205538" y="6081713"/>
          <p14:tracePt t="242963" x="6215063" y="6072188"/>
          <p14:tracePt t="243033" x="6215063" y="6062663"/>
          <p14:tracePt t="243061" x="6224588" y="6062663"/>
          <p14:tracePt t="243075" x="6232525" y="6062663"/>
          <p14:tracePt t="243089" x="6242050" y="6054725"/>
          <p14:tracePt t="243097" x="6251575" y="6045200"/>
          <p14:tracePt t="243114" x="6276975" y="6037263"/>
          <p14:tracePt t="243130" x="6296025" y="6027738"/>
          <p14:tracePt t="243147" x="6323013" y="6010275"/>
          <p14:tracePt t="243163" x="6367463" y="5983288"/>
          <p14:tracePt t="243180" x="6394450" y="5965825"/>
          <p14:tracePt t="243197" x="6446838" y="5946775"/>
          <p14:tracePt t="243213" x="6473825" y="5929313"/>
          <p14:tracePt t="243231" x="6500813" y="5929313"/>
          <p14:tracePt t="243247" x="6510338" y="5929313"/>
          <p14:tracePt t="243264" x="6518275" y="5929313"/>
          <p14:tracePt t="243280" x="6527800" y="5929313"/>
          <p14:tracePt t="243451" x="6527800" y="5938838"/>
          <p14:tracePt t="243480" x="6527800" y="5946775"/>
          <p14:tracePt t="243514" x="6527800" y="5956300"/>
          <p14:tracePt t="243540" x="6527800" y="5965825"/>
          <p14:tracePt t="243561" x="6527800" y="5973763"/>
          <p14:tracePt t="243588" x="6537325" y="5973763"/>
          <p14:tracePt t="243595" x="6537325" y="5983288"/>
          <p14:tracePt t="243602" x="6545263" y="5983288"/>
          <p14:tracePt t="243613" x="6554788" y="5983288"/>
          <p14:tracePt t="243630" x="6581775" y="5991225"/>
          <p14:tracePt t="243647" x="6608763" y="6000750"/>
          <p14:tracePt t="243664" x="6643688" y="6000750"/>
          <p14:tracePt t="243680" x="6661150" y="6010275"/>
          <p14:tracePt t="243697" x="6680200" y="6018213"/>
          <p14:tracePt t="243713" x="6688138" y="6018213"/>
          <p14:tracePt t="243731" x="6705600" y="6018213"/>
          <p14:tracePt t="243747" x="6715125" y="6018213"/>
          <p14:tracePt t="243780" x="6724650" y="6018213"/>
          <p14:tracePt t="243841" x="6732588" y="6018213"/>
          <p14:tracePt t="243855" x="6742113" y="6018213"/>
          <p14:tracePt t="243862" x="6751638" y="6018213"/>
          <p14:tracePt t="243876" x="6751638" y="6010275"/>
          <p14:tracePt t="243889" x="6759575" y="6010275"/>
          <p14:tracePt t="243916" x="6759575" y="6000750"/>
          <p14:tracePt t="243949" x="6759575" y="5991225"/>
          <p14:tracePt t="243983" x="6759575" y="5983288"/>
          <p14:tracePt t="243997" x="6759575" y="5973763"/>
          <p14:tracePt t="244004" x="6751638" y="5973763"/>
          <p14:tracePt t="244013" x="6742113" y="5973763"/>
          <p14:tracePt t="244030" x="6697663" y="5965825"/>
          <p14:tracePt t="244046" x="6616700" y="5946775"/>
          <p14:tracePt t="244064" x="6562725" y="5946775"/>
          <p14:tracePt t="244080" x="6375400" y="5919788"/>
          <p14:tracePt t="244097" x="6099175" y="5911850"/>
          <p14:tracePt t="244114" x="5670550" y="5894388"/>
          <p14:tracePt t="244130" x="5438775" y="5894388"/>
          <p14:tracePt t="244147" x="5099050" y="5919788"/>
          <p14:tracePt t="244164" x="4705350" y="5938838"/>
          <p14:tracePt t="244180" x="4518025" y="5946775"/>
          <p14:tracePt t="244197" x="4411663" y="5956300"/>
          <p14:tracePt t="244214" x="4375150" y="5956300"/>
          <p14:tracePt t="244230" x="4348163" y="5956300"/>
          <p14:tracePt t="244247" x="4303713" y="5956300"/>
          <p14:tracePt t="244264" x="4197350" y="5956300"/>
          <p14:tracePt t="244280" x="4071938" y="5946775"/>
          <p14:tracePt t="244297" x="3990975" y="5938838"/>
          <p14:tracePt t="244314" x="3884613" y="5929313"/>
          <p14:tracePt t="244330" x="3867150" y="5929313"/>
          <p14:tracePt t="244347" x="3848100" y="5929313"/>
          <p14:tracePt t="244363" x="3840163" y="5929313"/>
          <p14:tracePt t="244380" x="3830638" y="5929313"/>
          <p14:tracePt t="244397" x="3822700" y="5929313"/>
          <p14:tracePt t="244532" x="3813175" y="5929313"/>
          <p14:tracePt t="244553" x="3803650" y="5929313"/>
          <p14:tracePt t="244587" x="3795713" y="5929313"/>
          <p14:tracePt t="244621" x="3786188" y="5929313"/>
          <p14:tracePt t="244799" x="3795713" y="5929313"/>
          <p14:tracePt t="244847" x="3803650" y="5929313"/>
          <p14:tracePt t="244882" x="3813175" y="5929313"/>
          <p14:tracePt t="244914" x="3822700" y="5929313"/>
          <p14:tracePt t="244948" x="3830638" y="5929313"/>
          <p14:tracePt t="244968" x="3840163" y="5929313"/>
          <p14:tracePt t="244975" x="3848100" y="5929313"/>
          <p14:tracePt t="244989" x="3857625" y="5929313"/>
          <p14:tracePt t="245010" x="3867150" y="5929313"/>
          <p14:tracePt t="245024" x="3875088" y="5929313"/>
          <p14:tracePt t="245031" x="3884613" y="5929313"/>
          <p14:tracePt t="245046" x="3894138" y="5919788"/>
          <p14:tracePt t="245064" x="3911600" y="5919788"/>
          <p14:tracePt t="245080" x="3965575" y="5919788"/>
          <p14:tracePt t="245097" x="4054475" y="5919788"/>
          <p14:tracePt t="245114" x="4205288" y="5919788"/>
          <p14:tracePt t="245130" x="4286250" y="5919788"/>
          <p14:tracePt t="245147" x="4411663" y="5929313"/>
          <p14:tracePt t="245164" x="4581525" y="5938838"/>
          <p14:tracePt t="245181" x="4857750" y="5983288"/>
          <p14:tracePt t="245197" x="5062538" y="6010275"/>
          <p14:tracePt t="245214" x="5340350" y="6037263"/>
          <p14:tracePt t="245230" x="5545138" y="6072188"/>
          <p14:tracePt t="245247" x="5616575" y="6089650"/>
          <p14:tracePt t="245263" x="5680075" y="6108700"/>
          <p14:tracePt t="245280" x="5732463" y="6116638"/>
          <p14:tracePt t="245297" x="5848350" y="6143625"/>
          <p14:tracePt t="245314" x="5929313" y="6153150"/>
          <p14:tracePt t="245330" x="5983288" y="6161088"/>
          <p14:tracePt t="245347" x="6045200" y="6170613"/>
          <p14:tracePt t="245364" x="6062663" y="6170613"/>
          <p14:tracePt t="245380" x="6089650" y="6170613"/>
          <p14:tracePt t="245397" x="6099175" y="6170613"/>
          <p14:tracePt t="245414" x="6108700" y="6170613"/>
          <p14:tracePt t="245442" x="6116638" y="6170613"/>
          <p14:tracePt t="245449" x="6116638" y="6180138"/>
          <p14:tracePt t="245464" x="6126163" y="6180138"/>
          <p14:tracePt t="245483" x="6134100" y="6180138"/>
          <p14:tracePt t="245517" x="6134100" y="6188075"/>
          <p14:tracePt t="245572" x="6134100" y="6197600"/>
          <p14:tracePt t="245606" x="6134100" y="6205538"/>
          <p14:tracePt t="245633" x="6134100" y="6215063"/>
          <p14:tracePt t="245729" x="6143625" y="6215063"/>
          <p14:tracePt t="245743" x="6161088" y="6215063"/>
          <p14:tracePt t="245750" x="6188075" y="6215063"/>
          <p14:tracePt t="245764" x="6242050" y="6224588"/>
          <p14:tracePt t="245780" x="6296025" y="6232525"/>
          <p14:tracePt t="245797" x="6313488" y="6232525"/>
          <p14:tracePt t="245814" x="6340475" y="6242050"/>
          <p14:tracePt t="245831" x="6357938" y="6251575"/>
          <p14:tracePt t="245847" x="6375400" y="6251575"/>
          <p14:tracePt t="245864" x="6384925" y="6251575"/>
          <p14:tracePt t="245880" x="6402388" y="6251575"/>
          <p14:tracePt t="245897" x="6411913" y="6251575"/>
          <p14:tracePt t="245914" x="6419850" y="6251575"/>
          <p14:tracePt t="245930" x="6429375" y="6251575"/>
          <p14:tracePt t="245954" x="6438900" y="6251575"/>
          <p14:tracePt t="246208" x="6446838" y="6251575"/>
          <p14:tracePt t="246236" x="6456363" y="6251575"/>
          <p14:tracePt t="246250" x="6465888" y="6251575"/>
          <p14:tracePt t="246256" x="6473825" y="6251575"/>
          <p14:tracePt t="246270" x="6483350" y="6251575"/>
          <p14:tracePt t="246297" x="6491288" y="6251575"/>
          <p14:tracePt t="246331" x="6500813" y="6251575"/>
          <p14:tracePt t="246345" x="6510338" y="6251575"/>
          <p14:tracePt t="246366" x="6518275" y="6251575"/>
          <p14:tracePt t="246379" x="6527800" y="6251575"/>
          <p14:tracePt t="246400" x="6537325" y="6251575"/>
          <p14:tracePt t="246406" x="6545263" y="6251575"/>
          <p14:tracePt t="246420" x="6554788" y="6251575"/>
          <p14:tracePt t="246434" x="6562725" y="6251575"/>
          <p14:tracePt t="246468" x="6572250" y="6251575"/>
          <p14:tracePt t="246509" x="6572250" y="6259513"/>
          <p14:tracePt t="246612" x="6581775" y="6259513"/>
          <p14:tracePt t="246743" x="6589713" y="6259513"/>
          <p14:tracePt t="246749" x="6589713" y="6269038"/>
          <p14:tracePt t="246764" x="6599238" y="6269038"/>
          <p14:tracePt t="246780" x="6616700" y="6269038"/>
          <p14:tracePt t="246797" x="6643688" y="6276975"/>
          <p14:tracePt t="246813" x="6653213" y="6276975"/>
          <p14:tracePt t="246830" x="6670675" y="6276975"/>
          <p14:tracePt t="246847" x="6688138" y="6286500"/>
          <p14:tracePt t="246864" x="6705600" y="6286500"/>
          <p14:tracePt t="246881" x="6715125" y="6286500"/>
          <p14:tracePt t="246898" x="6742113" y="6286500"/>
          <p14:tracePt t="246913" x="6751638" y="6286500"/>
          <p14:tracePt t="246930" x="6759575" y="6286500"/>
          <p14:tracePt t="246946" x="6777038" y="6286500"/>
          <p14:tracePt t="246963" x="6786563" y="6286500"/>
          <p14:tracePt t="246980" x="6796088" y="6286500"/>
          <p14:tracePt t="247013" x="6804025" y="6286500"/>
          <p14:tracePt t="247030" x="6813550" y="6286500"/>
          <p14:tracePt t="247046" x="6831013" y="6286500"/>
          <p14:tracePt t="247064" x="6840538" y="6286500"/>
          <p14:tracePt t="247080" x="6858000" y="6286500"/>
          <p14:tracePt t="247097" x="6875463" y="6286500"/>
          <p14:tracePt t="247113" x="6894513" y="6286500"/>
          <p14:tracePt t="247131" x="6911975" y="6286500"/>
          <p14:tracePt t="247147" x="6919913" y="6286500"/>
          <p14:tracePt t="247164" x="6929438" y="6286500"/>
          <p14:tracePt t="247180" x="6938963" y="6286500"/>
          <p14:tracePt t="247213" x="6956425" y="6286500"/>
          <p14:tracePt t="247230" x="6965950" y="6286500"/>
          <p14:tracePt t="247264" x="6973888" y="6286500"/>
          <p14:tracePt t="247282" x="6983413" y="6286500"/>
          <p14:tracePt t="247297" x="6991350" y="6286500"/>
          <p14:tracePt t="247314" x="7000875" y="6296025"/>
          <p14:tracePt t="247330" x="7027863" y="6296025"/>
          <p14:tracePt t="247347" x="7037388" y="6303963"/>
          <p14:tracePt t="247364" x="7045325" y="6303963"/>
          <p14:tracePt t="247380" x="7062788" y="6313488"/>
          <p14:tracePt t="247398" x="7072313" y="6313488"/>
          <p14:tracePt t="247413" x="7081838" y="6313488"/>
          <p14:tracePt t="247430" x="7099300" y="6313488"/>
          <p14:tracePt t="247447" x="7108825" y="6313488"/>
          <p14:tracePt t="247464" x="7116763" y="6313488"/>
          <p14:tracePt t="247497" x="7126288" y="6313488"/>
          <p14:tracePt t="247514" x="7134225" y="6313488"/>
          <p14:tracePt t="247631" x="7126288" y="6313488"/>
          <p14:tracePt t="247665" x="7126288" y="63039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E35972B0-6BA7-4590-B1F8-E21C87E55086}"/>
                  </a:ext>
                </a:extLst>
              </p:cNvPr>
              <p:cNvSpPr/>
              <p:nvPr/>
            </p:nvSpPr>
            <p:spPr>
              <a:xfrm>
                <a:off x="1986395" y="271895"/>
                <a:ext cx="8496300" cy="4965123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u="sng" dirty="0"/>
                  <a:t>Hal 38 No 13</a:t>
                </a:r>
              </a:p>
              <a:p>
                <a:r>
                  <a:rPr lang="en-US" sz="2000" b="1" dirty="0" err="1"/>
                  <a:t>Diketahui</a:t>
                </a:r>
                <a:r>
                  <a:rPr lang="en-US" sz="2000" b="1" dirty="0"/>
                  <a:t> sin x = 0,6. Nilai sin 3x + sin x </a:t>
                </a:r>
                <a:r>
                  <a:rPr lang="en-US" sz="2000" b="1" dirty="0" err="1"/>
                  <a:t>adalah</a:t>
                </a:r>
                <a:r>
                  <a:rPr lang="en-US" sz="2000" b="1" dirty="0"/>
                  <a:t> …</a:t>
                </a:r>
              </a:p>
              <a:p>
                <a:endParaRPr lang="en-US" sz="2000" b="1" dirty="0"/>
              </a:p>
              <a:p>
                <a:r>
                  <a:rPr lang="en-US" sz="2000" b="1" dirty="0"/>
                  <a:t>Jawab: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00" b="1" dirty="0"/>
              </a:p>
              <a:p>
                <a:pPr>
                  <a:lnSpc>
                    <a:spcPct val="150000"/>
                  </a:lnSpc>
                </a:pPr>
                <a:r>
                  <a:rPr lang="en-US" sz="2000" b="1" dirty="0"/>
                  <a:t>			   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𝒄𝒐𝒔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𝒔𝒊𝒏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000" b="1" dirty="0"/>
              </a:p>
              <a:p>
                <a:pPr>
                  <a:lnSpc>
                    <a:spcPct val="150000"/>
                  </a:lnSpc>
                </a:pPr>
                <a:r>
                  <a:rPr lang="en-US" sz="2000" b="1" dirty="0"/>
                  <a:t>			   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𝒄𝒐𝒔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𝒔𝒊𝒏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𝒄𝒐𝒔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2000" b="1" dirty="0"/>
              </a:p>
              <a:p>
                <a:pPr>
                  <a:lnSpc>
                    <a:spcPct val="150000"/>
                  </a:lnSpc>
                </a:pPr>
                <a:r>
                  <a:rPr lang="en-US" sz="2000" b="1" dirty="0"/>
                  <a:t>			   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∙</m:t>
                    </m:r>
                    <m:f>
                      <m:f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den>
                    </m:f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>
                          <m:f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>
                          <m:f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e>
                    </m:d>
                  </m:oMath>
                </a14:m>
                <a:endParaRPr lang="en-US" sz="2000" b="1" dirty="0"/>
              </a:p>
              <a:p>
                <a:pPr>
                  <a:lnSpc>
                    <a:spcPct val="150000"/>
                  </a:lnSpc>
                </a:pPr>
                <a:r>
                  <a:rPr lang="en-US" sz="2000" b="1" dirty="0"/>
                  <a:t>			   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       </m:t>
                    </m:r>
                  </m:oMath>
                </a14:m>
                <a:endParaRPr lang="en-US" sz="2000" b="1" dirty="0"/>
              </a:p>
              <a:p>
                <a:pPr>
                  <a:lnSpc>
                    <a:spcPct val="150000"/>
                  </a:lnSpc>
                </a:pPr>
                <a:r>
                  <a:rPr lang="en-US" sz="2000" b="1" dirty="0"/>
                  <a:t>			   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𝟏𝟗𝟐</m:t>
                        </m:r>
                      </m:num>
                      <m:den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E35972B0-6BA7-4590-B1F8-E21C87E550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395" y="271895"/>
                <a:ext cx="8496300" cy="496512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56027C-3B1A-45D5-8B0B-37AF8361B3EB}"/>
                  </a:ext>
                </a:extLst>
              </p:cNvPr>
              <p:cNvSpPr txBox="1"/>
              <p:nvPr/>
            </p:nvSpPr>
            <p:spPr>
              <a:xfrm>
                <a:off x="4225637" y="1773385"/>
                <a:ext cx="2166505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56027C-3B1A-45D5-8B0B-37AF8361B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637" y="1773385"/>
                <a:ext cx="2166505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BE8264-34AB-4007-8F77-CB0BFB45DE1F}"/>
              </a:ext>
            </a:extLst>
          </p:cNvPr>
          <p:cNvCxnSpPr/>
          <p:nvPr/>
        </p:nvCxnSpPr>
        <p:spPr>
          <a:xfrm>
            <a:off x="4689759" y="3338948"/>
            <a:ext cx="249381" cy="22167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6E62A7-680E-465D-8151-A96734D9AD48}"/>
              </a:ext>
            </a:extLst>
          </p:cNvPr>
          <p:cNvCxnSpPr/>
          <p:nvPr/>
        </p:nvCxnSpPr>
        <p:spPr>
          <a:xfrm>
            <a:off x="4682835" y="3602185"/>
            <a:ext cx="249381" cy="22167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6DACBD-C72A-4B5D-BD07-4F98EDC4E232}"/>
              </a:ext>
            </a:extLst>
          </p:cNvPr>
          <p:cNvCxnSpPr/>
          <p:nvPr/>
        </p:nvCxnSpPr>
        <p:spPr>
          <a:xfrm>
            <a:off x="5805054" y="3338947"/>
            <a:ext cx="249381" cy="22167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E43C7D-BC7B-4C55-923D-0E7130755920}"/>
              </a:ext>
            </a:extLst>
          </p:cNvPr>
          <p:cNvCxnSpPr/>
          <p:nvPr/>
        </p:nvCxnSpPr>
        <p:spPr>
          <a:xfrm>
            <a:off x="5389419" y="3352798"/>
            <a:ext cx="249381" cy="22167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649F9D-91F4-4F50-AF04-63A15B0CBA50}"/>
              </a:ext>
            </a:extLst>
          </p:cNvPr>
          <p:cNvCxnSpPr/>
          <p:nvPr/>
        </p:nvCxnSpPr>
        <p:spPr>
          <a:xfrm>
            <a:off x="5389424" y="3616040"/>
            <a:ext cx="249381" cy="22167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7CB1D9-E13F-4C58-B499-E3A646A62A08}"/>
              </a:ext>
            </a:extLst>
          </p:cNvPr>
          <p:cNvCxnSpPr/>
          <p:nvPr/>
        </p:nvCxnSpPr>
        <p:spPr>
          <a:xfrm>
            <a:off x="5805054" y="3602185"/>
            <a:ext cx="249381" cy="22167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9156F8C1-6BB7-4C4B-9B4B-B3426785BADE}"/>
                  </a:ext>
                </a:extLst>
              </p:cNvPr>
              <p:cNvSpPr/>
              <p:nvPr/>
            </p:nvSpPr>
            <p:spPr>
              <a:xfrm>
                <a:off x="7642503" y="2092037"/>
                <a:ext cx="2563101" cy="1336964"/>
              </a:xfrm>
              <a:prstGeom prst="cloudCallout">
                <a:avLst>
                  <a:gd name="adj1" fmla="val -76792"/>
                  <a:gd name="adj2" fmla="val 14953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Cos x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ID" sz="1400" dirty="0"/>
              </a:p>
            </p:txBody>
          </p:sp>
        </mc:Choice>
        <mc:Fallback xmlns="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9156F8C1-6BB7-4C4B-9B4B-B3426785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503" y="2092037"/>
                <a:ext cx="2563101" cy="1336964"/>
              </a:xfrm>
              <a:prstGeom prst="cloudCallout">
                <a:avLst>
                  <a:gd name="adj1" fmla="val -76792"/>
                  <a:gd name="adj2" fmla="val 14953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6D7859-C358-4E6A-B9A1-075FF3BC866D}"/>
                  </a:ext>
                </a:extLst>
              </p:cNvPr>
              <p:cNvSpPr txBox="1"/>
              <p:nvPr/>
            </p:nvSpPr>
            <p:spPr>
              <a:xfrm>
                <a:off x="5439654" y="3796147"/>
                <a:ext cx="415636" cy="60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D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ID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6D7859-C358-4E6A-B9A1-075FF3BC8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654" y="3796147"/>
                <a:ext cx="415636" cy="6099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D36942-C939-4A15-8B67-88BC895DBE11}"/>
                  </a:ext>
                </a:extLst>
              </p:cNvPr>
              <p:cNvSpPr txBox="1"/>
              <p:nvPr/>
            </p:nvSpPr>
            <p:spPr>
              <a:xfrm>
                <a:off x="4468961" y="3823858"/>
                <a:ext cx="415636" cy="60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D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ID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D36942-C939-4A15-8B67-88BC895DB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8961" y="3823858"/>
                <a:ext cx="415636" cy="6099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AB7C717-6F65-446A-B3A2-BAFED0B2A050}"/>
                  </a:ext>
                </a:extLst>
              </p:cNvPr>
              <p:cNvSpPr txBox="1"/>
              <p:nvPr/>
            </p:nvSpPr>
            <p:spPr>
              <a:xfrm>
                <a:off x="5082026" y="3796147"/>
                <a:ext cx="415636" cy="636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D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ID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AB7C717-6F65-446A-B3A2-BAFED0B2A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026" y="3796147"/>
                <a:ext cx="415636" cy="6366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44152D-605B-4E71-9845-1E5E6312A92D}"/>
                  </a:ext>
                </a:extLst>
              </p:cNvPr>
              <p:cNvSpPr txBox="1"/>
              <p:nvPr/>
            </p:nvSpPr>
            <p:spPr>
              <a:xfrm>
                <a:off x="4815322" y="3847186"/>
                <a:ext cx="1049481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        </m:t>
                          </m:r>
                        </m:e>
                      </m:d>
                    </m:oMath>
                  </m:oMathPara>
                </a14:m>
                <a:endParaRPr lang="en-US" sz="18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44152D-605B-4E71-9845-1E5E6312A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322" y="3847186"/>
                <a:ext cx="1049481" cy="507831"/>
              </a:xfrm>
              <a:prstGeom prst="rect">
                <a:avLst/>
              </a:prstGeom>
              <a:blipFill>
                <a:blip r:embed="rId11"/>
                <a:stretch>
                  <a:fillRect r="-1163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C344245-A41E-4C81-AB07-B54F8458D6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16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163"/>
    </mc:Choice>
    <mc:Fallback>
      <p:transition spd="slow" advTm="231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10" grpId="0" animBg="1"/>
      <p:bldP spid="11" grpId="0"/>
      <p:bldP spid="13" grpId="0"/>
      <p:bldP spid="15" grpId="0"/>
      <p:bldP spid="17" grpId="0"/>
    </p:bldLst>
  </p:timing>
  <p:extLst>
    <p:ext uri="{3A86A75C-4F4B-4683-9AE1-C65F6400EC91}">
      <p14:laserTraceLst xmlns:p14="http://schemas.microsoft.com/office/powerpoint/2010/main">
        <p14:tracePtLst>
          <p14:tracePt t="7139" x="6991350" y="6286500"/>
          <p14:tracePt t="7146" x="6786563" y="6259513"/>
          <p14:tracePt t="7153" x="6572250" y="6205538"/>
          <p14:tracePt t="7169" x="6323013" y="6153150"/>
          <p14:tracePt t="7186" x="5938838" y="6081713"/>
          <p14:tracePt t="7202" x="5589588" y="5973763"/>
          <p14:tracePt t="7220" x="5099050" y="5830888"/>
          <p14:tracePt t="7236" x="4795838" y="5741988"/>
          <p14:tracePt t="7252" x="4500563" y="5653088"/>
          <p14:tracePt t="7269" x="4268788" y="5562600"/>
          <p14:tracePt t="7286" x="4179888" y="5518150"/>
          <p14:tracePt t="7302" x="3973513" y="5456238"/>
          <p14:tracePt t="7318" x="3768725" y="5402263"/>
          <p14:tracePt t="7335" x="3571875" y="5367338"/>
          <p14:tracePt t="7352" x="3411538" y="5330825"/>
          <p14:tracePt t="7368" x="3251200" y="5295900"/>
          <p14:tracePt t="7385" x="3116263" y="5224463"/>
          <p14:tracePt t="7402" x="3044825" y="5160963"/>
          <p14:tracePt t="7419" x="2982913" y="5018088"/>
          <p14:tracePt t="7435" x="2928938" y="4894263"/>
          <p14:tracePt t="7452" x="2840038" y="4714875"/>
          <p14:tracePt t="7469" x="2795588" y="4483100"/>
          <p14:tracePt t="7486" x="2795588" y="4367213"/>
          <p14:tracePt t="7502" x="2795588" y="4160838"/>
          <p14:tracePt t="7519" x="2795588" y="4017963"/>
          <p14:tracePt t="7536" x="2803525" y="3830638"/>
          <p14:tracePt t="7552" x="2803525" y="3751263"/>
          <p14:tracePt t="7569" x="2803525" y="3643313"/>
          <p14:tracePt t="7586" x="2803525" y="3554413"/>
          <p14:tracePt t="7603" x="2803525" y="3429000"/>
          <p14:tracePt t="7619" x="2803525" y="3375025"/>
          <p14:tracePt t="7636" x="2803525" y="3340100"/>
          <p14:tracePt t="7652" x="2786063" y="3303588"/>
          <p14:tracePt t="7669" x="2786063" y="3286125"/>
          <p14:tracePt t="7686" x="2776538" y="3276600"/>
          <p14:tracePt t="7702" x="2776538" y="3268663"/>
          <p14:tracePt t="8048" x="2768600" y="3197225"/>
          <p14:tracePt t="8055" x="2751138" y="3125788"/>
          <p14:tracePt t="8069" x="2741613" y="3017838"/>
          <p14:tracePt t="8086" x="2741613" y="2919413"/>
          <p14:tracePt t="8102" x="2741613" y="2776538"/>
          <p14:tracePt t="8119" x="2741613" y="2608263"/>
          <p14:tracePt t="8136" x="2768600" y="2500313"/>
          <p14:tracePt t="8152" x="2786063" y="2419350"/>
          <p14:tracePt t="8169" x="2830513" y="2339975"/>
          <p14:tracePt t="8186" x="2884488" y="2205038"/>
          <p14:tracePt t="8203" x="2919413" y="2152650"/>
          <p14:tracePt t="8219" x="2938463" y="2116138"/>
          <p14:tracePt t="8236" x="2965450" y="2071688"/>
          <p14:tracePt t="8253" x="2982913" y="2054225"/>
          <p14:tracePt t="8269" x="3000375" y="2027238"/>
          <p14:tracePt t="8287" x="3017838" y="2000250"/>
          <p14:tracePt t="8302" x="3027363" y="1990725"/>
          <p14:tracePt t="8319" x="3036888" y="1990725"/>
          <p14:tracePt t="8335" x="3036888" y="1973263"/>
          <p14:tracePt t="8352" x="3044825" y="1946275"/>
          <p14:tracePt t="8368" x="3062288" y="1857375"/>
          <p14:tracePt t="8385" x="3116263" y="1643063"/>
          <p14:tracePt t="8402" x="3133725" y="1517650"/>
          <p14:tracePt t="8419" x="3152775" y="1438275"/>
          <p14:tracePt t="8435" x="3160713" y="1374775"/>
          <p14:tracePt t="8452" x="3170238" y="1312863"/>
          <p14:tracePt t="8469" x="3170238" y="1276350"/>
          <p14:tracePt t="8485" x="3170238" y="1250950"/>
          <p14:tracePt t="8502" x="3170238" y="1241425"/>
          <p14:tracePt t="8519" x="3179763" y="1231900"/>
          <p14:tracePt t="8536" x="3179763" y="1223963"/>
          <p14:tracePt t="8553" x="3187700" y="1223963"/>
          <p14:tracePt t="8586" x="3197225" y="1223963"/>
          <p14:tracePt t="8616" x="3205163" y="1223963"/>
          <p14:tracePt t="8644" x="3214688" y="1231900"/>
          <p14:tracePt t="8657" x="3214688" y="1241425"/>
          <p14:tracePt t="8665" x="3224213" y="1241425"/>
          <p14:tracePt t="8671" x="3232150" y="1241425"/>
          <p14:tracePt t="8686" x="3241675" y="1241425"/>
          <p14:tracePt t="8702" x="3268663" y="1250950"/>
          <p14:tracePt t="8719" x="3295650" y="1258888"/>
          <p14:tracePt t="8736" x="3313113" y="1268413"/>
          <p14:tracePt t="8752" x="3330575" y="1268413"/>
          <p14:tracePt t="8769" x="3357563" y="1268413"/>
          <p14:tracePt t="8786" x="3394075" y="1268413"/>
          <p14:tracePt t="8802" x="3419475" y="1268413"/>
          <p14:tracePt t="8819" x="3438525" y="1268413"/>
          <p14:tracePt t="8836" x="3482975" y="1268413"/>
          <p14:tracePt t="8852" x="3509963" y="1268413"/>
          <p14:tracePt t="8869" x="3652838" y="1268413"/>
          <p14:tracePt t="8886" x="3795713" y="1268413"/>
          <p14:tracePt t="8903" x="3965575" y="1258888"/>
          <p14:tracePt t="8919" x="4010025" y="1258888"/>
          <p14:tracePt t="8937" x="4027488" y="1258888"/>
          <p14:tracePt t="8952" x="4044950" y="1258888"/>
          <p14:tracePt t="8969" x="4054475" y="1258888"/>
          <p14:tracePt t="8986" x="4062413" y="1258888"/>
          <p14:tracePt t="9019" x="4071938" y="1258888"/>
          <p14:tracePt t="9036" x="4071938" y="1250950"/>
          <p14:tracePt t="9081" x="4081463" y="1250950"/>
          <p14:tracePt t="9116" x="4089400" y="1250950"/>
          <p14:tracePt t="9164" x="4098925" y="1250950"/>
          <p14:tracePt t="9198" x="4108450" y="1250950"/>
          <p14:tracePt t="9204" x="4116388" y="1250950"/>
          <p14:tracePt t="9219" x="4125913" y="1250950"/>
          <p14:tracePt t="9236" x="4133850" y="1250950"/>
          <p14:tracePt t="9253" x="4152900" y="1250950"/>
          <p14:tracePt t="9269" x="4160838" y="1250950"/>
          <p14:tracePt t="9286" x="4170363" y="1250950"/>
          <p14:tracePt t="9302" x="4179888" y="1250950"/>
          <p14:tracePt t="9319" x="4187825" y="1250950"/>
          <p14:tracePt t="9340" x="4197350" y="1250950"/>
          <p14:tracePt t="9367" x="4205288" y="1250950"/>
          <p14:tracePt t="9388" x="4214813" y="1250950"/>
          <p14:tracePt t="9422" x="4224338" y="1250950"/>
          <p14:tracePt t="9437" x="4224338" y="1241425"/>
          <p14:tracePt t="9451" x="4232275" y="1241425"/>
          <p14:tracePt t="9485" x="4241800" y="1231900"/>
          <p14:tracePt t="9512" x="4251325" y="1231900"/>
          <p14:tracePt t="9519" x="4251325" y="1223963"/>
          <p14:tracePt t="9547" x="4251325" y="1214438"/>
          <p14:tracePt t="9574" x="4259263" y="1214438"/>
          <p14:tracePt t="9581" x="4259263" y="1204913"/>
          <p14:tracePt t="9622" x="4259263" y="1196975"/>
          <p14:tracePt t="9636" x="4259263" y="1187450"/>
          <p14:tracePt t="9663" x="4268788" y="1187450"/>
          <p14:tracePt t="9670" x="4268788" y="1179513"/>
          <p14:tracePt t="9807" x="4276725" y="1179513"/>
          <p14:tracePt t="9868" x="4286250" y="1179513"/>
          <p14:tracePt t="9896" x="4295775" y="1179513"/>
          <p14:tracePt t="9937" x="4303713" y="1179513"/>
          <p14:tracePt t="9964" x="4313238" y="1179513"/>
          <p14:tracePt t="9998" x="4322763" y="1179513"/>
          <p14:tracePt t="10012" x="4330700" y="1179513"/>
          <p14:tracePt t="10046" x="4340225" y="1179513"/>
          <p14:tracePt t="10074" x="4348163" y="1179513"/>
          <p14:tracePt t="10107" x="4357688" y="1179513"/>
          <p14:tracePt t="10122" x="4367213" y="1179513"/>
          <p14:tracePt t="10156" x="4375150" y="1179513"/>
          <p14:tracePt t="10190" x="4384675" y="1179513"/>
          <p14:tracePt t="10217" x="4394200" y="1179513"/>
          <p14:tracePt t="10224" x="4402138" y="1179513"/>
          <p14:tracePt t="10238" x="4411663" y="1179513"/>
          <p14:tracePt t="10450" x="4419600" y="1179513"/>
          <p14:tracePt t="10463" x="4429125" y="1179513"/>
          <p14:tracePt t="10477" x="4438650" y="1187450"/>
          <p14:tracePt t="10491" x="4446588" y="1187450"/>
          <p14:tracePt t="10504" x="4456113" y="1187450"/>
          <p14:tracePt t="10532" x="4465638" y="1187450"/>
          <p14:tracePt t="10553" x="4473575" y="1187450"/>
          <p14:tracePt t="10587" x="4483100" y="1196975"/>
          <p14:tracePt t="10614" x="4491038" y="1196975"/>
          <p14:tracePt t="10641" x="4500563" y="1196975"/>
          <p14:tracePt t="10648" x="4510088" y="1196975"/>
          <p14:tracePt t="10662" x="4518025" y="1196975"/>
          <p14:tracePt t="10675" x="4527550" y="1196975"/>
          <p14:tracePt t="10710" x="4537075" y="1196975"/>
          <p14:tracePt t="10717" x="4545013" y="1196975"/>
          <p14:tracePt t="10737" x="4554538" y="1196975"/>
          <p14:tracePt t="10751" x="4562475" y="1204913"/>
          <p14:tracePt t="10765" x="4572000" y="1204913"/>
          <p14:tracePt t="10785" x="4581525" y="1204913"/>
          <p14:tracePt t="10792" x="4589463" y="1204913"/>
          <p14:tracePt t="10806" x="4598988" y="1204913"/>
          <p14:tracePt t="10819" x="4616450" y="1214438"/>
          <p14:tracePt t="10836" x="4643438" y="1223963"/>
          <p14:tracePt t="10852" x="4660900" y="1231900"/>
          <p14:tracePt t="10855" x="4679950" y="1231900"/>
          <p14:tracePt t="10869" x="4697413" y="1241425"/>
          <p14:tracePt t="10887" x="4732338" y="1258888"/>
          <p14:tracePt t="10902" x="4741863" y="1258888"/>
          <p14:tracePt t="10919" x="4741863" y="1268413"/>
          <p14:tracePt t="10936" x="4751388" y="1268413"/>
          <p14:tracePt t="11538" x="4776788" y="1268413"/>
          <p14:tracePt t="11544" x="4795838" y="1268413"/>
          <p14:tracePt t="11552" x="4813300" y="1268413"/>
          <p14:tracePt t="11569" x="4830763" y="1268413"/>
          <p14:tracePt t="11586" x="4867275" y="1258888"/>
          <p14:tracePt t="11602" x="4894263" y="1258888"/>
          <p14:tracePt t="11619" x="4938713" y="1241425"/>
          <p14:tracePt t="11636" x="4956175" y="1241425"/>
          <p14:tracePt t="11653" x="4983163" y="1231900"/>
          <p14:tracePt t="11669" x="5018088" y="1223963"/>
          <p14:tracePt t="11686" x="5037138" y="1223963"/>
          <p14:tracePt t="11702" x="5072063" y="1214438"/>
          <p14:tracePt t="11719" x="5081588" y="1204913"/>
          <p14:tracePt t="11736" x="5099050" y="1204913"/>
          <p14:tracePt t="11752" x="5108575" y="1204913"/>
          <p14:tracePt t="11786" x="5116513" y="1204913"/>
          <p14:tracePt t="11818" x="5126038" y="1204913"/>
          <p14:tracePt t="11839" x="5133975" y="1204913"/>
          <p14:tracePt t="11852" x="5143500" y="1204913"/>
          <p14:tracePt t="11867" x="5153025" y="1204913"/>
          <p14:tracePt t="11875" x="5160963" y="1204913"/>
          <p14:tracePt t="11886" x="5170488" y="1204913"/>
          <p14:tracePt t="11903" x="5214938" y="1214438"/>
          <p14:tracePt t="11920" x="5241925" y="1214438"/>
          <p14:tracePt t="11936" x="5259388" y="1214438"/>
          <p14:tracePt t="11953" x="5286375" y="1214438"/>
          <p14:tracePt t="11969" x="5303838" y="1214438"/>
          <p14:tracePt t="11986" x="5313363" y="1214438"/>
          <p14:tracePt t="12002" x="5348288" y="1214438"/>
          <p14:tracePt t="12019" x="5367338" y="1214438"/>
          <p14:tracePt t="12036" x="5394325" y="1214438"/>
          <p14:tracePt t="12052" x="5402263" y="1214438"/>
          <p14:tracePt t="12070" x="5419725" y="1214438"/>
          <p14:tracePt t="12086" x="5429250" y="1214438"/>
          <p14:tracePt t="12102" x="5438775" y="1214438"/>
          <p14:tracePt t="12119" x="5446713" y="1214438"/>
          <p14:tracePt t="12136" x="5456238" y="1214438"/>
          <p14:tracePt t="12167" x="5465763" y="1214438"/>
          <p14:tracePt t="12201" x="5473700" y="1214438"/>
          <p14:tracePt t="12214" x="5483225" y="1214438"/>
          <p14:tracePt t="12229" x="5491163" y="1214438"/>
          <p14:tracePt t="12236" x="5510213" y="1214438"/>
          <p14:tracePt t="12252" x="5518150" y="1214438"/>
          <p14:tracePt t="12269" x="5545138" y="1214438"/>
          <p14:tracePt t="12286" x="5572125" y="1214438"/>
          <p14:tracePt t="12302" x="5589588" y="1214438"/>
          <p14:tracePt t="12319" x="5608638" y="1214438"/>
          <p14:tracePt t="12335" x="5626100" y="1214438"/>
          <p14:tracePt t="12352" x="5643563" y="1214438"/>
          <p14:tracePt t="12368" x="5653088" y="1214438"/>
          <p14:tracePt t="12385" x="5680075" y="1214438"/>
          <p14:tracePt t="12402" x="5688013" y="1214438"/>
          <p14:tracePt t="12419" x="5705475" y="1214438"/>
          <p14:tracePt t="12435" x="5715000" y="1214438"/>
          <p14:tracePt t="12469" x="5724525" y="1214438"/>
          <p14:tracePt t="12486" x="5732463" y="1214438"/>
          <p14:tracePt t="12509" x="5741988" y="1214438"/>
          <p14:tracePt t="12529" x="5751513" y="1214438"/>
          <p14:tracePt t="12550" x="5759450" y="1214438"/>
          <p14:tracePt t="12563" x="5768975" y="1214438"/>
          <p14:tracePt t="12591" x="5776913" y="1214438"/>
          <p14:tracePt t="12619" x="5786438" y="1214438"/>
          <p14:tracePt t="12653" x="5795963" y="1214438"/>
          <p14:tracePt t="12667" x="5803900" y="1214438"/>
          <p14:tracePt t="12700" x="5813425" y="1214438"/>
          <p14:tracePt t="12721" x="5822950" y="1214438"/>
          <p14:tracePt t="12741" x="5830888" y="1214438"/>
          <p14:tracePt t="12755" x="5840413" y="1214438"/>
          <p14:tracePt t="12762" x="5848350" y="1214438"/>
          <p14:tracePt t="12783" x="5857875" y="1214438"/>
          <p14:tracePt t="12796" x="5867400" y="1214438"/>
          <p14:tracePt t="12810" x="5884863" y="1214438"/>
          <p14:tracePt t="12824" x="5894388" y="1214438"/>
          <p14:tracePt t="12838" x="5902325" y="1214438"/>
          <p14:tracePt t="12852" x="5911850" y="1214438"/>
          <p14:tracePt t="12871" x="5919788" y="1223963"/>
          <p14:tracePt t="12886" x="5929313" y="1223963"/>
          <p14:tracePt t="12902" x="5946775" y="1231900"/>
          <p14:tracePt t="12919" x="5956300" y="1231900"/>
          <p14:tracePt t="12936" x="5965825" y="1231900"/>
          <p14:tracePt t="12953" x="5973763" y="1231900"/>
          <p14:tracePt t="12969" x="5983288" y="1231900"/>
          <p14:tracePt t="12987" x="6000750" y="1231900"/>
          <p14:tracePt t="13002" x="6010275" y="1231900"/>
          <p14:tracePt t="13036" x="6027738" y="1231900"/>
          <p14:tracePt t="13052" x="6037263" y="1231900"/>
          <p14:tracePt t="13069" x="6045200" y="1231900"/>
          <p14:tracePt t="13086" x="6062663" y="1241425"/>
          <p14:tracePt t="13103" x="6072188" y="1241425"/>
          <p14:tracePt t="13119" x="6081713" y="1241425"/>
          <p14:tracePt t="13136" x="6089650" y="1241425"/>
          <p14:tracePt t="13152" x="6108700" y="1241425"/>
          <p14:tracePt t="13169" x="6116638" y="1241425"/>
          <p14:tracePt t="13186" x="6134100" y="1241425"/>
          <p14:tracePt t="13202" x="6143625" y="1241425"/>
          <p14:tracePt t="13219" x="6153150" y="1241425"/>
          <p14:tracePt t="13236" x="6170613" y="1250950"/>
          <p14:tracePt t="13252" x="6180138" y="1250950"/>
          <p14:tracePt t="13269" x="6205538" y="1250950"/>
          <p14:tracePt t="13302" x="6224588" y="1250950"/>
          <p14:tracePt t="13318" x="6232525" y="1250950"/>
          <p14:tracePt t="13335" x="6251575" y="1250950"/>
          <p14:tracePt t="13352" x="6269038" y="1250950"/>
          <p14:tracePt t="13369" x="6286500" y="1250950"/>
          <p14:tracePt t="13385" x="6303963" y="1250950"/>
          <p14:tracePt t="13418" x="6323013" y="1250950"/>
          <p14:tracePt t="13435" x="6330950" y="1250950"/>
          <p14:tracePt t="13453" x="6340475" y="1250950"/>
          <p14:tracePt t="13469" x="6348413" y="1250950"/>
          <p14:tracePt t="13486" x="6357938" y="1250950"/>
          <p14:tracePt t="13502" x="6375400" y="1250950"/>
          <p14:tracePt t="13536" x="6394450" y="1250950"/>
          <p14:tracePt t="13553" x="6402388" y="1250950"/>
          <p14:tracePt t="13569" x="6411913" y="1250950"/>
          <p14:tracePt t="13586" x="6419850" y="1250950"/>
          <p14:tracePt t="13602" x="6438900" y="1250950"/>
          <p14:tracePt t="13619" x="6446838" y="1250950"/>
          <p14:tracePt t="13637" x="6473825" y="1241425"/>
          <p14:tracePt t="13652" x="6483350" y="1241425"/>
          <p14:tracePt t="13669" x="6500813" y="1241425"/>
          <p14:tracePt t="13686" x="6518275" y="1231900"/>
          <p14:tracePt t="13702" x="6537325" y="1231900"/>
          <p14:tracePt t="13719" x="6545263" y="1223963"/>
          <p14:tracePt t="13736" x="6562725" y="1223963"/>
          <p14:tracePt t="13753" x="6589713" y="1223963"/>
          <p14:tracePt t="13769" x="6599238" y="1223963"/>
          <p14:tracePt t="13786" x="6608763" y="1223963"/>
          <p14:tracePt t="13802" x="6616700" y="1214438"/>
          <p14:tracePt t="13819" x="6626225" y="1214438"/>
          <p14:tracePt t="13836" x="6643688" y="1214438"/>
          <p14:tracePt t="13853" x="6653213" y="1214438"/>
          <p14:tracePt t="13869" x="6661150" y="1214438"/>
          <p14:tracePt t="13886" x="6680200" y="1214438"/>
          <p14:tracePt t="13903" x="6697663" y="1214438"/>
          <p14:tracePt t="13919" x="6715125" y="1214438"/>
          <p14:tracePt t="13936" x="6724650" y="1214438"/>
          <p14:tracePt t="13952" x="6742113" y="1214438"/>
          <p14:tracePt t="13969" x="6759575" y="1214438"/>
          <p14:tracePt t="13986" x="6769100" y="1214438"/>
          <p14:tracePt t="14003" x="6796088" y="1214438"/>
          <p14:tracePt t="14020" x="6813550" y="1214438"/>
          <p14:tracePt t="14036" x="6823075" y="1214438"/>
          <p14:tracePt t="14053" x="6831013" y="1214438"/>
          <p14:tracePt t="14069" x="6848475" y="1214438"/>
          <p14:tracePt t="14086" x="6858000" y="1214438"/>
          <p14:tracePt t="14102" x="6867525" y="1214438"/>
          <p14:tracePt t="14119" x="6884988" y="1214438"/>
          <p14:tracePt t="14137" x="6894513" y="1214438"/>
          <p14:tracePt t="14172" x="6902450" y="1214438"/>
          <p14:tracePt t="14199" x="6911975" y="1214438"/>
          <p14:tracePt t="14206" x="6919913" y="1214438"/>
          <p14:tracePt t="14220" x="6929438" y="1214438"/>
          <p14:tracePt t="14239" x="6938963" y="1214438"/>
          <p14:tracePt t="14267" x="6946900" y="1223963"/>
          <p14:tracePt t="14275" x="6956425" y="1223963"/>
          <p14:tracePt t="14294" x="6965950" y="1223963"/>
          <p14:tracePt t="14321" x="6973888" y="1231900"/>
          <p14:tracePt t="14354" x="6983413" y="1231900"/>
          <p14:tracePt t="14382" x="6983413" y="1241425"/>
          <p14:tracePt t="14732" x="7037388" y="1241425"/>
          <p14:tracePt t="14739" x="7108825" y="1241425"/>
          <p14:tracePt t="14752" x="7232650" y="1241425"/>
          <p14:tracePt t="14769" x="7323138" y="1241425"/>
          <p14:tracePt t="14786" x="7412038" y="1241425"/>
          <p14:tracePt t="14802" x="7446963" y="1241425"/>
          <p14:tracePt t="14819" x="7466013" y="1241425"/>
          <p14:tracePt t="14836" x="7483475" y="1241425"/>
          <p14:tracePt t="14858" x="7491413" y="1241425"/>
          <p14:tracePt t="14870" x="7500938" y="1241425"/>
          <p14:tracePt t="14904" x="7510463" y="1241425"/>
          <p14:tracePt t="14917" x="7518400" y="1241425"/>
          <p14:tracePt t="14944" x="7527925" y="1241425"/>
          <p14:tracePt t="14977" x="7537450" y="1241425"/>
          <p14:tracePt t="15013" x="7545388" y="1241425"/>
          <p14:tracePt t="15068" x="7554913" y="1241425"/>
          <p14:tracePt t="15081" x="7554913" y="1250950"/>
          <p14:tracePt t="15102" x="7562850" y="1250950"/>
          <p14:tracePt t="15115" x="7572375" y="1250950"/>
          <p14:tracePt t="15122" x="7581900" y="1250950"/>
          <p14:tracePt t="15136" x="7589838" y="1250950"/>
          <p14:tracePt t="15153" x="7608888" y="1258888"/>
          <p14:tracePt t="15169" x="7634288" y="1258888"/>
          <p14:tracePt t="15186" x="7643813" y="1268413"/>
          <p14:tracePt t="15203" x="7661275" y="1276350"/>
          <p14:tracePt t="15219" x="7670800" y="1276350"/>
          <p14:tracePt t="15236" x="7680325" y="1276350"/>
          <p14:tracePt t="15269" x="7688263" y="1285875"/>
          <p14:tracePt t="15286" x="7697788" y="1285875"/>
          <p14:tracePt t="15312" x="7705725" y="1295400"/>
          <p14:tracePt t="15367" x="7705725" y="1303338"/>
          <p14:tracePt t="15374" x="7715250" y="1303338"/>
          <p14:tracePt t="15402" x="7715250" y="1312863"/>
          <p14:tracePt t="15408" x="7724775" y="1312863"/>
          <p14:tracePt t="15429" x="7732713" y="1312863"/>
          <p14:tracePt t="15471" x="7742238" y="1312863"/>
          <p14:tracePt t="15499" x="7742238" y="1322388"/>
          <p14:tracePt t="15506" x="7751763" y="1322388"/>
          <p14:tracePt t="15533" x="7759700" y="1322388"/>
          <p14:tracePt t="15554" x="7769225" y="1322388"/>
          <p14:tracePt t="15622" x="7777163" y="1322388"/>
          <p14:tracePt t="18160" x="7572375" y="1339850"/>
          <p14:tracePt t="18166" x="7340600" y="1366838"/>
          <p14:tracePt t="18174" x="7232650" y="1393825"/>
          <p14:tracePt t="18186" x="7161213" y="1401763"/>
          <p14:tracePt t="18202" x="6867525" y="1482725"/>
          <p14:tracePt t="18220" x="6456363" y="1589088"/>
          <p14:tracePt t="18236" x="6045200" y="1758950"/>
          <p14:tracePt t="18252" x="5741988" y="1857375"/>
          <p14:tracePt t="18269" x="5562600" y="1946275"/>
          <p14:tracePt t="18286" x="5456238" y="1982788"/>
          <p14:tracePt t="18302" x="5143500" y="2054225"/>
          <p14:tracePt t="18319" x="4991100" y="2081213"/>
          <p14:tracePt t="18335" x="4813300" y="2108200"/>
          <p14:tracePt t="18352" x="4456113" y="2187575"/>
          <p14:tracePt t="18369" x="4375150" y="2197100"/>
          <p14:tracePt t="18385" x="4295775" y="2224088"/>
          <p14:tracePt t="18402" x="4160838" y="2241550"/>
          <p14:tracePt t="18419" x="3857625" y="2276475"/>
          <p14:tracePt t="18435" x="3660775" y="2295525"/>
          <p14:tracePt t="18453" x="3375025" y="2312988"/>
          <p14:tracePt t="18469" x="3241675" y="2322513"/>
          <p14:tracePt t="18487" x="3197225" y="2322513"/>
          <p14:tracePt t="18502" x="3152775" y="2322513"/>
          <p14:tracePt t="18519" x="3133725" y="2322513"/>
          <p14:tracePt t="18536" x="3089275" y="2303463"/>
          <p14:tracePt t="18552" x="3054350" y="2295525"/>
          <p14:tracePt t="18569" x="3027363" y="2286000"/>
          <p14:tracePt t="18586" x="2990850" y="2276475"/>
          <p14:tracePt t="18603" x="2965450" y="2268538"/>
          <p14:tracePt t="18619" x="2928938" y="2268538"/>
          <p14:tracePt t="18636" x="2874963" y="2268538"/>
          <p14:tracePt t="18652" x="2795588" y="2268538"/>
          <p14:tracePt t="18669" x="2759075" y="2276475"/>
          <p14:tracePt t="18686" x="2732088" y="2276475"/>
          <p14:tracePt t="18702" x="2724150" y="2276475"/>
          <p14:tracePt t="18719" x="2705100" y="2276475"/>
          <p14:tracePt t="18752" x="2697163" y="2276475"/>
          <p14:tracePt t="18789" x="2697163" y="2268538"/>
          <p14:tracePt t="18816" x="2697163" y="2259013"/>
          <p14:tracePt t="18830" x="2697163" y="2251075"/>
          <p14:tracePt t="18919" x="2697163" y="2241550"/>
          <p14:tracePt t="18933" x="2705100" y="2241550"/>
          <p14:tracePt t="18946" x="2714625" y="2241550"/>
          <p14:tracePt t="18981" x="2724150" y="2241550"/>
          <p14:tracePt t="19008" x="2732088" y="2241550"/>
          <p14:tracePt t="19036" x="2741613" y="2241550"/>
          <p14:tracePt t="19042" x="2751138" y="2241550"/>
          <p14:tracePt t="19056" x="2759075" y="2241550"/>
          <p14:tracePt t="19071" x="2768600" y="2241550"/>
          <p14:tracePt t="19090" x="2776538" y="2241550"/>
          <p14:tracePt t="19103" x="2786063" y="2241550"/>
          <p14:tracePt t="19119" x="2795588" y="2251075"/>
          <p14:tracePt t="19137" x="2813050" y="2268538"/>
          <p14:tracePt t="19153" x="2830513" y="2268538"/>
          <p14:tracePt t="19169" x="2830513" y="2286000"/>
          <p14:tracePt t="19186" x="2847975" y="2295525"/>
          <p14:tracePt t="19202" x="2857500" y="2303463"/>
          <p14:tracePt t="19219" x="2867025" y="2303463"/>
          <p14:tracePt t="19236" x="2867025" y="2312988"/>
          <p14:tracePt t="19253" x="2874963" y="2312988"/>
          <p14:tracePt t="19269" x="2884488" y="2322513"/>
          <p14:tracePt t="19302" x="2894013" y="2322513"/>
          <p14:tracePt t="19328" x="2901950" y="2322513"/>
          <p14:tracePt t="19355" x="2911475" y="2322513"/>
          <p14:tracePt t="19383" x="2919413" y="2322513"/>
          <p14:tracePt t="19424" x="2928938" y="2322513"/>
          <p14:tracePt t="19480" x="2938463" y="2322513"/>
          <p14:tracePt t="19500" x="2946400" y="2322513"/>
          <p14:tracePt t="19508" x="2955925" y="2322513"/>
          <p14:tracePt t="19520" x="2973388" y="2312988"/>
          <p14:tracePt t="19536" x="3000375" y="2312988"/>
          <p14:tracePt t="19553" x="3017838" y="2312988"/>
          <p14:tracePt t="19569" x="3054350" y="2303463"/>
          <p14:tracePt t="19586" x="3071813" y="2303463"/>
          <p14:tracePt t="19602" x="3089275" y="2303463"/>
          <p14:tracePt t="19619" x="3098800" y="2303463"/>
          <p14:tracePt t="19636" x="3108325" y="2303463"/>
          <p14:tracePt t="19652" x="3116263" y="2303463"/>
          <p14:tracePt t="19678" x="3116263" y="2295525"/>
          <p14:tracePt t="19686" x="3125788" y="2295525"/>
          <p14:tracePt t="19733" x="3125788" y="2286000"/>
          <p14:tracePt t="19747" x="3133725" y="2286000"/>
          <p14:tracePt t="19761" x="3143250" y="2286000"/>
          <p14:tracePt t="19769" x="3143250" y="2276475"/>
          <p14:tracePt t="19802" x="3152775" y="2276475"/>
          <p14:tracePt t="19836" x="3160713" y="2276475"/>
          <p14:tracePt t="19850" x="3160713" y="2268538"/>
          <p14:tracePt t="19858" x="3170238" y="2268538"/>
          <p14:tracePt t="19870" x="3179763" y="2268538"/>
          <p14:tracePt t="19886" x="3197225" y="2268538"/>
          <p14:tracePt t="19903" x="3224213" y="2268538"/>
          <p14:tracePt t="19919" x="3251200" y="2268538"/>
          <p14:tracePt t="19936" x="3259138" y="2268538"/>
          <p14:tracePt t="19953" x="3276600" y="2268538"/>
          <p14:tracePt t="19969" x="3286125" y="2268538"/>
          <p14:tracePt t="19986" x="3295650" y="2268538"/>
          <p14:tracePt t="20002" x="3303588" y="2268538"/>
          <p14:tracePt t="20020" x="3330575" y="2268538"/>
          <p14:tracePt t="20036" x="3348038" y="2268538"/>
          <p14:tracePt t="20052" x="3357563" y="2276475"/>
          <p14:tracePt t="20069" x="3375025" y="2276475"/>
          <p14:tracePt t="20086" x="3384550" y="2276475"/>
          <p14:tracePt t="20102" x="3394075" y="2286000"/>
          <p14:tracePt t="20119" x="3402013" y="2286000"/>
          <p14:tracePt t="20136" x="3411538" y="2286000"/>
          <p14:tracePt t="20178" x="3419475" y="2286000"/>
          <p14:tracePt t="20226" x="3429000" y="2286000"/>
          <p14:tracePt t="20246" x="3438525" y="2286000"/>
          <p14:tracePt t="20253" x="3446463" y="2286000"/>
          <p14:tracePt t="20260" x="3455988" y="2286000"/>
          <p14:tracePt t="20274" x="3465513" y="2286000"/>
          <p14:tracePt t="20287" x="3482975" y="2286000"/>
          <p14:tracePt t="20302" x="3500438" y="2295525"/>
          <p14:tracePt t="20319" x="3517900" y="2295525"/>
          <p14:tracePt t="20335" x="3536950" y="2295525"/>
          <p14:tracePt t="20352" x="3544888" y="2295525"/>
          <p14:tracePt t="20368" x="3554413" y="2295525"/>
          <p14:tracePt t="20389" x="3562350" y="2295525"/>
          <p14:tracePt t="20402" x="3571875" y="2295525"/>
          <p14:tracePt t="20437" x="3581400" y="2295525"/>
          <p14:tracePt t="20465" x="3589338" y="2295525"/>
          <p14:tracePt t="20479" x="3598863" y="2295525"/>
          <p14:tracePt t="20492" x="3608388" y="2295525"/>
          <p14:tracePt t="20513" x="3616325" y="2295525"/>
          <p14:tracePt t="20547" x="3625850" y="2295525"/>
          <p14:tracePt t="20657" x="3625850" y="2286000"/>
          <p14:tracePt t="20739" x="3625850" y="2276475"/>
          <p14:tracePt t="20781" x="3625850" y="2268538"/>
          <p14:tracePt t="20835" x="3625850" y="2259013"/>
          <p14:tracePt t="20937" x="3625850" y="2251075"/>
          <p14:tracePt t="20999" x="3625850" y="2241550"/>
          <p14:tracePt t="21013" x="3625850" y="2232025"/>
          <p14:tracePt t="21047" x="3625850" y="2224088"/>
          <p14:tracePt t="21081" x="3625850" y="2214563"/>
          <p14:tracePt t="21108" x="3625850" y="2205038"/>
          <p14:tracePt t="21142" x="3616325" y="2205038"/>
          <p14:tracePt t="21149" x="3616325" y="2197100"/>
          <p14:tracePt t="21465" x="3616325" y="2205038"/>
          <p14:tracePt t="21471" x="3625850" y="2205038"/>
          <p14:tracePt t="21486" x="3633788" y="2205038"/>
          <p14:tracePt t="21502" x="3643313" y="2205038"/>
          <p14:tracePt t="21519" x="3652838" y="2205038"/>
          <p14:tracePt t="21536" x="3660775" y="2205038"/>
          <p14:tracePt t="21552" x="3687763" y="2205038"/>
          <p14:tracePt t="21586" x="3705225" y="2205038"/>
          <p14:tracePt t="21602" x="3714750" y="2214563"/>
          <p14:tracePt t="21619" x="3724275" y="2214563"/>
          <p14:tracePt t="21636" x="3732213" y="2214563"/>
          <p14:tracePt t="21669" x="3751263" y="2214563"/>
          <p14:tracePt t="21703" x="3759200" y="2214563"/>
          <p14:tracePt t="21719" x="3768725" y="2214563"/>
          <p14:tracePt t="21737" x="3786188" y="2214563"/>
          <p14:tracePt t="21752" x="3795713" y="2214563"/>
          <p14:tracePt t="21769" x="3803650" y="2214563"/>
          <p14:tracePt t="21786" x="3822700" y="2214563"/>
          <p14:tracePt t="21802" x="3830638" y="2214563"/>
          <p14:tracePt t="21819" x="3840163" y="2214563"/>
          <p14:tracePt t="21836" x="3867150" y="2232025"/>
          <p14:tracePt t="21853" x="3894138" y="2232025"/>
          <p14:tracePt t="21869" x="3919538" y="2232025"/>
          <p14:tracePt t="21875" x="3938588" y="2232025"/>
          <p14:tracePt t="21886" x="3946525" y="2232025"/>
          <p14:tracePt t="21902" x="3973513" y="2241550"/>
          <p14:tracePt t="21919" x="4000500" y="2251075"/>
          <p14:tracePt t="21936" x="4027488" y="2251075"/>
          <p14:tracePt t="21952" x="4037013" y="2251075"/>
          <p14:tracePt t="21969" x="4054475" y="2259013"/>
          <p14:tracePt t="22002" x="4062413" y="2259013"/>
          <p14:tracePt t="22019" x="4062413" y="2268538"/>
          <p14:tracePt t="23310" x="4089400" y="2268538"/>
          <p14:tracePt t="23318" x="4116388" y="2268538"/>
          <p14:tracePt t="23324" x="4152900" y="2268538"/>
          <p14:tracePt t="23335" x="4197350" y="2259013"/>
          <p14:tracePt t="23352" x="4295775" y="2259013"/>
          <p14:tracePt t="23368" x="4330700" y="2259013"/>
          <p14:tracePt t="23385" x="4357688" y="2259013"/>
          <p14:tracePt t="23402" x="4375150" y="2259013"/>
          <p14:tracePt t="23419" x="4384675" y="2259013"/>
          <p14:tracePt t="23435" x="4394200" y="2259013"/>
          <p14:tracePt t="23452" x="4402138" y="2259013"/>
          <p14:tracePt t="23475" x="4411663" y="2259013"/>
          <p14:tracePt t="23694" x="4419600" y="2259013"/>
          <p14:tracePt t="23729" x="4429125" y="2259013"/>
          <p14:tracePt t="23777" x="4438650" y="2259013"/>
          <p14:tracePt t="23804" x="4446588" y="2259013"/>
          <p14:tracePt t="23818" x="4456113" y="2259013"/>
          <p14:tracePt t="23824" x="4465638" y="2259013"/>
          <p14:tracePt t="23845" x="4473575" y="2259013"/>
          <p14:tracePt t="23852" x="4483100" y="2259013"/>
          <p14:tracePt t="23870" x="4491038" y="2259013"/>
          <p14:tracePt t="23886" x="4510088" y="2259013"/>
          <p14:tracePt t="23902" x="4527550" y="2259013"/>
          <p14:tracePt t="23919" x="4554538" y="2259013"/>
          <p14:tracePt t="23936" x="4562475" y="2259013"/>
          <p14:tracePt t="23952" x="4589463" y="2259013"/>
          <p14:tracePt t="23969" x="4616450" y="2259013"/>
          <p14:tracePt t="23986" x="4633913" y="2259013"/>
          <p14:tracePt t="24002" x="4670425" y="2259013"/>
          <p14:tracePt t="24019" x="4679950" y="2251075"/>
          <p14:tracePt t="24036" x="4705350" y="2251075"/>
          <p14:tracePt t="24053" x="4732338" y="2251075"/>
          <p14:tracePt t="24070" x="4751388" y="2241550"/>
          <p14:tracePt t="24086" x="4768850" y="2241550"/>
          <p14:tracePt t="24102" x="4786313" y="2241550"/>
          <p14:tracePt t="24119" x="4803775" y="2241550"/>
          <p14:tracePt t="24136" x="4830763" y="2241550"/>
          <p14:tracePt t="24153" x="4857750" y="2241550"/>
          <p14:tracePt t="24169" x="4875213" y="2241550"/>
          <p14:tracePt t="24186" x="4894263" y="2241550"/>
          <p14:tracePt t="24202" x="4902200" y="2241550"/>
          <p14:tracePt t="24220" x="4911725" y="2241550"/>
          <p14:tracePt t="24236" x="4929188" y="2241550"/>
          <p14:tracePt t="24269" x="4946650" y="2241550"/>
          <p14:tracePt t="24286" x="4965700" y="2241550"/>
          <p14:tracePt t="24302" x="4983163" y="2241550"/>
          <p14:tracePt t="24319" x="4991100" y="2241550"/>
          <p14:tracePt t="24335" x="5010150" y="2241550"/>
          <p14:tracePt t="24352" x="5027613" y="2241550"/>
          <p14:tracePt t="24368" x="5037138" y="2241550"/>
          <p14:tracePt t="24385" x="5072063" y="2241550"/>
          <p14:tracePt t="24402" x="5081588" y="2241550"/>
          <p14:tracePt t="24418" x="5108575" y="2251075"/>
          <p14:tracePt t="24435" x="5116513" y="2251075"/>
          <p14:tracePt t="24453" x="5133975" y="2251075"/>
          <p14:tracePt t="24469" x="5153025" y="2251075"/>
          <p14:tracePt t="24487" x="5170488" y="2259013"/>
          <p14:tracePt t="24502" x="5180013" y="2259013"/>
          <p14:tracePt t="24519" x="5197475" y="2259013"/>
          <p14:tracePt t="24536" x="5224463" y="2259013"/>
          <p14:tracePt t="24553" x="5232400" y="2259013"/>
          <p14:tracePt t="24569" x="5251450" y="2259013"/>
          <p14:tracePt t="24586" x="5276850" y="2259013"/>
          <p14:tracePt t="24603" x="5303838" y="2259013"/>
          <p14:tracePt t="24619" x="5313363" y="2268538"/>
          <p14:tracePt t="24636" x="5330825" y="2268538"/>
          <p14:tracePt t="24652" x="5340350" y="2268538"/>
          <p14:tracePt t="24669" x="5348288" y="2268538"/>
          <p14:tracePt t="24686" x="5367338" y="2268538"/>
          <p14:tracePt t="24702" x="5375275" y="2268538"/>
          <p14:tracePt t="24719" x="5384800" y="2268538"/>
          <p14:tracePt t="24753" x="5402263" y="2268538"/>
          <p14:tracePt t="24769" x="5411788" y="2268538"/>
          <p14:tracePt t="24786" x="5419725" y="2268538"/>
          <p14:tracePt t="24802" x="5438775" y="2268538"/>
          <p14:tracePt t="24819" x="5446713" y="2268538"/>
          <p14:tracePt t="24852" x="5456238" y="2268538"/>
          <p14:tracePt t="24878" x="5465763" y="2268538"/>
          <p14:tracePt t="24891" x="5473700" y="2268538"/>
          <p14:tracePt t="25138" x="5465763" y="2268538"/>
          <p14:tracePt t="25151" x="5456238" y="2268538"/>
          <p14:tracePt t="25158" x="5446713" y="2268538"/>
          <p14:tracePt t="25172" x="5438775" y="2268538"/>
          <p14:tracePt t="25186" x="5419725" y="2268538"/>
          <p14:tracePt t="25202" x="5411788" y="2268538"/>
          <p14:tracePt t="25219" x="5394325" y="2268538"/>
          <p14:tracePt t="25327" x="5384800" y="2268538"/>
          <p14:tracePt t="25438" x="5394325" y="2268538"/>
          <p14:tracePt t="25445" x="5402263" y="2268538"/>
          <p14:tracePt t="25453" x="5411788" y="2268538"/>
          <p14:tracePt t="25469" x="5419725" y="2268538"/>
          <p14:tracePt t="25486" x="5438775" y="2268538"/>
          <p14:tracePt t="25503" x="5446713" y="2268538"/>
          <p14:tracePt t="25520" x="5456238" y="2268538"/>
          <p14:tracePt t="25536" x="5465763" y="2268538"/>
          <p14:tracePt t="25552" x="5473700" y="2268538"/>
          <p14:tracePt t="25569" x="5483225" y="2268538"/>
          <p14:tracePt t="25586" x="5500688" y="2268538"/>
          <p14:tracePt t="25602" x="5527675" y="2268538"/>
          <p14:tracePt t="25619" x="5545138" y="2268538"/>
          <p14:tracePt t="25636" x="5562600" y="2268538"/>
          <p14:tracePt t="25652" x="5572125" y="2268538"/>
          <p14:tracePt t="25670" x="5589588" y="2268538"/>
          <p14:tracePt t="25686" x="5599113" y="2268538"/>
          <p14:tracePt t="25703" x="5608638" y="2268538"/>
          <p14:tracePt t="25719" x="5626100" y="2268538"/>
          <p14:tracePt t="25736" x="5634038" y="2268538"/>
          <p14:tracePt t="25752" x="5643563" y="2268538"/>
          <p14:tracePt t="25769" x="5653088" y="2268538"/>
          <p14:tracePt t="25786" x="5661025" y="2268538"/>
          <p14:tracePt t="25802" x="5670550" y="2268538"/>
          <p14:tracePt t="25819" x="5670550" y="2276475"/>
          <p14:tracePt t="25904" x="5680075" y="2276475"/>
          <p14:tracePt t="25959" x="5688013" y="2276475"/>
          <p14:tracePt t="25972" x="5697538" y="2276475"/>
          <p14:tracePt t="25979" x="5705475" y="2276475"/>
          <p14:tracePt t="25986" x="5724525" y="2286000"/>
          <p14:tracePt t="26003" x="5768975" y="2286000"/>
          <p14:tracePt t="26019" x="5803900" y="2286000"/>
          <p14:tracePt t="26036" x="5848350" y="2286000"/>
          <p14:tracePt t="26053" x="5867400" y="2286000"/>
          <p14:tracePt t="26069" x="5894388" y="2286000"/>
          <p14:tracePt t="26086" x="5911850" y="2286000"/>
          <p14:tracePt t="26102" x="5946775" y="2286000"/>
          <p14:tracePt t="26119" x="5965825" y="2286000"/>
          <p14:tracePt t="26136" x="5983288" y="2286000"/>
          <p14:tracePt t="26152" x="5991225" y="2286000"/>
          <p14:tracePt t="26186" x="6000750" y="2286000"/>
          <p14:tracePt t="26218" x="6000750" y="2295525"/>
          <p14:tracePt t="26266" x="6000750" y="2303463"/>
          <p14:tracePt t="26320" x="6000750" y="2312988"/>
          <p14:tracePt t="26540" x="5991225" y="2312988"/>
          <p14:tracePt t="26697" x="5983288" y="2312988"/>
          <p14:tracePt t="27723" x="5973763" y="2312988"/>
          <p14:tracePt t="27730" x="5956300" y="2312988"/>
          <p14:tracePt t="27737" x="5929313" y="2312988"/>
          <p14:tracePt t="27752" x="5884863" y="2312988"/>
          <p14:tracePt t="27770" x="5822950" y="2303463"/>
          <p14:tracePt t="27786" x="5680075" y="2251075"/>
          <p14:tracePt t="27802" x="5608638" y="2214563"/>
          <p14:tracePt t="27819" x="5545138" y="2179638"/>
          <p14:tracePt t="27836" x="5527675" y="2170113"/>
          <p14:tracePt t="27853" x="5518150" y="2160588"/>
          <p14:tracePt t="27869" x="5500688" y="2152650"/>
          <p14:tracePt t="27887" x="5491163" y="2143125"/>
          <p14:tracePt t="27902" x="5483225" y="2143125"/>
          <p14:tracePt t="27919" x="5473700" y="2143125"/>
          <p14:tracePt t="27936" x="5456238" y="2143125"/>
          <p14:tracePt t="27952" x="5446713" y="2143125"/>
          <p14:tracePt t="27969" x="5419725" y="2143125"/>
          <p14:tracePt t="27986" x="5367338" y="2143125"/>
          <p14:tracePt t="28003" x="5286375" y="2143125"/>
          <p14:tracePt t="28019" x="5241925" y="2143125"/>
          <p14:tracePt t="28036" x="5214938" y="2143125"/>
          <p14:tracePt t="28052" x="5187950" y="2143125"/>
          <p14:tracePt t="28069" x="5170488" y="2143125"/>
          <p14:tracePt t="28086" x="5160963" y="2143125"/>
          <p14:tracePt t="28102" x="5153025" y="2143125"/>
          <p14:tracePt t="28119" x="5143500" y="2143125"/>
          <p14:tracePt t="28136" x="5133975" y="2143125"/>
          <p14:tracePt t="28216" x="5126038" y="2143125"/>
          <p14:tracePt t="28264" x="5116513" y="2143125"/>
          <p14:tracePt t="28277" x="5108575" y="2143125"/>
          <p14:tracePt t="28284" x="5099050" y="2143125"/>
          <p14:tracePt t="28290" x="5089525" y="2143125"/>
          <p14:tracePt t="28305" x="5072063" y="2143125"/>
          <p14:tracePt t="28319" x="5054600" y="2143125"/>
          <p14:tracePt t="28335" x="5037138" y="2143125"/>
          <p14:tracePt t="28352" x="5010150" y="2143125"/>
          <p14:tracePt t="28368" x="5000625" y="2143125"/>
          <p14:tracePt t="28385" x="4991100" y="2143125"/>
          <p14:tracePt t="28419" x="4991100" y="2152650"/>
          <p14:tracePt t="28435" x="4991100" y="2160588"/>
          <p14:tracePt t="28453" x="4991100" y="2179638"/>
          <p14:tracePt t="28469" x="4991100" y="2187575"/>
          <p14:tracePt t="28486" x="5000625" y="2197100"/>
          <p14:tracePt t="28503" x="5010150" y="2197100"/>
          <p14:tracePt t="28519" x="5018088" y="2214563"/>
          <p14:tracePt t="28536" x="5027613" y="2214563"/>
          <p14:tracePt t="28552" x="5037138" y="2224088"/>
          <p14:tracePt t="28569" x="5045075" y="2224088"/>
          <p14:tracePt t="28586" x="5045075" y="2232025"/>
          <p14:tracePt t="28602" x="5054600" y="2232025"/>
          <p14:tracePt t="28619" x="5072063" y="2241550"/>
          <p14:tracePt t="28636" x="5081588" y="2241550"/>
          <p14:tracePt t="28653" x="5099050" y="2241550"/>
          <p14:tracePt t="28669" x="5116513" y="2241550"/>
          <p14:tracePt t="28687" x="5126038" y="2232025"/>
          <p14:tracePt t="28702" x="5133975" y="2232025"/>
          <p14:tracePt t="28720" x="5153025" y="2232025"/>
          <p14:tracePt t="28736" x="5170488" y="2224088"/>
          <p14:tracePt t="28752" x="5180013" y="2214563"/>
          <p14:tracePt t="28769" x="5187950" y="2214563"/>
          <p14:tracePt t="28786" x="5197475" y="2205038"/>
          <p14:tracePt t="28803" x="5214938" y="2187575"/>
          <p14:tracePt t="28819" x="5214938" y="2179638"/>
          <p14:tracePt t="28836" x="5224463" y="2160588"/>
          <p14:tracePt t="28852" x="5224463" y="2133600"/>
          <p14:tracePt t="28869" x="5232400" y="2116138"/>
          <p14:tracePt t="28886" x="5241925" y="2089150"/>
          <p14:tracePt t="28902" x="5241925" y="2081213"/>
          <p14:tracePt t="28906" x="5241925" y="2071688"/>
          <p14:tracePt t="28919" x="5241925" y="2062163"/>
          <p14:tracePt t="28936" x="5241925" y="2044700"/>
          <p14:tracePt t="28952" x="5241925" y="2036763"/>
          <p14:tracePt t="28969" x="5241925" y="2017713"/>
          <p14:tracePt t="28986" x="5224463" y="2009775"/>
          <p14:tracePt t="29003" x="5214938" y="2000250"/>
          <p14:tracePt t="29019" x="5205413" y="1990725"/>
          <p14:tracePt t="29036" x="5187950" y="1982788"/>
          <p14:tracePt t="29052" x="5180013" y="1973263"/>
          <p14:tracePt t="29070" x="5170488" y="1973263"/>
          <p14:tracePt t="29086" x="5153025" y="1965325"/>
          <p14:tracePt t="29119" x="5143500" y="1965325"/>
          <p14:tracePt t="29136" x="5133975" y="1965325"/>
          <p14:tracePt t="29154" x="5126038" y="1965325"/>
          <p14:tracePt t="29169" x="5116513" y="1965325"/>
          <p14:tracePt t="29186" x="5108575" y="1965325"/>
          <p14:tracePt t="29202" x="5099050" y="1965325"/>
          <p14:tracePt t="29219" x="5081588" y="1965325"/>
          <p14:tracePt t="29236" x="5072063" y="1973263"/>
          <p14:tracePt t="29253" x="5062538" y="1973263"/>
          <p14:tracePt t="29269" x="5045075" y="1982788"/>
          <p14:tracePt t="29286" x="5045075" y="1990725"/>
          <p14:tracePt t="29303" x="5037138" y="1990725"/>
          <p14:tracePt t="29319" x="5027613" y="2000250"/>
          <p14:tracePt t="29336" x="5027613" y="2009775"/>
          <p14:tracePt t="29391" x="5037138" y="2009775"/>
          <p14:tracePt t="29405" x="5045075" y="2009775"/>
          <p14:tracePt t="29419" x="5054600" y="2009775"/>
          <p14:tracePt t="29432" x="5062538" y="2009775"/>
          <p14:tracePt t="29453" x="5062538" y="2017713"/>
          <p14:tracePt t="29468" x="5072063" y="2027238"/>
          <p14:tracePt t="29489" x="5081588" y="2027238"/>
          <p14:tracePt t="29496" x="5089525" y="2027238"/>
          <p14:tracePt t="29502" x="5089525" y="2036763"/>
          <p14:tracePt t="29519" x="5099050" y="2036763"/>
          <p14:tracePt t="29536" x="5126038" y="2036763"/>
          <p14:tracePt t="29552" x="5133975" y="2036763"/>
          <p14:tracePt t="29569" x="5160963" y="2036763"/>
          <p14:tracePt t="29586" x="5180013" y="2036763"/>
          <p14:tracePt t="29603" x="5205413" y="2036763"/>
          <p14:tracePt t="29619" x="5251450" y="2044700"/>
          <p14:tracePt t="29636" x="5276850" y="2054225"/>
          <p14:tracePt t="29653" x="5357813" y="2071688"/>
          <p14:tracePt t="29669" x="5411788" y="2089150"/>
          <p14:tracePt t="29686" x="5527675" y="2125663"/>
          <p14:tracePt t="29702" x="5589588" y="2152650"/>
          <p14:tracePt t="29719" x="5626100" y="2170113"/>
          <p14:tracePt t="29736" x="5653088" y="2179638"/>
          <p14:tracePt t="29752" x="5661025" y="2187575"/>
          <p14:tracePt t="29769" x="5680075" y="2197100"/>
          <p14:tracePt t="29786" x="5688013" y="2197100"/>
          <p14:tracePt t="29802" x="5697538" y="2197100"/>
          <p14:tracePt t="29819" x="5715000" y="2197100"/>
          <p14:tracePt t="29836" x="5715000" y="2187575"/>
          <p14:tracePt t="29852" x="5724525" y="2179638"/>
          <p14:tracePt t="29870" x="5732463" y="2170113"/>
          <p14:tracePt t="29886" x="5741988" y="2170113"/>
          <p14:tracePt t="29903" x="5751513" y="2160588"/>
          <p14:tracePt t="29906" x="5759450" y="2160588"/>
          <p14:tracePt t="29920" x="5776913" y="2160588"/>
          <p14:tracePt t="29936" x="5803900" y="2160588"/>
          <p14:tracePt t="29953" x="5867400" y="2133600"/>
          <p14:tracePt t="29969" x="5894388" y="2133600"/>
          <p14:tracePt t="29986" x="5929313" y="2116138"/>
          <p14:tracePt t="30002" x="5946775" y="2116138"/>
          <p14:tracePt t="30019" x="5956300" y="2116138"/>
          <p14:tracePt t="30036" x="5965825" y="2108200"/>
          <p14:tracePt t="30052" x="5965825" y="2098675"/>
          <p14:tracePt t="30070" x="5965825" y="2089150"/>
          <p14:tracePt t="30118" x="5965825" y="2081213"/>
          <p14:tracePt t="30138" x="5956300" y="2081213"/>
          <p14:tracePt t="30145" x="5946775" y="2081213"/>
          <p14:tracePt t="30159" x="5938838" y="2081213"/>
          <p14:tracePt t="30169" x="5919788" y="2081213"/>
          <p14:tracePt t="30186" x="5894388" y="2081213"/>
          <p14:tracePt t="30202" x="5884863" y="2081213"/>
          <p14:tracePt t="30219" x="5857875" y="2081213"/>
          <p14:tracePt t="30236" x="5840413" y="2081213"/>
          <p14:tracePt t="30254" x="5830888" y="2081213"/>
          <p14:tracePt t="30269" x="5822950" y="2081213"/>
          <p14:tracePt t="30302" x="5813425" y="2081213"/>
          <p14:tracePt t="30349" x="5813425" y="2089150"/>
          <p14:tracePt t="30356" x="5813425" y="2098675"/>
          <p14:tracePt t="30370" x="5813425" y="2108200"/>
          <p14:tracePt t="30385" x="5813425" y="2116138"/>
          <p14:tracePt t="30402" x="5813425" y="2125663"/>
          <p14:tracePt t="30418" x="5813425" y="2143125"/>
          <p14:tracePt t="30435" x="5822950" y="2152650"/>
          <p14:tracePt t="30452" x="5822950" y="2160588"/>
          <p14:tracePt t="30469" x="5822950" y="2170113"/>
          <p14:tracePt t="30486" x="5822950" y="2187575"/>
          <p14:tracePt t="30503" x="5830888" y="2187575"/>
          <p14:tracePt t="30520" x="5830888" y="2197100"/>
          <p14:tracePt t="30536" x="5840413" y="2197100"/>
          <p14:tracePt t="30553" x="5840413" y="2205038"/>
          <p14:tracePt t="30569" x="5848350" y="2214563"/>
          <p14:tracePt t="30586" x="5857875" y="2214563"/>
          <p14:tracePt t="30603" x="5875338" y="2214563"/>
          <p14:tracePt t="30636" x="5894388" y="2214563"/>
          <p14:tracePt t="30652" x="5902325" y="2214563"/>
          <p14:tracePt t="30669" x="5911850" y="2205038"/>
          <p14:tracePt t="30686" x="5929313" y="2197100"/>
          <p14:tracePt t="30702" x="5938838" y="2187575"/>
          <p14:tracePt t="30719" x="5946775" y="2160588"/>
          <p14:tracePt t="30736" x="5946775" y="2152650"/>
          <p14:tracePt t="30753" x="5956300" y="2133600"/>
          <p14:tracePt t="30769" x="5965825" y="2116138"/>
          <p14:tracePt t="30786" x="5965825" y="2108200"/>
          <p14:tracePt t="30802" x="5965825" y="2098675"/>
          <p14:tracePt t="30819" x="5965825" y="2089150"/>
          <p14:tracePt t="30836" x="5965825" y="2071688"/>
          <p14:tracePt t="30853" x="5965825" y="2062163"/>
          <p14:tracePt t="30869" x="5965825" y="2054225"/>
          <p14:tracePt t="30886" x="5965825" y="2027238"/>
          <p14:tracePt t="30903" x="5965825" y="2000250"/>
          <p14:tracePt t="30919" x="5965825" y="1982788"/>
          <p14:tracePt t="30936" x="5965825" y="1965325"/>
          <p14:tracePt t="30952" x="5965825" y="1955800"/>
          <p14:tracePt t="30969" x="5965825" y="1946275"/>
          <p14:tracePt t="30986" x="5956300" y="1938338"/>
          <p14:tracePt t="31002" x="5946775" y="1928813"/>
          <p14:tracePt t="31020" x="5938838" y="1928813"/>
          <p14:tracePt t="31036" x="5929313" y="1928813"/>
          <p14:tracePt t="31053" x="5911850" y="1928813"/>
          <p14:tracePt t="31069" x="5902325" y="1938338"/>
          <p14:tracePt t="31086" x="5894388" y="1938338"/>
          <p14:tracePt t="31102" x="5875338" y="1946275"/>
          <p14:tracePt t="31119" x="5867400" y="1946275"/>
          <p14:tracePt t="31136" x="5848350" y="1955800"/>
          <p14:tracePt t="31152" x="5840413" y="1955800"/>
          <p14:tracePt t="31170" x="5830888" y="1973263"/>
          <p14:tracePt t="31202" x="5822950" y="1973263"/>
          <p14:tracePt t="31219" x="5813425" y="1982788"/>
          <p14:tracePt t="31236" x="5803900" y="1990725"/>
          <p14:tracePt t="31252" x="5803900" y="2000250"/>
          <p14:tracePt t="31269" x="5803900" y="2017713"/>
          <p14:tracePt t="31286" x="5803900" y="2027238"/>
          <p14:tracePt t="31302" x="5803900" y="2036763"/>
          <p14:tracePt t="31318" x="5803900" y="2044700"/>
          <p14:tracePt t="31335" x="5803900" y="2054225"/>
          <p14:tracePt t="31352" x="5803900" y="2062163"/>
          <p14:tracePt t="31368" x="5803900" y="2071688"/>
          <p14:tracePt t="31385" x="5813425" y="2071688"/>
          <p14:tracePt t="31402" x="5822950" y="2081213"/>
          <p14:tracePt t="31430" x="5830888" y="2081213"/>
          <p14:tracePt t="31445" x="5830888" y="2071688"/>
          <p14:tracePt t="31821" x="5803900" y="2071688"/>
          <p14:tracePt t="31828" x="5751513" y="2089150"/>
          <p14:tracePt t="31836" x="5724525" y="2098675"/>
          <p14:tracePt t="31853" x="5688013" y="2108200"/>
          <p14:tracePt t="31869" x="5634038" y="2116138"/>
          <p14:tracePt t="31886" x="5608638" y="2125663"/>
          <p14:tracePt t="31903" x="5581650" y="2133600"/>
          <p14:tracePt t="31919" x="5562600" y="2133600"/>
          <p14:tracePt t="31936" x="5537200" y="2143125"/>
          <p14:tracePt t="31952" x="5518150" y="2143125"/>
          <p14:tracePt t="31969" x="5473700" y="2143125"/>
          <p14:tracePt t="31986" x="5394325" y="2143125"/>
          <p14:tracePt t="32002" x="5367338" y="2143125"/>
          <p14:tracePt t="32019" x="5322888" y="2143125"/>
          <p14:tracePt t="32036" x="5313363" y="2143125"/>
          <p14:tracePt t="32053" x="5295900" y="2143125"/>
          <p14:tracePt t="32069" x="5286375" y="2143125"/>
          <p14:tracePt t="32086" x="5268913" y="2143125"/>
          <p14:tracePt t="32119" x="5259388" y="2143125"/>
          <p14:tracePt t="32136" x="5251450" y="2143125"/>
          <p14:tracePt t="32156" x="5241925" y="2143125"/>
          <p14:tracePt t="32169" x="5232400" y="2143125"/>
          <p14:tracePt t="32186" x="5224463" y="2143125"/>
          <p14:tracePt t="32203" x="5214938" y="2143125"/>
          <p14:tracePt t="32219" x="5205413" y="2143125"/>
          <p14:tracePt t="32236" x="5187950" y="2143125"/>
          <p14:tracePt t="32252" x="5180013" y="2133600"/>
          <p14:tracePt t="32269" x="5170488" y="2133600"/>
          <p14:tracePt t="32286" x="5153025" y="2133600"/>
          <p14:tracePt t="32319" x="5143500" y="2133600"/>
          <p14:tracePt t="32335" x="5133975" y="2133600"/>
          <p14:tracePt t="32546" x="5126038" y="2133600"/>
          <p14:tracePt t="32554" x="5116513" y="2133600"/>
          <p14:tracePt t="32566" x="5116513" y="2143125"/>
          <p14:tracePt t="32573" x="5108575" y="2143125"/>
          <p14:tracePt t="32601" x="5108575" y="2152650"/>
          <p14:tracePt t="32628" x="5108575" y="2160588"/>
          <p14:tracePt t="32642" x="5108575" y="2170113"/>
          <p14:tracePt t="32648" x="5116513" y="2179638"/>
          <p14:tracePt t="32656" x="5126038" y="2179638"/>
          <p14:tracePt t="32669" x="5133975" y="2187575"/>
          <p14:tracePt t="32686" x="5143500" y="2197100"/>
          <p14:tracePt t="32703" x="5160963" y="2214563"/>
          <p14:tracePt t="32719" x="5180013" y="2214563"/>
          <p14:tracePt t="32736" x="5205413" y="2224088"/>
          <p14:tracePt t="32752" x="5214938" y="2224088"/>
          <p14:tracePt t="32769" x="5232400" y="2224088"/>
          <p14:tracePt t="32786" x="5251450" y="2224088"/>
          <p14:tracePt t="32803" x="5268913" y="2205038"/>
          <p14:tracePt t="32820" x="5276850" y="2197100"/>
          <p14:tracePt t="32836" x="5286375" y="2187575"/>
          <p14:tracePt t="32853" x="5286375" y="2170113"/>
          <p14:tracePt t="32869" x="5295900" y="2152650"/>
          <p14:tracePt t="32886" x="5295900" y="2133600"/>
          <p14:tracePt t="32903" x="5295900" y="2116138"/>
          <p14:tracePt t="32919" x="5295900" y="2108200"/>
          <p14:tracePt t="32936" x="5286375" y="2098675"/>
          <p14:tracePt t="32952" x="5276850" y="2081213"/>
          <p14:tracePt t="32969" x="5268913" y="2071688"/>
          <p14:tracePt t="32986" x="5251450" y="2071688"/>
          <p14:tracePt t="33003" x="5232400" y="2054225"/>
          <p14:tracePt t="33019" x="5205413" y="2044700"/>
          <p14:tracePt t="33036" x="5180013" y="2017713"/>
          <p14:tracePt t="33052" x="5133975" y="2000250"/>
          <p14:tracePt t="33069" x="5089525" y="1990725"/>
          <p14:tracePt t="33086" x="5054600" y="1982788"/>
          <p14:tracePt t="33102" x="5045075" y="1982788"/>
          <p14:tracePt t="33120" x="5018088" y="1982788"/>
          <p14:tracePt t="33136" x="5010150" y="1982788"/>
          <p14:tracePt t="33169" x="5000625" y="2000250"/>
          <p14:tracePt t="33186" x="4991100" y="2009775"/>
          <p14:tracePt t="33202" x="4991100" y="2017713"/>
          <p14:tracePt t="33219" x="4991100" y="2027238"/>
          <p14:tracePt t="33236" x="4991100" y="2044700"/>
          <p14:tracePt t="33252" x="4991100" y="2054225"/>
          <p14:tracePt t="33270" x="4991100" y="2062163"/>
          <p14:tracePt t="33286" x="4991100" y="2071688"/>
          <p14:tracePt t="33302" x="4991100" y="2081213"/>
          <p14:tracePt t="33319" x="5000625" y="2098675"/>
          <p14:tracePt t="33335" x="5000625" y="2108200"/>
          <p14:tracePt t="33352" x="5018088" y="2116138"/>
          <p14:tracePt t="33368" x="5027613" y="2116138"/>
          <p14:tracePt t="33385" x="5037138" y="2125663"/>
          <p14:tracePt t="33402" x="5045075" y="2133600"/>
          <p14:tracePt t="33419" x="5054600" y="2133600"/>
          <p14:tracePt t="33421" x="5062538" y="2133600"/>
          <p14:tracePt t="33441" x="5072063" y="2133600"/>
          <p14:tracePt t="33470" x="5081588" y="2133600"/>
          <p14:tracePt t="33586" x="5089525" y="2133600"/>
          <p14:tracePt t="33730" x="5089525" y="2116138"/>
          <p14:tracePt t="33743" x="5089525" y="2108200"/>
          <p14:tracePt t="34628" x="5108575" y="2108200"/>
          <p14:tracePt t="34636" x="5126038" y="2108200"/>
          <p14:tracePt t="34652" x="5153025" y="2098675"/>
          <p14:tracePt t="34669" x="5160963" y="2089150"/>
          <p14:tracePt t="34686" x="5180013" y="2081213"/>
          <p14:tracePt t="34702" x="5187950" y="2081213"/>
          <p14:tracePt t="34720" x="5197475" y="2062163"/>
          <p14:tracePt t="34736" x="5197475" y="2054225"/>
          <p14:tracePt t="34752" x="5197475" y="2044700"/>
          <p14:tracePt t="34769" x="5214938" y="2036763"/>
          <p14:tracePt t="34786" x="5214938" y="2027238"/>
          <p14:tracePt t="34803" x="5214938" y="2017713"/>
          <p14:tracePt t="34838" x="5214938" y="2009775"/>
          <p14:tracePt t="34866" x="5214938" y="2000250"/>
          <p14:tracePt t="34920" x="5205413" y="2000250"/>
          <p14:tracePt t="34981" x="5197475" y="2000250"/>
          <p14:tracePt t="35022" x="5187950" y="2000250"/>
          <p14:tracePt t="35056" x="5180013" y="2000250"/>
          <p14:tracePt t="35077" x="5170488" y="2000250"/>
          <p14:tracePt t="35104" x="5160963" y="1990725"/>
          <p14:tracePt t="35139" x="5153025" y="1990725"/>
          <p14:tracePt t="35159" x="5153025" y="1982788"/>
          <p14:tracePt t="35234" x="5143500" y="1982788"/>
          <p14:tracePt t="35275" x="5133975" y="1982788"/>
          <p14:tracePt t="35289" x="5126038" y="1982788"/>
          <p14:tracePt t="35308" x="5116513" y="1982788"/>
          <p14:tracePt t="35322" x="5108575" y="1982788"/>
          <p14:tracePt t="35329" x="5099050" y="1982788"/>
          <p14:tracePt t="35342" x="5089525" y="1990725"/>
          <p14:tracePt t="35352" x="5072063" y="1990725"/>
          <p14:tracePt t="35368" x="5054600" y="1990725"/>
          <p14:tracePt t="35385" x="5027613" y="1990725"/>
          <p14:tracePt t="35402" x="5018088" y="1990725"/>
          <p14:tracePt t="35404" x="5010150" y="1990725"/>
          <p14:tracePt t="35419" x="4991100" y="1990725"/>
          <p14:tracePt t="35435" x="4973638" y="2000250"/>
          <p14:tracePt t="35452" x="4965700" y="2009775"/>
          <p14:tracePt t="35469" x="4956175" y="2009775"/>
          <p14:tracePt t="35486" x="4946650" y="2017713"/>
          <p14:tracePt t="35502" x="4938713" y="2027238"/>
          <p14:tracePt t="35519" x="4938713" y="2036763"/>
          <p14:tracePt t="35536" x="4938713" y="2054225"/>
          <p14:tracePt t="35552" x="4938713" y="2062163"/>
          <p14:tracePt t="35569" x="4946650" y="2089150"/>
          <p14:tracePt t="35586" x="4946650" y="2098675"/>
          <p14:tracePt t="35603" x="4956175" y="2125663"/>
          <p14:tracePt t="35619" x="4956175" y="2143125"/>
          <p14:tracePt t="35637" x="4973638" y="2179638"/>
          <p14:tracePt t="35652" x="4973638" y="2187575"/>
          <p14:tracePt t="35669" x="4973638" y="2205038"/>
          <p14:tracePt t="35686" x="4973638" y="2259013"/>
          <p14:tracePt t="35702" x="4956175" y="2312988"/>
          <p14:tracePt t="35719" x="4946650" y="2357438"/>
          <p14:tracePt t="35736" x="4946650" y="2393950"/>
          <p14:tracePt t="35753" x="4946650" y="2419350"/>
          <p14:tracePt t="35769" x="4946650" y="2428875"/>
          <p14:tracePt t="35786" x="4946650" y="2438400"/>
          <p14:tracePt t="35819" x="4946650" y="2446338"/>
          <p14:tracePt t="35836" x="4946650" y="2455863"/>
          <p14:tracePt t="36165" x="4956175" y="2446338"/>
          <p14:tracePt t="36199" x="4956175" y="2438400"/>
          <p14:tracePt t="36247" x="4956175" y="2428875"/>
          <p14:tracePt t="36260" x="4956175" y="2419350"/>
          <p14:tracePt t="36267" x="4956175" y="2411413"/>
          <p14:tracePt t="36274" x="4956175" y="2401888"/>
          <p14:tracePt t="36288" x="4946650" y="2393950"/>
          <p14:tracePt t="36698" x="4884738" y="2393950"/>
          <p14:tracePt t="36705" x="4776788" y="2393950"/>
          <p14:tracePt t="36719" x="4500563" y="2393950"/>
          <p14:tracePt t="36736" x="4295775" y="2393950"/>
          <p14:tracePt t="36752" x="4179888" y="2393950"/>
          <p14:tracePt t="36769" x="4116388" y="2393950"/>
          <p14:tracePt t="36786" x="4027488" y="2393950"/>
          <p14:tracePt t="36802" x="3884613" y="2411413"/>
          <p14:tracePt t="36820" x="3786188" y="2428875"/>
          <p14:tracePt t="36836" x="3652838" y="2446338"/>
          <p14:tracePt t="36852" x="3517900" y="2465388"/>
          <p14:tracePt t="36869" x="3303588" y="2490788"/>
          <p14:tracePt t="36886" x="3241675" y="2490788"/>
          <p14:tracePt t="36903" x="3187700" y="2500313"/>
          <p14:tracePt t="36919" x="3170238" y="2500313"/>
          <p14:tracePt t="36923" x="3152775" y="2500313"/>
          <p14:tracePt t="36937" x="3143250" y="2500313"/>
          <p14:tracePt t="36952" x="3133725" y="2500313"/>
          <p14:tracePt t="36969" x="3125788" y="2500313"/>
          <p14:tracePt t="36986" x="3116263" y="2500313"/>
          <p14:tracePt t="37019" x="3108325" y="2500313"/>
          <p14:tracePt t="37061" x="3098800" y="2500313"/>
          <p14:tracePt t="37081" x="3089275" y="2500313"/>
          <p14:tracePt t="37095" x="3081338" y="2500313"/>
          <p14:tracePt t="37103" x="3071813" y="2500313"/>
          <p14:tracePt t="37119" x="3044825" y="2500313"/>
          <p14:tracePt t="37136" x="2990850" y="2500313"/>
          <p14:tracePt t="37152" x="2965450" y="2500313"/>
          <p14:tracePt t="37169" x="2955925" y="2500313"/>
          <p14:tracePt t="37186" x="2938463" y="2500313"/>
          <p14:tracePt t="37203" x="2928938" y="2500313"/>
          <p14:tracePt t="37219" x="2928938" y="2490788"/>
          <p14:tracePt t="37239" x="2928938" y="2482850"/>
          <p14:tracePt t="37273" x="2928938" y="2473325"/>
          <p14:tracePt t="37280" x="2938463" y="2473325"/>
          <p14:tracePt t="37288" x="2938463" y="2465388"/>
          <p14:tracePt t="37302" x="2946400" y="2455863"/>
          <p14:tracePt t="37319" x="2973388" y="2438400"/>
          <p14:tracePt t="37335" x="2982913" y="2428875"/>
          <p14:tracePt t="37352" x="2982913" y="2419350"/>
          <p14:tracePt t="37368" x="3000375" y="2411413"/>
          <p14:tracePt t="37385" x="3000375" y="2401888"/>
          <p14:tracePt t="37402" x="3000375" y="2393950"/>
          <p14:tracePt t="37418" x="3000375" y="2384425"/>
          <p14:tracePt t="37435" x="2982913" y="2374900"/>
          <p14:tracePt t="37453" x="2946400" y="2347913"/>
          <p14:tracePt t="37470" x="2874963" y="2303463"/>
          <p14:tracePt t="37486" x="2847975" y="2286000"/>
          <p14:tracePt t="37502" x="2822575" y="2268538"/>
          <p14:tracePt t="37519" x="2813050" y="2259013"/>
          <p14:tracePt t="37536" x="2803525" y="2259013"/>
          <p14:tracePt t="37552" x="2795588" y="2251075"/>
          <p14:tracePt t="37569" x="2786063" y="2251075"/>
          <p14:tracePt t="37588" x="2776538" y="2251075"/>
          <p14:tracePt t="37649" x="2768600" y="2251075"/>
          <p14:tracePt t="37895" x="2768600" y="2241550"/>
          <p14:tracePt t="37916" x="2776538" y="2232025"/>
          <p14:tracePt t="37957" x="2786063" y="2232025"/>
          <p14:tracePt t="37998" x="2786063" y="2224088"/>
          <p14:tracePt t="38148" x="2795588" y="2224088"/>
          <p14:tracePt t="38251" x="2803525" y="2224088"/>
          <p14:tracePt t="38285" x="2813050" y="2224088"/>
          <p14:tracePt t="38312" x="2822575" y="2224088"/>
          <p14:tracePt t="38325" x="2830513" y="2224088"/>
          <p14:tracePt t="38332" x="2840038" y="2224088"/>
          <p14:tracePt t="38345" x="2847975" y="2224088"/>
          <p14:tracePt t="38352" x="2857500" y="2224088"/>
          <p14:tracePt t="38368" x="2867025" y="2224088"/>
          <p14:tracePt t="38386" x="2884488" y="2232025"/>
          <p14:tracePt t="38402" x="2894013" y="2241550"/>
          <p14:tracePt t="38419" x="2901950" y="2241550"/>
          <p14:tracePt t="38435" x="2911475" y="2251075"/>
          <p14:tracePt t="38471" x="2919413" y="2251075"/>
          <p14:tracePt t="38490" x="2928938" y="2251075"/>
          <p14:tracePt t="38511" x="2938463" y="2251075"/>
          <p14:tracePt t="38539" x="2946400" y="2251075"/>
          <p14:tracePt t="38572" x="2955925" y="2251075"/>
          <p14:tracePt t="38600" x="2965450" y="2251075"/>
          <p14:tracePt t="38614" x="2973388" y="2241550"/>
          <p14:tracePt t="38627" x="2973388" y="2232025"/>
          <p14:tracePt t="38648" x="2982913" y="2232025"/>
          <p14:tracePt t="38703" x="2990850" y="2232025"/>
          <p14:tracePt t="38819" x="3000375" y="2232025"/>
          <p14:tracePt t="38833" x="3000375" y="2224088"/>
          <p14:tracePt t="38887" x="3009900" y="2224088"/>
          <p14:tracePt t="38921" x="3017838" y="2224088"/>
          <p14:tracePt t="38935" x="3027363" y="2224088"/>
          <p14:tracePt t="38949" x="3044825" y="2224088"/>
          <p14:tracePt t="38962" x="3054350" y="2224088"/>
          <p14:tracePt t="38969" x="3062288" y="2224088"/>
          <p14:tracePt t="38986" x="3108325" y="2224088"/>
          <p14:tracePt t="39003" x="3286125" y="2224088"/>
          <p14:tracePt t="39019" x="3402013" y="2224088"/>
          <p14:tracePt t="39036" x="3482975" y="2214563"/>
          <p14:tracePt t="39052" x="3517900" y="2205038"/>
          <p14:tracePt t="39069" x="3536950" y="2205038"/>
          <p14:tracePt t="39086" x="3571875" y="2197100"/>
          <p14:tracePt t="39103" x="3616325" y="2187575"/>
          <p14:tracePt t="39119" x="3714750" y="2179638"/>
          <p14:tracePt t="39136" x="3776663" y="2179638"/>
          <p14:tracePt t="39153" x="3813175" y="2179638"/>
          <p14:tracePt t="39169" x="3822700" y="2179638"/>
          <p14:tracePt t="39186" x="3830638" y="2179638"/>
          <p14:tracePt t="39202" x="3848100" y="2179638"/>
          <p14:tracePt t="39236" x="3857625" y="2179638"/>
          <p14:tracePt t="39256" x="3867150" y="2179638"/>
          <p14:tracePt t="39271" x="3867150" y="2170113"/>
          <p14:tracePt t="39585" x="3867150" y="2179638"/>
          <p14:tracePt t="39646" x="3867150" y="2187575"/>
          <p14:tracePt t="39653" x="3875088" y="2187575"/>
          <p14:tracePt t="39660" x="3875088" y="2197100"/>
          <p14:tracePt t="39669" x="3884613" y="2197100"/>
          <p14:tracePt t="39688" x="3894138" y="2205038"/>
          <p14:tracePt t="39702" x="3902075" y="2205038"/>
          <p14:tracePt t="39719" x="3919538" y="2205038"/>
          <p14:tracePt t="39736" x="3938588" y="2214563"/>
          <p14:tracePt t="39752" x="3946525" y="2214563"/>
          <p14:tracePt t="39769" x="3956050" y="2214563"/>
          <p14:tracePt t="39803" x="3965575" y="2214563"/>
          <p14:tracePt t="40228" x="3965575" y="2224088"/>
          <p14:tracePt t="40474" x="3956050" y="2232025"/>
          <p14:tracePt t="40508" x="3946525" y="2241550"/>
          <p14:tracePt t="40529" x="3938588" y="2241550"/>
          <p14:tracePt t="40535" x="3938588" y="2251075"/>
          <p14:tracePt t="40549" x="3929063" y="2259013"/>
          <p14:tracePt t="40563" x="3919538" y="2259013"/>
          <p14:tracePt t="40576" x="3911600" y="2268538"/>
          <p14:tracePt t="40586" x="3902075" y="2268538"/>
          <p14:tracePt t="40603" x="3875088" y="2276475"/>
          <p14:tracePt t="40619" x="3840163" y="2286000"/>
          <p14:tracePt t="40637" x="3786188" y="2303463"/>
          <p14:tracePt t="40652" x="3697288" y="2322513"/>
          <p14:tracePt t="40669" x="3554413" y="2347913"/>
          <p14:tracePt t="40686" x="3375025" y="2393950"/>
          <p14:tracePt t="40702" x="3268663" y="2411413"/>
          <p14:tracePt t="40719" x="3187700" y="2419350"/>
          <p14:tracePt t="40736" x="3133725" y="2438400"/>
          <p14:tracePt t="40753" x="3098800" y="2438400"/>
          <p14:tracePt t="40769" x="3089275" y="2438400"/>
          <p14:tracePt t="40786" x="3081338" y="2438400"/>
          <p14:tracePt t="40802" x="3062288" y="2438400"/>
          <p14:tracePt t="40819" x="3054350" y="2438400"/>
          <p14:tracePt t="40836" x="3044825" y="2438400"/>
          <p14:tracePt t="40870" x="3036888" y="2438400"/>
          <p14:tracePt t="41021" x="3044825" y="2438400"/>
          <p14:tracePt t="41028" x="3044825" y="2446338"/>
          <p14:tracePt t="41041" x="3054350" y="2455863"/>
          <p14:tracePt t="41062" x="3062288" y="2455863"/>
          <p14:tracePt t="41069" x="3071813" y="2455863"/>
          <p14:tracePt t="41086" x="3081338" y="2465388"/>
          <p14:tracePt t="41103" x="3089275" y="2473325"/>
          <p14:tracePt t="41136" x="3098800" y="2473325"/>
          <p14:tracePt t="41152" x="3108325" y="2473325"/>
          <p14:tracePt t="41178" x="3116263" y="2473325"/>
          <p14:tracePt t="41254" x="3125788" y="2473325"/>
          <p14:tracePt t="41274" x="3125788" y="2465388"/>
          <p14:tracePt t="41281" x="3125788" y="2455863"/>
          <p14:tracePt t="41288" x="3133725" y="2446338"/>
          <p14:tracePt t="41302" x="3143250" y="2438400"/>
          <p14:tracePt t="41319" x="3143250" y="2419350"/>
          <p14:tracePt t="41335" x="3160713" y="2411413"/>
          <p14:tracePt t="41352" x="3170238" y="2401888"/>
          <p14:tracePt t="41368" x="3179763" y="2393950"/>
          <p14:tracePt t="41385" x="3187700" y="2384425"/>
          <p14:tracePt t="41458" x="3187700" y="2393950"/>
          <p14:tracePt t="41479" x="3187700" y="2401888"/>
          <p14:tracePt t="41493" x="3187700" y="2411413"/>
          <p14:tracePt t="41506" x="3187700" y="2419350"/>
          <p14:tracePt t="41513" x="3187700" y="2428875"/>
          <p14:tracePt t="41534" x="3187700" y="2438400"/>
          <p14:tracePt t="41541" x="3197225" y="2438400"/>
          <p14:tracePt t="41553" x="3197225" y="2446338"/>
          <p14:tracePt t="41569" x="3205163" y="2455863"/>
          <p14:tracePt t="41589" x="3205163" y="2465388"/>
          <p14:tracePt t="41603" x="3214688" y="2465388"/>
          <p14:tracePt t="41619" x="3214688" y="2473325"/>
          <p14:tracePt t="41636" x="3224213" y="2473325"/>
          <p14:tracePt t="41664" x="3232150" y="2473325"/>
          <p14:tracePt t="41678" x="3241675" y="2473325"/>
          <p14:tracePt t="41686" x="3251200" y="2465388"/>
          <p14:tracePt t="41705" x="3259138" y="2455863"/>
          <p14:tracePt t="41719" x="3268663" y="2446338"/>
          <p14:tracePt t="41736" x="3276600" y="2446338"/>
          <p14:tracePt t="41752" x="3286125" y="2438400"/>
          <p14:tracePt t="41769" x="3295650" y="2438400"/>
          <p14:tracePt t="41786" x="3303588" y="2438400"/>
          <p14:tracePt t="41802" x="3313113" y="2438400"/>
          <p14:tracePt t="41820" x="3322638" y="2438400"/>
          <p14:tracePt t="41883" x="3330575" y="2438400"/>
          <p14:tracePt t="41992" x="3340100" y="2438400"/>
          <p14:tracePt t="42360" x="3330575" y="2438400"/>
          <p14:tracePt t="42374" x="3322638" y="2438400"/>
          <p14:tracePt t="42380" x="3313113" y="2438400"/>
          <p14:tracePt t="42387" x="3295650" y="2438400"/>
          <p14:tracePt t="42402" x="3276600" y="2438400"/>
          <p14:tracePt t="42419" x="3241675" y="2438400"/>
          <p14:tracePt t="42435" x="3224213" y="2428875"/>
          <p14:tracePt t="42453" x="3179763" y="2428875"/>
          <p14:tracePt t="42469" x="3152775" y="2419350"/>
          <p14:tracePt t="42486" x="3125788" y="2419350"/>
          <p14:tracePt t="42503" x="3108325" y="2411413"/>
          <p14:tracePt t="42519" x="3081338" y="2411413"/>
          <p14:tracePt t="42536" x="3062288" y="2411413"/>
          <p14:tracePt t="42552" x="3054350" y="2411413"/>
          <p14:tracePt t="42569" x="3044825" y="2411413"/>
          <p14:tracePt t="42586" x="3036888" y="2411413"/>
          <p14:tracePt t="42608" x="3027363" y="2411413"/>
          <p14:tracePt t="42622" x="3017838" y="2411413"/>
          <p14:tracePt t="42766" x="3027363" y="2411413"/>
          <p14:tracePt t="42799" x="3036888" y="2411413"/>
          <p14:tracePt t="42806" x="3036888" y="2419350"/>
          <p14:tracePt t="42821" x="3044825" y="2419350"/>
          <p14:tracePt t="42836" x="3054350" y="2428875"/>
          <p14:tracePt t="42853" x="3062288" y="2428875"/>
          <p14:tracePt t="42869" x="3071813" y="2428875"/>
          <p14:tracePt t="42886" x="3081338" y="2438400"/>
          <p14:tracePt t="42903" x="3098800" y="2438400"/>
          <p14:tracePt t="42919" x="3108325" y="2438400"/>
          <p14:tracePt t="42936" x="3116263" y="2438400"/>
          <p14:tracePt t="42952" x="3133725" y="2438400"/>
          <p14:tracePt t="42969" x="3143250" y="2438400"/>
          <p14:tracePt t="42986" x="3152775" y="2438400"/>
          <p14:tracePt t="43003" x="3160713" y="2438400"/>
          <p14:tracePt t="43019" x="3170238" y="2438400"/>
          <p14:tracePt t="43036" x="3179763" y="2438400"/>
          <p14:tracePt t="43052" x="3187700" y="2438400"/>
          <p14:tracePt t="43088" x="3197225" y="2438400"/>
          <p14:tracePt t="43121" x="3205163" y="2438400"/>
          <p14:tracePt t="43127" x="3214688" y="2438400"/>
          <p14:tracePt t="43148" x="3224213" y="2438400"/>
          <p14:tracePt t="43169" x="3232150" y="2428875"/>
          <p14:tracePt t="43203" x="3241675" y="2428875"/>
          <p14:tracePt t="43210" x="3251200" y="2428875"/>
          <p14:tracePt t="43237" x="3251200" y="2419350"/>
          <p14:tracePt t="43244" x="3259138" y="2419350"/>
          <p14:tracePt t="43264" x="3268663" y="2419350"/>
          <p14:tracePt t="43272" x="3268663" y="2411413"/>
          <p14:tracePt t="43286" x="3276600" y="2411413"/>
          <p14:tracePt t="43302" x="3286125" y="2411413"/>
          <p14:tracePt t="43318" x="3357563" y="2401888"/>
          <p14:tracePt t="43335" x="3517900" y="2401888"/>
          <p14:tracePt t="43352" x="3894138" y="2347913"/>
          <p14:tracePt t="43368" x="4143375" y="2330450"/>
          <p14:tracePt t="43385" x="4429125" y="2322513"/>
          <p14:tracePt t="43402" x="4500563" y="2312988"/>
          <p14:tracePt t="43418" x="4527550" y="2312988"/>
          <p14:tracePt t="43421" x="4545013" y="2312988"/>
          <p14:tracePt t="43435" x="4554538" y="2312988"/>
          <p14:tracePt t="43452" x="4562475" y="2312988"/>
          <p14:tracePt t="43469" x="4589463" y="2312988"/>
          <p14:tracePt t="43503" x="4608513" y="2312988"/>
          <p14:tracePt t="43519" x="4616450" y="2312988"/>
          <p14:tracePt t="43552" x="4616450" y="2303463"/>
          <p14:tracePt t="43569" x="4625975" y="2303463"/>
          <p14:tracePt t="43620" x="4633913" y="2303463"/>
          <p14:tracePt t="43634" x="4643438" y="2303463"/>
          <p14:tracePt t="43641" x="4652963" y="2303463"/>
          <p14:tracePt t="43653" x="4660900" y="2295525"/>
          <p14:tracePt t="43669" x="4697413" y="2295525"/>
          <p14:tracePt t="43686" x="4714875" y="2295525"/>
          <p14:tracePt t="43702" x="4768850" y="2286000"/>
          <p14:tracePt t="43719" x="4803775" y="2286000"/>
          <p14:tracePt t="43736" x="4884738" y="2276475"/>
          <p14:tracePt t="43752" x="4919663" y="2268538"/>
          <p14:tracePt t="43770" x="4956175" y="2268538"/>
          <p14:tracePt t="43786" x="4965700" y="2259013"/>
          <p14:tracePt t="43803" x="4983163" y="2259013"/>
          <p14:tracePt t="43819" x="4991100" y="2259013"/>
          <p14:tracePt t="43853" x="5000625" y="2259013"/>
          <p14:tracePt t="43870" x="5000625" y="2251075"/>
          <p14:tracePt t="44147" x="5010150" y="2251075"/>
          <p14:tracePt t="44167" x="5018088" y="2251075"/>
          <p14:tracePt t="44175" x="5027613" y="2251075"/>
          <p14:tracePt t="44187" x="5045075" y="2251075"/>
          <p14:tracePt t="44202" x="5072063" y="2251075"/>
          <p14:tracePt t="44219" x="5089525" y="2251075"/>
          <p14:tracePt t="44236" x="5116513" y="2251075"/>
          <p14:tracePt t="44252" x="5133975" y="2251075"/>
          <p14:tracePt t="44269" x="5143500" y="2251075"/>
          <p14:tracePt t="44286" x="5160963" y="2251075"/>
          <p14:tracePt t="44303" x="5180013" y="2251075"/>
          <p14:tracePt t="44319" x="5187950" y="2251075"/>
          <p14:tracePt t="44336" x="5205413" y="2251075"/>
          <p14:tracePt t="44352" x="5224463" y="2251075"/>
          <p14:tracePt t="44368" x="5232400" y="2251075"/>
          <p14:tracePt t="44385" x="5241925" y="2251075"/>
          <p14:tracePt t="44419" x="5251450" y="2251075"/>
          <p14:tracePt t="44454" x="5259388" y="2251075"/>
          <p14:tracePt t="44742" x="5259388" y="2259013"/>
          <p14:tracePt t="44770" x="5259388" y="2251075"/>
          <p14:tracePt t="45891" x="5357813" y="2251075"/>
          <p14:tracePt t="45899" x="5572125" y="2276475"/>
          <p14:tracePt t="45905" x="5697538" y="2276475"/>
          <p14:tracePt t="45919" x="5803900" y="2295525"/>
          <p14:tracePt t="45936" x="5830888" y="2295525"/>
          <p14:tracePt t="45952" x="5848350" y="2295525"/>
          <p14:tracePt t="45986" x="5857875" y="2295525"/>
          <p14:tracePt t="46021" x="5857875" y="2303463"/>
          <p14:tracePt t="46055" x="5857875" y="2312988"/>
          <p14:tracePt t="46069" x="5848350" y="2312988"/>
          <p14:tracePt t="46075" x="5840413" y="2312988"/>
          <p14:tracePt t="46086" x="5840413" y="2322513"/>
          <p14:tracePt t="46102" x="5813425" y="2330450"/>
          <p14:tracePt t="46119" x="5786438" y="2330450"/>
          <p14:tracePt t="46137" x="5759450" y="2330450"/>
          <p14:tracePt t="46152" x="5741988" y="2330450"/>
          <p14:tracePt t="46170" x="5724525" y="2330450"/>
          <p14:tracePt t="46186" x="5715000" y="2330450"/>
          <p14:tracePt t="46203" x="5705475" y="2330450"/>
          <p14:tracePt t="46260" x="5705475" y="2322513"/>
          <p14:tracePt t="46280" x="5705475" y="2312988"/>
          <p14:tracePt t="46288" x="5715000" y="2312988"/>
          <p14:tracePt t="46293" x="5724525" y="2312988"/>
          <p14:tracePt t="46302" x="5724525" y="2303463"/>
          <p14:tracePt t="46319" x="5751513" y="2295525"/>
          <p14:tracePt t="46335" x="5776913" y="2276475"/>
          <p14:tracePt t="46352" x="5795963" y="2276475"/>
          <p14:tracePt t="46368" x="5803900" y="2259013"/>
          <p14:tracePt t="46385" x="5822950" y="2259013"/>
          <p14:tracePt t="46402" x="5830888" y="2251075"/>
          <p14:tracePt t="46419" x="5840413" y="2251075"/>
          <p14:tracePt t="46435" x="5840413" y="2241550"/>
          <p14:tracePt t="46453" x="5848350" y="2232025"/>
          <p14:tracePt t="46469" x="5857875" y="2232025"/>
          <p14:tracePt t="46486" x="5857875" y="2224088"/>
          <p14:tracePt t="46502" x="5867400" y="2214563"/>
          <p14:tracePt t="46684" x="5857875" y="2214563"/>
          <p14:tracePt t="46698" x="5848350" y="2214563"/>
          <p14:tracePt t="46726" x="5840413" y="2214563"/>
          <p14:tracePt t="46753" x="5830888" y="2214563"/>
          <p14:tracePt t="46780" x="5822950" y="2224088"/>
          <p14:tracePt t="46794" x="5813425" y="2224088"/>
          <p14:tracePt t="46822" x="5813425" y="2232025"/>
          <p14:tracePt t="46841" x="5822950" y="2232025"/>
          <p14:tracePt t="46870" x="5830888" y="2232025"/>
          <p14:tracePt t="46884" x="5840413" y="2232025"/>
          <p14:tracePt t="46904" x="5848350" y="2232025"/>
          <p14:tracePt t="46911" x="5857875" y="2232025"/>
          <p14:tracePt t="46945" x="5867400" y="2232025"/>
          <p14:tracePt t="46972" x="5875338" y="2232025"/>
          <p14:tracePt t="47006" x="5884863" y="2232025"/>
          <p14:tracePt t="47021" x="5894388" y="2232025"/>
          <p14:tracePt t="47956" x="5751513" y="2224088"/>
          <p14:tracePt t="47963" x="5554663" y="2214563"/>
          <p14:tracePt t="47971" x="5348288" y="2187575"/>
          <p14:tracePt t="47986" x="5000625" y="2187575"/>
          <p14:tracePt t="48004" x="4776788" y="2197100"/>
          <p14:tracePt t="48019" x="4562475" y="2224088"/>
          <p14:tracePt t="48036" x="4276725" y="2241550"/>
          <p14:tracePt t="48052" x="3956050" y="2286000"/>
          <p14:tracePt t="48069" x="3822700" y="2303463"/>
          <p14:tracePt t="48086" x="3714750" y="2312988"/>
          <p14:tracePt t="48103" x="3679825" y="2322513"/>
          <p14:tracePt t="48120" x="3670300" y="2322513"/>
          <p14:tracePt t="48153" x="3660775" y="2322513"/>
          <p14:tracePt t="48169" x="3652838" y="2322513"/>
          <p14:tracePt t="48186" x="3643313" y="2322513"/>
          <p14:tracePt t="48216" x="3633788" y="2322513"/>
          <p14:tracePt t="48230" x="3616325" y="2322513"/>
          <p14:tracePt t="48243" x="3589338" y="2322513"/>
          <p14:tracePt t="48252" x="3544888" y="2322513"/>
          <p14:tracePt t="48270" x="3259138" y="2322513"/>
          <p14:tracePt t="48286" x="3116263" y="2322513"/>
          <p14:tracePt t="48302" x="3027363" y="2312988"/>
          <p14:tracePt t="48319" x="2928938" y="2312988"/>
          <p14:tracePt t="48335" x="2884488" y="2312988"/>
          <p14:tracePt t="48352" x="2857500" y="2312988"/>
          <p14:tracePt t="48368" x="2840038" y="2312988"/>
          <p14:tracePt t="48385" x="2830513" y="2312988"/>
          <p14:tracePt t="48402" x="2830513" y="2303463"/>
          <p14:tracePt t="48419" x="2830513" y="2295525"/>
          <p14:tracePt t="48448" x="2830513" y="2286000"/>
          <p14:tracePt t="48497" x="2830513" y="2276475"/>
          <p14:tracePt t="48517" x="2840038" y="2276475"/>
          <p14:tracePt t="48531" x="2847975" y="2276475"/>
          <p14:tracePt t="48558" x="2847975" y="2268538"/>
          <p14:tracePt t="48592" x="2857500" y="2268538"/>
          <p14:tracePt t="48620" x="2867025" y="2259013"/>
          <p14:tracePt t="48661" x="2874963" y="2259013"/>
          <p14:tracePt t="48722" x="2884488" y="2259013"/>
          <p14:tracePt t="48757" x="2894013" y="2259013"/>
          <p14:tracePt t="48771" x="2901950" y="2259013"/>
          <p14:tracePt t="48784" x="2911475" y="2251075"/>
          <p14:tracePt t="48791" x="2919413" y="2251075"/>
          <p14:tracePt t="48803" x="2928938" y="2251075"/>
          <p14:tracePt t="48819" x="2938463" y="2251075"/>
          <p14:tracePt t="48836" x="2955925" y="2251075"/>
          <p14:tracePt t="48852" x="2973388" y="2251075"/>
          <p14:tracePt t="48869" x="2990850" y="2251075"/>
          <p14:tracePt t="48886" x="3044825" y="2268538"/>
          <p14:tracePt t="48903" x="3241675" y="2286000"/>
          <p14:tracePt t="48920" x="3348038" y="2303463"/>
          <p14:tracePt t="48936" x="3402013" y="2303463"/>
          <p14:tracePt t="48953" x="3419475" y="2303463"/>
          <p14:tracePt t="48969" x="3446463" y="2303463"/>
          <p14:tracePt t="48986" x="3465513" y="2303463"/>
          <p14:tracePt t="49002" x="3482975" y="2303463"/>
          <p14:tracePt t="49019" x="3500438" y="2303463"/>
          <p14:tracePt t="49036" x="3544888" y="2286000"/>
          <p14:tracePt t="49052" x="3643313" y="2276475"/>
          <p14:tracePt t="49069" x="3705225" y="2259013"/>
          <p14:tracePt t="49086" x="3768725" y="2251075"/>
          <p14:tracePt t="49103" x="3786188" y="2251075"/>
          <p14:tracePt t="49119" x="3813175" y="2241550"/>
          <p14:tracePt t="49136" x="3830638" y="2241550"/>
          <p14:tracePt t="49152" x="3840163" y="2241550"/>
          <p14:tracePt t="49169" x="3848100" y="2241550"/>
          <p14:tracePt t="49202" x="3857625" y="2241550"/>
          <p14:tracePt t="49219" x="3867150" y="2241550"/>
          <p14:tracePt t="49242" x="3875088" y="2241550"/>
          <p14:tracePt t="49276" x="3884613" y="2241550"/>
          <p14:tracePt t="49310" x="3884613" y="2232025"/>
          <p14:tracePt t="49329" x="3894138" y="2232025"/>
          <p14:tracePt t="49462" x="3894138" y="2224088"/>
          <p14:tracePt t="50186" x="3902075" y="2224088"/>
          <p14:tracePt t="50200" x="3911600" y="2224088"/>
          <p14:tracePt t="50213" x="3919538" y="2224088"/>
          <p14:tracePt t="50221" x="3929063" y="2224088"/>
          <p14:tracePt t="50236" x="3956050" y="2224088"/>
          <p14:tracePt t="50253" x="4037013" y="2224088"/>
          <p14:tracePt t="50269" x="4081463" y="2224088"/>
          <p14:tracePt t="50286" x="4108450" y="2232025"/>
          <p14:tracePt t="50303" x="4133850" y="2232025"/>
          <p14:tracePt t="50319" x="4152900" y="2232025"/>
          <p14:tracePt t="50336" x="4160838" y="2232025"/>
          <p14:tracePt t="50352" x="4179888" y="2232025"/>
          <p14:tracePt t="50369" x="4197350" y="2232025"/>
          <p14:tracePt t="50385" x="4205288" y="2232025"/>
          <p14:tracePt t="50402" x="4214813" y="2232025"/>
          <p14:tracePt t="50424" x="4224338" y="2232025"/>
          <p14:tracePt t="50501" x="4224338" y="2241550"/>
          <p14:tracePt t="50536" x="4214813" y="2241550"/>
          <p14:tracePt t="50548" x="4205288" y="2241550"/>
          <p14:tracePt t="50576" x="4197350" y="2241550"/>
          <p14:tracePt t="50590" x="4187825" y="2241550"/>
          <p14:tracePt t="50604" x="4170363" y="2241550"/>
          <p14:tracePt t="50618" x="4160838" y="2241550"/>
          <p14:tracePt t="50631" x="4143375" y="2241550"/>
          <p14:tracePt t="50644" x="4133850" y="2241550"/>
          <p14:tracePt t="50652" x="4125913" y="2241550"/>
          <p14:tracePt t="50672" x="4116388" y="2241550"/>
          <p14:tracePt t="50686" x="4108450" y="2241550"/>
          <p14:tracePt t="50702" x="4098925" y="2241550"/>
          <p14:tracePt t="50719" x="4089400" y="2241550"/>
          <p14:tracePt t="50736" x="4071938" y="2241550"/>
          <p14:tracePt t="50769" x="4062413" y="2241550"/>
          <p14:tracePt t="50788" x="4054475" y="2241550"/>
          <p14:tracePt t="50822" x="4044950" y="2241550"/>
          <p14:tracePt t="50870" x="4037013" y="2241550"/>
          <p14:tracePt t="50945" x="4027488" y="2241550"/>
          <p14:tracePt t="50979" x="4017963" y="2241550"/>
          <p14:tracePt t="50993" x="4010025" y="2241550"/>
          <p14:tracePt t="51007" x="4000500" y="2241550"/>
          <p14:tracePt t="51021" x="3990975" y="2241550"/>
          <p14:tracePt t="51034" x="3973513" y="2241550"/>
          <p14:tracePt t="51048" x="3946525" y="2232025"/>
          <p14:tracePt t="51055" x="3894138" y="2214563"/>
          <p14:tracePt t="51069" x="3589338" y="2160588"/>
          <p14:tracePt t="51086" x="3330575" y="2108200"/>
          <p14:tracePt t="51103" x="3143250" y="2081213"/>
          <p14:tracePt t="51119" x="3062288" y="2062163"/>
          <p14:tracePt t="51136" x="3017838" y="2054225"/>
          <p14:tracePt t="51152" x="2990850" y="2054225"/>
          <p14:tracePt t="51169" x="2973388" y="2054225"/>
          <p14:tracePt t="51186" x="2965450" y="2054225"/>
          <p14:tracePt t="51219" x="2955925" y="2054225"/>
          <p14:tracePt t="51327" x="2955925" y="2062163"/>
          <p14:tracePt t="51361" x="2955925" y="2071688"/>
          <p14:tracePt t="51381" x="2955925" y="2081213"/>
          <p14:tracePt t="51403" x="2965450" y="2081213"/>
          <p14:tracePt t="51409" x="2965450" y="2089150"/>
          <p14:tracePt t="51424" x="2973388" y="2089150"/>
          <p14:tracePt t="51444" x="2973388" y="2098675"/>
          <p14:tracePt t="51452" x="2982913" y="2098675"/>
          <p14:tracePt t="51472" x="2982913" y="2108200"/>
          <p14:tracePt t="51486" x="2990850" y="2108200"/>
          <p14:tracePt t="51503" x="2990850" y="2116138"/>
          <p14:tracePt t="51519" x="3000375" y="2116138"/>
          <p14:tracePt t="51536" x="3009900" y="2125663"/>
          <p14:tracePt t="51553" x="3009900" y="2133600"/>
          <p14:tracePt t="51569" x="3017838" y="2133600"/>
          <p14:tracePt t="51603" x="3017838" y="2152650"/>
          <p14:tracePt t="51650" x="3027363" y="2152650"/>
          <p14:tracePt t="51711" x="3036888" y="2152650"/>
          <p14:tracePt t="51739" x="3044825" y="2152650"/>
          <p14:tracePt t="51773" x="3054350" y="2152650"/>
          <p14:tracePt t="51793" x="3054350" y="2160588"/>
          <p14:tracePt t="51800" x="3062288" y="2160588"/>
          <p14:tracePt t="51835" x="3071813" y="2160588"/>
          <p14:tracePt t="51848" x="3081338" y="2160588"/>
          <p14:tracePt t="51869" x="3081338" y="2170113"/>
          <p14:tracePt t="51884" x="3089275" y="2170113"/>
          <p14:tracePt t="52026" x="3098800" y="2170113"/>
          <p14:tracePt t="52122" x="3108325" y="2170113"/>
          <p14:tracePt t="52142" x="3116263" y="2170113"/>
          <p14:tracePt t="52156" x="3116263" y="2179638"/>
          <p14:tracePt t="52170" x="3125788" y="2187575"/>
          <p14:tracePt t="52183" x="3133725" y="2187575"/>
          <p14:tracePt t="52190" x="3152775" y="2187575"/>
          <p14:tracePt t="52203" x="3179763" y="2187575"/>
          <p14:tracePt t="52219" x="3268663" y="2205038"/>
          <p14:tracePt t="52236" x="3394075" y="2224088"/>
          <p14:tracePt t="52253" x="3527425" y="2241550"/>
          <p14:tracePt t="52269" x="3562350" y="2251075"/>
          <p14:tracePt t="52286" x="3608388" y="2259013"/>
          <p14:tracePt t="52302" x="3625850" y="2259013"/>
          <p14:tracePt t="52319" x="3643313" y="2259013"/>
          <p14:tracePt t="52335" x="3652838" y="2259013"/>
          <p14:tracePt t="52353" x="3660775" y="2259013"/>
          <p14:tracePt t="52368" x="3670300" y="2259013"/>
          <p14:tracePt t="52415" x="3670300" y="2268538"/>
          <p14:tracePt t="52607" x="3660775" y="2259013"/>
          <p14:tracePt t="52621" x="3652838" y="2251075"/>
          <p14:tracePt t="52895" x="3741738" y="2251075"/>
          <p14:tracePt t="52902" x="3830638" y="2251075"/>
          <p14:tracePt t="52908" x="3929063" y="2251075"/>
          <p14:tracePt t="52919" x="4027488" y="2251075"/>
          <p14:tracePt t="52936" x="4419600" y="2259013"/>
          <p14:tracePt t="52952" x="4633913" y="2259013"/>
          <p14:tracePt t="52969" x="4776788" y="2268538"/>
          <p14:tracePt t="52986" x="4848225" y="2268538"/>
          <p14:tracePt t="53003" x="4875213" y="2268538"/>
          <p14:tracePt t="53019" x="4884738" y="2268538"/>
          <p14:tracePt t="53036" x="4902200" y="2268538"/>
          <p14:tracePt t="53052" x="4929188" y="2268538"/>
          <p14:tracePt t="53069" x="4965700" y="2268538"/>
          <p14:tracePt t="53086" x="5000625" y="2268538"/>
          <p14:tracePt t="53103" x="5027613" y="2268538"/>
          <p14:tracePt t="53119" x="5054600" y="2268538"/>
          <p14:tracePt t="53136" x="5072063" y="2268538"/>
          <p14:tracePt t="53153" x="5081588" y="2268538"/>
          <p14:tracePt t="53169" x="5089525" y="2268538"/>
          <p14:tracePt t="53186" x="5099050" y="2268538"/>
          <p14:tracePt t="53203" x="5108575" y="2268538"/>
          <p14:tracePt t="53219" x="5108575" y="2259013"/>
          <p14:tracePt t="53236" x="5116513" y="2259013"/>
          <p14:tracePt t="53252" x="5133975" y="2259013"/>
          <p14:tracePt t="53270" x="5197475" y="2251075"/>
          <p14:tracePt t="53286" x="5394325" y="2241550"/>
          <p14:tracePt t="53303" x="5473700" y="2232025"/>
          <p14:tracePt t="53319" x="5572125" y="2224088"/>
          <p14:tracePt t="53335" x="5608638" y="2224088"/>
          <p14:tracePt t="53352" x="5653088" y="2224088"/>
          <p14:tracePt t="53368" x="5680075" y="2224088"/>
          <p14:tracePt t="53385" x="5705475" y="2224088"/>
          <p14:tracePt t="53402" x="5751513" y="2224088"/>
          <p14:tracePt t="53419" x="5768975" y="2224088"/>
          <p14:tracePt t="53435" x="5803900" y="2224088"/>
          <p14:tracePt t="53452" x="5813425" y="2224088"/>
          <p14:tracePt t="53469" x="5822950" y="2224088"/>
          <p14:tracePt t="53486" x="5830888" y="2224088"/>
          <p14:tracePt t="53502" x="5840413" y="2224088"/>
          <p14:tracePt t="53613" x="5848350" y="2224088"/>
          <p14:tracePt t="53709" x="5857875" y="2224088"/>
          <p14:tracePt t="53750" x="5867400" y="2224088"/>
          <p14:tracePt t="53969" x="5857875" y="2224088"/>
          <p14:tracePt t="53989" x="5848350" y="2214563"/>
          <p14:tracePt t="54023" x="5840413" y="2214563"/>
          <p14:tracePt t="54038" x="5830888" y="2214563"/>
          <p14:tracePt t="54174" x="5840413" y="2214563"/>
          <p14:tracePt t="54215" x="5848350" y="2214563"/>
          <p14:tracePt t="54250" x="5857875" y="2214563"/>
          <p14:tracePt t="54290" x="5867400" y="2214563"/>
          <p14:tracePt t="54310" x="5875338" y="2214563"/>
          <p14:tracePt t="54345" x="5884863" y="2205038"/>
          <p14:tracePt t="54377" x="5894388" y="2197100"/>
          <p14:tracePt t="54391" x="5894388" y="2187575"/>
          <p14:tracePt t="54398" x="5902325" y="2179638"/>
          <p14:tracePt t="54405" x="5911850" y="2160588"/>
          <p14:tracePt t="54419" x="5929313" y="2108200"/>
          <p14:tracePt t="54435" x="5956300" y="2009775"/>
          <p14:tracePt t="54453" x="6000750" y="1874838"/>
          <p14:tracePt t="54469" x="6000750" y="1822450"/>
          <p14:tracePt t="54486" x="6000750" y="1795463"/>
          <p14:tracePt t="54502" x="6000750" y="1776413"/>
          <p14:tracePt t="54519" x="6000750" y="1758950"/>
          <p14:tracePt t="54552" x="6000750" y="1751013"/>
          <p14:tracePt t="54569" x="5991225" y="1751013"/>
          <p14:tracePt t="54592" x="5983288" y="1751013"/>
          <p14:tracePt t="54605" x="5973763" y="1751013"/>
          <p14:tracePt t="54639" x="5965825" y="1751013"/>
          <p14:tracePt t="54659" x="5956300" y="1758950"/>
          <p14:tracePt t="54666" x="5956300" y="1768475"/>
          <p14:tracePt t="54680" x="5946775" y="1776413"/>
          <p14:tracePt t="54688" x="5938838" y="1785938"/>
          <p14:tracePt t="54702" x="5929313" y="1795463"/>
          <p14:tracePt t="54720" x="5919788" y="1812925"/>
          <p14:tracePt t="54736" x="5911850" y="1830388"/>
          <p14:tracePt t="54752" x="5902325" y="1839913"/>
          <p14:tracePt t="54769" x="5894388" y="1847850"/>
          <p14:tracePt t="54786" x="5884863" y="1866900"/>
          <p14:tracePt t="54802" x="5875338" y="1884363"/>
          <p14:tracePt t="54819" x="5867400" y="1893888"/>
          <p14:tracePt t="54836" x="5867400" y="1911350"/>
          <p14:tracePt t="54852" x="5867400" y="1919288"/>
          <p14:tracePt t="54870" x="5867400" y="1928813"/>
          <p14:tracePt t="54886" x="5867400" y="1946275"/>
          <p14:tracePt t="54903" x="5867400" y="1955800"/>
          <p14:tracePt t="54919" x="5867400" y="1965325"/>
          <p14:tracePt t="54936" x="5867400" y="1973263"/>
          <p14:tracePt t="54953" x="5857875" y="1990725"/>
          <p14:tracePt t="54969" x="5857875" y="2000250"/>
          <p14:tracePt t="54986" x="5857875" y="2009775"/>
          <p14:tracePt t="55019" x="5857875" y="2027238"/>
          <p14:tracePt t="55036" x="5857875" y="2036763"/>
          <p14:tracePt t="55052" x="5848350" y="2044700"/>
          <p14:tracePt t="55069" x="5848350" y="2081213"/>
          <p14:tracePt t="55086" x="5848350" y="2098675"/>
          <p14:tracePt t="55103" x="5848350" y="2116138"/>
          <p14:tracePt t="55119" x="5848350" y="2133600"/>
          <p14:tracePt t="55152" x="5857875" y="2133600"/>
          <p14:tracePt t="55169" x="5857875" y="2143125"/>
          <p14:tracePt t="55186" x="5875338" y="2143125"/>
          <p14:tracePt t="55202" x="5884863" y="2143125"/>
          <p14:tracePt t="55219" x="5894388" y="2143125"/>
          <p14:tracePt t="55236" x="5902325" y="2143125"/>
          <p14:tracePt t="55253" x="5919788" y="2143125"/>
          <p14:tracePt t="55286" x="5929313" y="2125663"/>
          <p14:tracePt t="55302" x="5938838" y="2116138"/>
          <p14:tracePt t="55319" x="5938838" y="2108200"/>
          <p14:tracePt t="55335" x="5946775" y="2089150"/>
          <p14:tracePt t="55352" x="5946775" y="2081213"/>
          <p14:tracePt t="55368" x="5956300" y="2081213"/>
          <p14:tracePt t="55385" x="5965825" y="2054225"/>
          <p14:tracePt t="55402" x="5965825" y="2044700"/>
          <p14:tracePt t="55418" x="5965825" y="2027238"/>
          <p14:tracePt t="55435" x="5965825" y="2017713"/>
          <p14:tracePt t="55452" x="5965825" y="2009775"/>
          <p14:tracePt t="55469" x="5965825" y="2000250"/>
          <p14:tracePt t="55488" x="5946775" y="1990725"/>
          <p14:tracePt t="55519" x="5938838" y="1990725"/>
          <p14:tracePt t="55536" x="5919788" y="1990725"/>
          <p14:tracePt t="55552" x="5911850" y="1990725"/>
          <p14:tracePt t="55569" x="5884863" y="2000250"/>
          <p14:tracePt t="55586" x="5875338" y="2000250"/>
          <p14:tracePt t="55603" x="5848350" y="2009775"/>
          <p14:tracePt t="55619" x="5830888" y="2009775"/>
          <p14:tracePt t="55636" x="5822950" y="2017713"/>
          <p14:tracePt t="55652" x="5813425" y="2017713"/>
          <p14:tracePt t="55669" x="5803900" y="2027238"/>
          <p14:tracePt t="55686" x="5795963" y="2036763"/>
          <p14:tracePt t="55702" x="5795963" y="2044700"/>
          <p14:tracePt t="55719" x="5786438" y="2054225"/>
          <p14:tracePt t="55736" x="5786438" y="2062163"/>
          <p14:tracePt t="55753" x="5786438" y="2081213"/>
          <p14:tracePt t="55769" x="5786438" y="2089150"/>
          <p14:tracePt t="55786" x="5786438" y="2098675"/>
          <p14:tracePt t="55802" x="5786438" y="2108200"/>
          <p14:tracePt t="55819" x="5795963" y="2125663"/>
          <p14:tracePt t="55836" x="5795963" y="2133600"/>
          <p14:tracePt t="55852" x="5803900" y="2143125"/>
          <p14:tracePt t="55870" x="5803900" y="2160588"/>
          <p14:tracePt t="55887" x="5813425" y="2170113"/>
          <p14:tracePt t="55903" x="5822950" y="2187575"/>
          <p14:tracePt t="55919" x="5830888" y="2187575"/>
          <p14:tracePt t="55936" x="5840413" y="2197100"/>
          <p14:tracePt t="55953" x="5848350" y="2214563"/>
          <p14:tracePt t="55969" x="5857875" y="2214563"/>
          <p14:tracePt t="55986" x="5875338" y="2224088"/>
          <p14:tracePt t="56002" x="5884863" y="2224088"/>
          <p14:tracePt t="56020" x="5902325" y="2224088"/>
          <p14:tracePt t="56036" x="5911850" y="2224088"/>
          <p14:tracePt t="56069" x="5919788" y="2214563"/>
          <p14:tracePt t="56086" x="5929313" y="2205038"/>
          <p14:tracePt t="56102" x="5938838" y="2187575"/>
          <p14:tracePt t="56119" x="5938838" y="2170113"/>
          <p14:tracePt t="56136" x="5946775" y="2143125"/>
          <p14:tracePt t="56152" x="5946775" y="2133600"/>
          <p14:tracePt t="56170" x="5956300" y="2116138"/>
          <p14:tracePt t="56186" x="5965825" y="2089150"/>
          <p14:tracePt t="56202" x="5965825" y="2062163"/>
          <p14:tracePt t="56219" x="5965825" y="2036763"/>
          <p14:tracePt t="56236" x="5965825" y="2017713"/>
          <p14:tracePt t="56253" x="5965825" y="2009775"/>
          <p14:tracePt t="56286" x="5956300" y="2009775"/>
          <p14:tracePt t="56302" x="5946775" y="2009775"/>
          <p14:tracePt t="56319" x="5938838" y="2009775"/>
          <p14:tracePt t="56335" x="5919788" y="2009775"/>
          <p14:tracePt t="56368" x="5911850" y="2009775"/>
          <p14:tracePt t="57778" x="5857875" y="2017713"/>
          <p14:tracePt t="57785" x="5786438" y="2044700"/>
          <p14:tracePt t="57794" x="5741988" y="2071688"/>
          <p14:tracePt t="57803" x="5697538" y="2089150"/>
          <p14:tracePt t="57819" x="5599113" y="2133600"/>
          <p14:tracePt t="57836" x="5545138" y="2170113"/>
          <p14:tracePt t="57853" x="5456238" y="2232025"/>
          <p14:tracePt t="57869" x="5402263" y="2276475"/>
          <p14:tracePt t="57887" x="5330825" y="2330450"/>
          <p14:tracePt t="57902" x="5303838" y="2347913"/>
          <p14:tracePt t="57919" x="5268913" y="2374900"/>
          <p14:tracePt t="57923" x="5251450" y="2393950"/>
          <p14:tracePt t="57936" x="5214938" y="2411413"/>
          <p14:tracePt t="57952" x="5187950" y="2428875"/>
          <p14:tracePt t="57969" x="5160963" y="2446338"/>
          <p14:tracePt t="57986" x="5153025" y="2465388"/>
          <p14:tracePt t="58003" x="5126038" y="2482850"/>
          <p14:tracePt t="58019" x="5116513" y="2500313"/>
          <p14:tracePt t="58037" x="5089525" y="2527300"/>
          <p14:tracePt t="58052" x="5054600" y="2544763"/>
          <p14:tracePt t="58069" x="5037138" y="2562225"/>
          <p14:tracePt t="58086" x="4983163" y="2581275"/>
          <p14:tracePt t="58102" x="4965700" y="2589213"/>
          <p14:tracePt t="58120" x="4938713" y="2598738"/>
          <p14:tracePt t="58136" x="4929188" y="2598738"/>
          <p14:tracePt t="58152" x="4919663" y="2598738"/>
          <p14:tracePt t="58169" x="4911725" y="2598738"/>
          <p14:tracePt t="58223" x="4911725" y="2589213"/>
          <p14:tracePt t="58230" x="4919663" y="2589213"/>
          <p14:tracePt t="58238" x="4929188" y="2581275"/>
          <p14:tracePt t="58252" x="4946650" y="2571750"/>
          <p14:tracePt t="58270" x="4973638" y="2554288"/>
          <p14:tracePt t="58286" x="4991100" y="2554288"/>
          <p14:tracePt t="58302" x="5000625" y="2554288"/>
          <p14:tracePt t="58319" x="5018088" y="2544763"/>
          <p14:tracePt t="58335" x="5037138" y="2544763"/>
          <p14:tracePt t="58352" x="5045075" y="2544763"/>
          <p14:tracePt t="58368" x="5054600" y="2544763"/>
          <p14:tracePt t="58402" x="5072063" y="2544763"/>
          <p14:tracePt t="58435" x="5081588" y="2544763"/>
          <p14:tracePt t="58455" x="5089525" y="2544763"/>
          <p14:tracePt t="58476" x="5089525" y="2536825"/>
          <p14:tracePt t="58486" x="5099050" y="2536825"/>
          <p14:tracePt t="58502" x="5108575" y="2527300"/>
          <p14:tracePt t="58519" x="5133975" y="2517775"/>
          <p14:tracePt t="58536" x="5251450" y="2482850"/>
          <p14:tracePt t="58552" x="5330825" y="2465388"/>
          <p14:tracePt t="58569" x="5367338" y="2455863"/>
          <p14:tracePt t="58586" x="5411788" y="2438400"/>
          <p14:tracePt t="58602" x="5429250" y="2419350"/>
          <p14:tracePt t="58619" x="5465763" y="2401888"/>
          <p14:tracePt t="58636" x="5483225" y="2384425"/>
          <p14:tracePt t="58653" x="5491163" y="2374900"/>
          <p14:tracePt t="58669" x="5510213" y="2339975"/>
          <p14:tracePt t="58687" x="5527675" y="2303463"/>
          <p14:tracePt t="58702" x="5537200" y="2295525"/>
          <p14:tracePt t="58719" x="5537200" y="2276475"/>
          <p14:tracePt t="58736" x="5545138" y="2268538"/>
          <p14:tracePt t="58752" x="5545138" y="2259013"/>
          <p14:tracePt t="58769" x="5545138" y="2241550"/>
          <p14:tracePt t="58803" x="5545138" y="2224088"/>
          <p14:tracePt t="58836" x="5545138" y="2214563"/>
          <p14:tracePt t="58852" x="5545138" y="2205038"/>
          <p14:tracePt t="58869" x="5537200" y="2205038"/>
          <p14:tracePt t="58887" x="5537200" y="2197100"/>
          <p14:tracePt t="58907" x="5537200" y="2187575"/>
          <p14:tracePt t="58934" x="5537200" y="2179638"/>
          <p14:tracePt t="59016" x="5527675" y="2179638"/>
          <p14:tracePt t="59078" x="5518150" y="2179638"/>
          <p14:tracePt t="59091" x="5510213" y="2179638"/>
          <p14:tracePt t="59098" x="5510213" y="2187575"/>
          <p14:tracePt t="59126" x="5500688" y="2187575"/>
          <p14:tracePt t="59133" x="5500688" y="2197100"/>
          <p14:tracePt t="59160" x="5491163" y="2197100"/>
          <p14:tracePt t="59166" x="5491163" y="2205038"/>
          <p14:tracePt t="59181" x="5491163" y="2214563"/>
          <p14:tracePt t="59188" x="5483225" y="2214563"/>
          <p14:tracePt t="59215" x="5483225" y="2224088"/>
          <p14:tracePt t="59222" x="5473700" y="2224088"/>
          <p14:tracePt t="59236" x="5465763" y="2224088"/>
          <p14:tracePt t="59253" x="5465763" y="2232025"/>
          <p14:tracePt t="59269" x="5446713" y="2232025"/>
          <p14:tracePt t="59286" x="5438775" y="2241550"/>
          <p14:tracePt t="59303" x="5429250" y="2251075"/>
          <p14:tracePt t="59319" x="5419725" y="2259013"/>
          <p14:tracePt t="59336" x="5402263" y="2276475"/>
          <p14:tracePt t="59352" x="5394325" y="2276475"/>
          <p14:tracePt t="59369" x="5384800" y="2295525"/>
          <p14:tracePt t="59385" x="5375275" y="2303463"/>
          <p14:tracePt t="59419" x="5375275" y="2312988"/>
          <p14:tracePt t="59475" x="5384800" y="2312988"/>
          <p14:tracePt t="59481" x="5394325" y="2312988"/>
          <p14:tracePt t="59488" x="5402263" y="2312988"/>
          <p14:tracePt t="59503" x="5411788" y="2303463"/>
          <p14:tracePt t="59519" x="5429250" y="2303463"/>
          <p14:tracePt t="59536" x="5446713" y="2295525"/>
          <p14:tracePt t="59553" x="5456238" y="2295525"/>
          <p14:tracePt t="59570" x="5473700" y="2295525"/>
          <p14:tracePt t="59586" x="5491163" y="2295525"/>
          <p14:tracePt t="59604" x="5500688" y="2295525"/>
          <p14:tracePt t="59636" x="5510213" y="2295525"/>
          <p14:tracePt t="59693" x="5510213" y="2286000"/>
          <p14:tracePt t="59714" x="5518150" y="2286000"/>
          <p14:tracePt t="59727" x="5527675" y="2286000"/>
          <p14:tracePt t="59762" x="5537200" y="2286000"/>
          <p14:tracePt t="59769" x="5537200" y="2276475"/>
          <p14:tracePt t="59782" x="5545138" y="2276475"/>
          <p14:tracePt t="59796" x="5562600" y="2276475"/>
          <p14:tracePt t="59810" x="5572125" y="2276475"/>
          <p14:tracePt t="59819" x="5581650" y="2276475"/>
          <p14:tracePt t="59836" x="5626100" y="2276475"/>
          <p14:tracePt t="59852" x="5680075" y="2276475"/>
          <p14:tracePt t="59870" x="5768975" y="2276475"/>
          <p14:tracePt t="59886" x="5803900" y="2276475"/>
          <p14:tracePt t="59902" x="5840413" y="2276475"/>
          <p14:tracePt t="59919" x="5867400" y="2276475"/>
          <p14:tracePt t="59936" x="5884863" y="2276475"/>
          <p14:tracePt t="59939" x="5894388" y="2276475"/>
          <p14:tracePt t="59952" x="5902325" y="2276475"/>
          <p14:tracePt t="59969" x="5911850" y="2276475"/>
          <p14:tracePt t="59987" x="5929313" y="2276475"/>
          <p14:tracePt t="60022" x="5938838" y="2276475"/>
          <p14:tracePt t="60111" x="5929313" y="2276475"/>
          <p14:tracePt t="60138" x="5919788" y="2276475"/>
          <p14:tracePt t="60159" x="5911850" y="2276475"/>
          <p14:tracePt t="60172" x="5902325" y="2276475"/>
          <p14:tracePt t="60179" x="5894388" y="2276475"/>
          <p14:tracePt t="60193" x="5884863" y="2276475"/>
          <p14:tracePt t="60202" x="5867400" y="2276475"/>
          <p14:tracePt t="60219" x="5830888" y="2286000"/>
          <p14:tracePt t="60236" x="5813425" y="2295525"/>
          <p14:tracePt t="60252" x="5776913" y="2312988"/>
          <p14:tracePt t="60269" x="5715000" y="2322513"/>
          <p14:tracePt t="60286" x="5670550" y="2330450"/>
          <p14:tracePt t="60302" x="5608638" y="2357438"/>
          <p14:tracePt t="60319" x="5572125" y="2357438"/>
          <p14:tracePt t="60335" x="5483225" y="2393950"/>
          <p14:tracePt t="60353" x="5402263" y="2401888"/>
          <p14:tracePt t="60369" x="5330825" y="2419350"/>
          <p14:tracePt t="60385" x="5197475" y="2455863"/>
          <p14:tracePt t="60402" x="5160963" y="2465388"/>
          <p14:tracePt t="60419" x="5126038" y="2473325"/>
          <p14:tracePt t="60435" x="5099050" y="2482850"/>
          <p14:tracePt t="60452" x="5081588" y="2490788"/>
          <p14:tracePt t="60469" x="5062538" y="2509838"/>
          <p14:tracePt t="60486" x="5054600" y="2509838"/>
          <p14:tracePt t="60502" x="5027613" y="2527300"/>
          <p14:tracePt t="60520" x="5010150" y="2544763"/>
          <p14:tracePt t="60536" x="4991100" y="2544763"/>
          <p14:tracePt t="60553" x="4973638" y="2562225"/>
          <p14:tracePt t="60569" x="4946650" y="2571750"/>
          <p14:tracePt t="60586" x="4929188" y="2581275"/>
          <p14:tracePt t="60602" x="4911725" y="2589213"/>
          <p14:tracePt t="60619" x="4902200" y="2589213"/>
          <p14:tracePt t="60637" x="4894263" y="2598738"/>
          <p14:tracePt t="60700" x="4894263" y="2608263"/>
          <p14:tracePt t="60754" x="4884738" y="2608263"/>
          <p14:tracePt t="60760" x="4884738" y="2616200"/>
          <p14:tracePt t="60769" x="4875213" y="2616200"/>
          <p14:tracePt t="60802" x="4867275" y="2625725"/>
          <p14:tracePt t="60809" x="4848225" y="2625725"/>
          <p14:tracePt t="60819" x="4822825" y="2633663"/>
          <p14:tracePt t="60836" x="4768850" y="2652713"/>
          <p14:tracePt t="60852" x="4741863" y="2670175"/>
          <p14:tracePt t="60869" x="4724400" y="2670175"/>
          <p14:tracePt t="60886" x="4697413" y="2679700"/>
          <p14:tracePt t="60903" x="4679950" y="2687638"/>
          <p14:tracePt t="60936" x="4670425" y="2687638"/>
          <p14:tracePt t="60952" x="4660900" y="2687638"/>
          <p14:tracePt t="61034" x="4670425" y="2687638"/>
          <p14:tracePt t="61055" x="4679950" y="2679700"/>
          <p14:tracePt t="61068" x="4687888" y="2679700"/>
          <p14:tracePt t="61082" x="4697413" y="2679700"/>
          <p14:tracePt t="61089" x="4705350" y="2670175"/>
          <p14:tracePt t="61102" x="4714875" y="2670175"/>
          <p14:tracePt t="61119" x="4732338" y="2670175"/>
          <p14:tracePt t="61136" x="4759325" y="2670175"/>
          <p14:tracePt t="61153" x="4776788" y="2670175"/>
          <p14:tracePt t="61170" x="4813300" y="2670175"/>
          <p14:tracePt t="61186" x="4830763" y="2670175"/>
          <p14:tracePt t="61202" x="4840288" y="2670175"/>
          <p14:tracePt t="61219" x="4857750" y="2670175"/>
          <p14:tracePt t="61236" x="4867275" y="2670175"/>
          <p14:tracePt t="61334" x="4857750" y="2670175"/>
          <p14:tracePt t="61340" x="4848225" y="2670175"/>
          <p14:tracePt t="61352" x="4840288" y="2670175"/>
          <p14:tracePt t="61368" x="4822825" y="2670175"/>
          <p14:tracePt t="61385" x="4795838" y="2670175"/>
          <p14:tracePt t="61402" x="4786313" y="2670175"/>
          <p14:tracePt t="61419" x="4759325" y="2670175"/>
          <p14:tracePt t="61436" x="4724400" y="2670175"/>
          <p14:tracePt t="61452" x="4705350" y="2660650"/>
          <p14:tracePt t="61469" x="4679950" y="2660650"/>
          <p14:tracePt t="61486" x="4616450" y="2660650"/>
          <p14:tracePt t="61502" x="4572000" y="2652713"/>
          <p14:tracePt t="61519" x="4518025" y="2643188"/>
          <p14:tracePt t="61536" x="4500563" y="2643188"/>
          <p14:tracePt t="61553" x="4473575" y="2643188"/>
          <p14:tracePt t="61569" x="4465638" y="2643188"/>
          <p14:tracePt t="61586" x="4456113" y="2643188"/>
          <p14:tracePt t="61602" x="4446588" y="2643188"/>
          <p14:tracePt t="61636" x="4438650" y="2643188"/>
          <p14:tracePt t="61705" x="4429125" y="2643188"/>
          <p14:tracePt t="61739" x="4419600" y="2643188"/>
          <p14:tracePt t="61883" x="4419600" y="2633663"/>
          <p14:tracePt t="61889" x="4429125" y="2633663"/>
          <p14:tracePt t="61910" x="4438650" y="2633663"/>
          <p14:tracePt t="61919" x="4438650" y="2625725"/>
          <p14:tracePt t="61936" x="4456113" y="2616200"/>
          <p14:tracePt t="61952" x="4465638" y="2616200"/>
          <p14:tracePt t="61970" x="4483100" y="2608263"/>
          <p14:tracePt t="61986" x="4510088" y="2608263"/>
          <p14:tracePt t="62002" x="4527550" y="2598738"/>
          <p14:tracePt t="62019" x="4545013" y="2598738"/>
          <p14:tracePt t="62036" x="4562475" y="2598738"/>
          <p14:tracePt t="62052" x="4572000" y="2598738"/>
          <p14:tracePt t="62069" x="4581525" y="2598738"/>
          <p14:tracePt t="62087" x="4598988" y="2598738"/>
          <p14:tracePt t="62102" x="4608513" y="2598738"/>
          <p14:tracePt t="62136" x="4616450" y="2598738"/>
          <p14:tracePt t="62152" x="4625975" y="2598738"/>
          <p14:tracePt t="62183" x="4633913" y="2608263"/>
          <p14:tracePt t="62211" x="4643438" y="2616200"/>
          <p14:tracePt t="62231" x="4652963" y="2616200"/>
          <p14:tracePt t="62245" x="4652963" y="2625725"/>
          <p14:tracePt t="62252" x="4660900" y="2625725"/>
          <p14:tracePt t="62269" x="4670425" y="2633663"/>
          <p14:tracePt t="62286" x="4697413" y="2633663"/>
          <p14:tracePt t="62302" x="4732338" y="2643188"/>
          <p14:tracePt t="62319" x="4776788" y="2660650"/>
          <p14:tracePt t="62335" x="4822825" y="2670175"/>
          <p14:tracePt t="62352" x="4867275" y="2679700"/>
          <p14:tracePt t="62368" x="4894263" y="2679700"/>
          <p14:tracePt t="62385" x="4911725" y="2687638"/>
          <p14:tracePt t="62402" x="4938713" y="2687638"/>
          <p14:tracePt t="62419" x="4946650" y="2687638"/>
          <p14:tracePt t="62435" x="4965700" y="2687638"/>
          <p14:tracePt t="62452" x="4973638" y="2687638"/>
          <p14:tracePt t="62477" x="4983163" y="2687638"/>
          <p14:tracePt t="62505" x="4991100" y="2687638"/>
          <p14:tracePt t="62519" x="5000625" y="2687638"/>
          <p14:tracePt t="62532" x="5010150" y="2687638"/>
          <p14:tracePt t="62539" x="5010150" y="2697163"/>
          <p14:tracePt t="62552" x="5018088" y="2697163"/>
          <p14:tracePt t="62573" x="5027613" y="2697163"/>
          <p14:tracePt t="62602" x="5037138" y="2697163"/>
          <p14:tracePt t="62621" x="5045075" y="2697163"/>
          <p14:tracePt t="62649" x="5054600" y="2697163"/>
          <p14:tracePt t="62676" x="5062538" y="2697163"/>
          <p14:tracePt t="62689" x="5072063" y="2697163"/>
          <p14:tracePt t="62696" x="5081588" y="2697163"/>
          <p14:tracePt t="62717" x="5089525" y="2697163"/>
          <p14:tracePt t="62724" x="5099050" y="2697163"/>
          <p14:tracePt t="62736" x="5126038" y="2697163"/>
          <p14:tracePt t="62752" x="5153025" y="2697163"/>
          <p14:tracePt t="62770" x="5180013" y="2697163"/>
          <p14:tracePt t="62786" x="5224463" y="2697163"/>
          <p14:tracePt t="62803" x="5241925" y="2697163"/>
          <p14:tracePt t="62819" x="5268913" y="2697163"/>
          <p14:tracePt t="62852" x="5286375" y="2697163"/>
          <p14:tracePt t="62887" x="5295900" y="2697163"/>
          <p14:tracePt t="62908" x="5295900" y="2687638"/>
          <p14:tracePt t="63038" x="5303838" y="2687638"/>
          <p14:tracePt t="63059" x="5322888" y="2687638"/>
          <p14:tracePt t="63072" x="5330825" y="2687638"/>
          <p14:tracePt t="63086" x="5348288" y="2687638"/>
          <p14:tracePt t="63093" x="5357813" y="2687638"/>
          <p14:tracePt t="63102" x="5367338" y="2687638"/>
          <p14:tracePt t="63119" x="5402263" y="2687638"/>
          <p14:tracePt t="63136" x="5419725" y="2687638"/>
          <p14:tracePt t="63153" x="5438775" y="2687638"/>
          <p14:tracePt t="63169" x="5456238" y="2687638"/>
          <p14:tracePt t="63186" x="5473700" y="2687638"/>
          <p14:tracePt t="63203" x="5500688" y="2687638"/>
          <p14:tracePt t="63219" x="5518150" y="2687638"/>
          <p14:tracePt t="63236" x="5545138" y="2687638"/>
          <p14:tracePt t="63253" x="5554663" y="2687638"/>
          <p14:tracePt t="63270" x="5572125" y="2687638"/>
          <p14:tracePt t="63286" x="5581650" y="2687638"/>
          <p14:tracePt t="63319" x="5599113" y="2697163"/>
          <p14:tracePt t="63335" x="5608638" y="2697163"/>
          <p14:tracePt t="63352" x="5616575" y="2697163"/>
          <p14:tracePt t="63368" x="5626100" y="2697163"/>
          <p14:tracePt t="63385" x="5643563" y="2697163"/>
          <p14:tracePt t="63419" x="5653088" y="2697163"/>
          <p14:tracePt t="63435" x="5661025" y="2697163"/>
          <p14:tracePt t="63452" x="5670550" y="2697163"/>
          <p14:tracePt t="63468" x="5688013" y="2697163"/>
          <p14:tracePt t="63502" x="5697538" y="2697163"/>
          <p14:tracePt t="63519" x="5705475" y="2697163"/>
          <p14:tracePt t="63537" x="5715000" y="2697163"/>
          <p14:tracePt t="63552" x="5724525" y="2697163"/>
          <p14:tracePt t="63568" x="5724525" y="2705100"/>
          <p14:tracePt t="63585" x="5732463" y="2705100"/>
          <p14:tracePt t="63602" x="5741988" y="2705100"/>
          <p14:tracePt t="63618" x="5768975" y="2705100"/>
          <p14:tracePt t="63635" x="5776913" y="2705100"/>
          <p14:tracePt t="63652" x="5786438" y="2705100"/>
          <p14:tracePt t="63668" x="5803900" y="2705100"/>
          <p14:tracePt t="63702" x="5822950" y="2705100"/>
          <p14:tracePt t="63736" x="5830888" y="2705100"/>
          <p14:tracePt t="64051" x="5840413" y="2714625"/>
          <p14:tracePt t="64057" x="5848350" y="2714625"/>
          <p14:tracePt t="64069" x="5857875" y="2714625"/>
          <p14:tracePt t="64086" x="5875338" y="2724150"/>
          <p14:tracePt t="64102" x="5884863" y="2732088"/>
          <p14:tracePt t="64119" x="5894388" y="2732088"/>
          <p14:tracePt t="64136" x="5902325" y="2732088"/>
          <p14:tracePt t="64154" x="5911850" y="2732088"/>
          <p14:tracePt t="64181" x="5919788" y="2732088"/>
          <p14:tracePt t="64509" x="5919788" y="2724150"/>
          <p14:tracePt t="64543" x="5919788" y="2714625"/>
          <p14:tracePt t="64570" x="5919788" y="2705100"/>
          <p14:tracePt t="64577" x="5911850" y="2705100"/>
          <p14:tracePt t="64591" x="5902325" y="2705100"/>
          <p14:tracePt t="64605" x="5894388" y="2697163"/>
          <p14:tracePt t="64619" x="5875338" y="2687638"/>
          <p14:tracePt t="64636" x="5857875" y="2670175"/>
          <p14:tracePt t="64652" x="5830888" y="2643188"/>
          <p14:tracePt t="64669" x="5803900" y="2616200"/>
          <p14:tracePt t="64686" x="5768975" y="2581275"/>
          <p14:tracePt t="64702" x="5724525" y="2517775"/>
          <p14:tracePt t="64720" x="5653088" y="2374900"/>
          <p14:tracePt t="64736" x="5626100" y="2276475"/>
          <p14:tracePt t="64753" x="5616575" y="2197100"/>
          <p14:tracePt t="64769" x="5608638" y="2152650"/>
          <p14:tracePt t="64786" x="5608638" y="2143125"/>
          <p14:tracePt t="64803" x="5608638" y="2116138"/>
          <p14:tracePt t="64819" x="5608638" y="2108200"/>
          <p14:tracePt t="64836" x="5608638" y="2098675"/>
          <p14:tracePt t="64852" x="5608638" y="2089150"/>
          <p14:tracePt t="64880" x="5608638" y="2081213"/>
          <p14:tracePt t="64926" x="5599113" y="2081213"/>
          <p14:tracePt t="64954" x="5589588" y="2071688"/>
          <p14:tracePt t="64967" x="5581650" y="2071688"/>
          <p14:tracePt t="64988" x="5562600" y="2071688"/>
          <p14:tracePt t="65001" x="5554663" y="2071688"/>
          <p14:tracePt t="65015" x="5537200" y="2081213"/>
          <p14:tracePt t="65029" x="5527675" y="2081213"/>
          <p14:tracePt t="65036" x="5527675" y="2089150"/>
          <p14:tracePt t="65053" x="5518150" y="2098675"/>
          <p14:tracePt t="65069" x="5510213" y="2108200"/>
          <p14:tracePt t="65086" x="5500688" y="2116138"/>
          <p14:tracePt t="65119" x="5500688" y="2125663"/>
          <p14:tracePt t="65136" x="5500688" y="2133600"/>
          <p14:tracePt t="65193" x="5510213" y="2133600"/>
          <p14:tracePt t="65200" x="5518150" y="2133600"/>
          <p14:tracePt t="65213" x="5527675" y="2133600"/>
          <p14:tracePt t="65227" x="5537200" y="2133600"/>
          <p14:tracePt t="65241" x="5554663" y="2133600"/>
          <p14:tracePt t="65255" x="5562600" y="2133600"/>
          <p14:tracePt t="65269" x="5581650" y="2143125"/>
          <p14:tracePt t="65286" x="5599113" y="2143125"/>
          <p14:tracePt t="65302" x="5626100" y="2152650"/>
          <p14:tracePt t="65319" x="5661025" y="2152650"/>
          <p14:tracePt t="65335" x="5715000" y="2160588"/>
          <p14:tracePt t="65352" x="5822950" y="2170113"/>
          <p14:tracePt t="65369" x="5894388" y="2170113"/>
          <p14:tracePt t="65385" x="5911850" y="2170113"/>
          <p14:tracePt t="65402" x="5938838" y="2170113"/>
          <p14:tracePt t="65419" x="5956300" y="2170113"/>
          <p14:tracePt t="65435" x="5965825" y="2170113"/>
          <p14:tracePt t="65452" x="5973763" y="2170113"/>
          <p14:tracePt t="65514" x="5965825" y="2170113"/>
          <p14:tracePt t="65528" x="5956300" y="2170113"/>
          <p14:tracePt t="65536" x="5946775" y="2160588"/>
          <p14:tracePt t="65552" x="5929313" y="2152650"/>
          <p14:tracePt t="65569" x="5894388" y="2152650"/>
          <p14:tracePt t="65586" x="5867400" y="2143125"/>
          <p14:tracePt t="65602" x="5840413" y="2133600"/>
          <p14:tracePt t="65619" x="5803900" y="2133600"/>
          <p14:tracePt t="65637" x="5776913" y="2133600"/>
          <p14:tracePt t="65653" x="5759450" y="2133600"/>
          <p14:tracePt t="65669" x="5741988" y="2133600"/>
          <p14:tracePt t="65686" x="5724525" y="2133600"/>
          <p14:tracePt t="65702" x="5715000" y="2133600"/>
          <p14:tracePt t="65719" x="5697538" y="2143125"/>
          <p14:tracePt t="65736" x="5688013" y="2152650"/>
          <p14:tracePt t="65752" x="5680075" y="2152650"/>
          <p14:tracePt t="65769" x="5670550" y="2160588"/>
          <p14:tracePt t="65786" x="5661025" y="2170113"/>
          <p14:tracePt t="65802" x="5653088" y="2179638"/>
          <p14:tracePt t="65819" x="5634038" y="2187575"/>
          <p14:tracePt t="65836" x="5626100" y="2187575"/>
          <p14:tracePt t="65852" x="5616575" y="2197100"/>
          <p14:tracePt t="65869" x="5599113" y="2205038"/>
          <p14:tracePt t="65886" x="5562600" y="2224088"/>
          <p14:tracePt t="65903" x="5438775" y="2268538"/>
          <p14:tracePt t="65919" x="5357813" y="2286000"/>
          <p14:tracePt t="65936" x="5295900" y="2295525"/>
          <p14:tracePt t="65952" x="5241925" y="2303463"/>
          <p14:tracePt t="65969" x="5232400" y="2303463"/>
          <p14:tracePt t="65986" x="5197475" y="2303463"/>
          <p14:tracePt t="66002" x="5170488" y="2303463"/>
          <p14:tracePt t="66020" x="5133975" y="2303463"/>
          <p14:tracePt t="66036" x="5116513" y="2295525"/>
          <p14:tracePt t="66053" x="5081588" y="2286000"/>
          <p14:tracePt t="66069" x="5027613" y="2276475"/>
          <p14:tracePt t="66086" x="4973638" y="2268538"/>
          <p14:tracePt t="66102" x="4911725" y="2251075"/>
          <p14:tracePt t="66119" x="4875213" y="2251075"/>
          <p14:tracePt t="66136" x="4840288" y="2251075"/>
          <p14:tracePt t="66152" x="4822825" y="2251075"/>
          <p14:tracePt t="66169" x="4813300" y="2251075"/>
          <p14:tracePt t="66186" x="4803775" y="2251075"/>
          <p14:tracePt t="66203" x="4795838" y="2251075"/>
          <p14:tracePt t="66220" x="4786313" y="2251075"/>
          <p14:tracePt t="66294" x="4776788" y="2251075"/>
          <p14:tracePt t="66362" x="4776788" y="2241550"/>
          <p14:tracePt t="66388" x="4786313" y="2232025"/>
          <p14:tracePt t="66395" x="4786313" y="2224088"/>
          <p14:tracePt t="66403" x="4795838" y="2224088"/>
          <p14:tracePt t="66419" x="4813300" y="2224088"/>
          <p14:tracePt t="66435" x="4830763" y="2214563"/>
          <p14:tracePt t="66438" x="4840288" y="2214563"/>
          <p14:tracePt t="66453" x="4857750" y="2205038"/>
          <p14:tracePt t="66469" x="4884738" y="2197100"/>
          <p14:tracePt t="66486" x="4919663" y="2197100"/>
          <p14:tracePt t="66502" x="4946650" y="2197100"/>
          <p14:tracePt t="66519" x="4965700" y="2197100"/>
          <p14:tracePt t="66536" x="4991100" y="2197100"/>
          <p14:tracePt t="66553" x="5010150" y="2197100"/>
          <p14:tracePt t="66569" x="5018088" y="2197100"/>
          <p14:tracePt t="66586" x="5027613" y="2197100"/>
          <p14:tracePt t="66602" x="5045075" y="2197100"/>
          <p14:tracePt t="66636" x="5062538" y="2197100"/>
          <p14:tracePt t="66652" x="5072063" y="2197100"/>
          <p14:tracePt t="66669" x="5081588" y="2205038"/>
          <p14:tracePt t="66686" x="5108575" y="2205038"/>
          <p14:tracePt t="66702" x="5126038" y="2214563"/>
          <p14:tracePt t="66719" x="5187950" y="2224088"/>
          <p14:tracePt t="66736" x="5205413" y="2232025"/>
          <p14:tracePt t="66752" x="5241925" y="2232025"/>
          <p14:tracePt t="66769" x="5251450" y="2241550"/>
          <p14:tracePt t="66786" x="5259388" y="2241550"/>
          <p14:tracePt t="66803" x="5268913" y="2251075"/>
          <p14:tracePt t="66820" x="5276850" y="2251075"/>
          <p14:tracePt t="66841" x="5286375" y="2251075"/>
          <p14:tracePt t="66971" x="5286375" y="2241550"/>
          <p14:tracePt t="67005" x="5286375" y="2232025"/>
          <p14:tracePt t="67019" x="5286375" y="2224088"/>
          <p14:tracePt t="67026" x="5286375" y="2214563"/>
          <p14:tracePt t="67040" x="5286375" y="2205038"/>
          <p14:tracePt t="67060" x="5286375" y="2197100"/>
          <p14:tracePt t="67088" x="5286375" y="2187575"/>
          <p14:tracePt t="67095" x="5286375" y="2179638"/>
          <p14:tracePt t="67129" x="5276850" y="2170113"/>
          <p14:tracePt t="67150" x="5276850" y="2160588"/>
          <p14:tracePt t="67156" x="5268913" y="2160588"/>
          <p14:tracePt t="67170" x="5259388" y="2160588"/>
          <p14:tracePt t="67198" x="5251450" y="2160588"/>
          <p14:tracePt t="67211" x="5241925" y="2160588"/>
          <p14:tracePt t="67224" x="5224463" y="2160588"/>
          <p14:tracePt t="67236" x="5214938" y="2160588"/>
          <p14:tracePt t="67252" x="5180013" y="2170113"/>
          <p14:tracePt t="67269" x="5153025" y="2179638"/>
          <p14:tracePt t="67286" x="5126038" y="2197100"/>
          <p14:tracePt t="67302" x="5108575" y="2205038"/>
          <p14:tracePt t="67319" x="5072063" y="2214563"/>
          <p14:tracePt t="67335" x="5054600" y="2224088"/>
          <p14:tracePt t="67352" x="5018088" y="2232025"/>
          <p14:tracePt t="67368" x="5000625" y="2232025"/>
          <p14:tracePt t="67385" x="4983163" y="2241550"/>
          <p14:tracePt t="67402" x="4965700" y="2241550"/>
          <p14:tracePt t="67419" x="4946650" y="2241550"/>
          <p14:tracePt t="67435" x="4938713" y="2251075"/>
          <p14:tracePt t="67452" x="4919663" y="2251075"/>
          <p14:tracePt t="67470" x="4894263" y="2251075"/>
          <p14:tracePt t="67486" x="4867275" y="2251075"/>
          <p14:tracePt t="67502" x="4840288" y="2251075"/>
          <p14:tracePt t="67519" x="4803775" y="2251075"/>
          <p14:tracePt t="67536" x="4776788" y="2251075"/>
          <p14:tracePt t="67552" x="4751388" y="2251075"/>
          <p14:tracePt t="67569" x="4732338" y="2251075"/>
          <p14:tracePt t="67587" x="4714875" y="2251075"/>
          <p14:tracePt t="67603" x="4705350" y="2241550"/>
          <p14:tracePt t="67620" x="4697413" y="2232025"/>
          <p14:tracePt t="67636" x="4687888" y="2232025"/>
          <p14:tracePt t="67669" x="4687888" y="2224088"/>
          <p14:tracePt t="67724" x="4687888" y="2214563"/>
          <p14:tracePt t="67751" x="4697413" y="2214563"/>
          <p14:tracePt t="67826" x="4705350" y="2214563"/>
          <p14:tracePt t="67860" x="4714875" y="2205038"/>
          <p14:tracePt t="67902" x="4714875" y="2197100"/>
          <p14:tracePt t="67915" x="4724400" y="2197100"/>
          <p14:tracePt t="67936" x="4732338" y="2197100"/>
          <p14:tracePt t="67983" x="4741863" y="2197100"/>
          <p14:tracePt t="68052" x="4751388" y="2187575"/>
          <p14:tracePt t="68079" x="4759325" y="2187575"/>
          <p14:tracePt t="68100" x="4768850" y="2187575"/>
          <p14:tracePt t="68113" x="4776788" y="2187575"/>
          <p14:tracePt t="68127" x="4786313" y="2187575"/>
          <p14:tracePt t="68141" x="4795838" y="2187575"/>
          <p14:tracePt t="68153" x="4803775" y="2187575"/>
          <p14:tracePt t="68169" x="4830763" y="2187575"/>
          <p14:tracePt t="68186" x="4848225" y="2197100"/>
          <p14:tracePt t="68202" x="4894263" y="2197100"/>
          <p14:tracePt t="68219" x="4919663" y="2205038"/>
          <p14:tracePt t="68236" x="4965700" y="2214563"/>
          <p14:tracePt t="68252" x="5027613" y="2214563"/>
          <p14:tracePt t="68270" x="5081588" y="2214563"/>
          <p14:tracePt t="68286" x="5116513" y="2214563"/>
          <p14:tracePt t="68303" x="5133975" y="2214563"/>
          <p14:tracePt t="68319" x="5160963" y="2214563"/>
          <p14:tracePt t="68335" x="5170488" y="2214563"/>
          <p14:tracePt t="68352" x="5187950" y="2214563"/>
          <p14:tracePt t="68385" x="5197475" y="2214563"/>
          <p14:tracePt t="68402" x="5205413" y="2214563"/>
          <p14:tracePt t="68420" x="5214938" y="2214563"/>
          <p14:tracePt t="68435" x="5224463" y="2214563"/>
          <p14:tracePt t="68483" x="5224463" y="2224088"/>
          <p14:tracePt t="68504" x="5214938" y="2224088"/>
          <p14:tracePt t="68524" x="5205413" y="2224088"/>
          <p14:tracePt t="68531" x="5197475" y="2224088"/>
          <p14:tracePt t="68908" x="5180013" y="2241550"/>
          <p14:tracePt t="68914" x="5153025" y="2268538"/>
          <p14:tracePt t="68922" x="5133975" y="2286000"/>
          <p14:tracePt t="68936" x="5089525" y="2339975"/>
          <p14:tracePt t="68953" x="5062538" y="2374900"/>
          <p14:tracePt t="68969" x="5018088" y="2411413"/>
          <p14:tracePt t="68986" x="5000625" y="2438400"/>
          <p14:tracePt t="69002" x="4983163" y="2455863"/>
          <p14:tracePt t="69019" x="4973638" y="2473325"/>
          <p14:tracePt t="69036" x="4965700" y="2482850"/>
          <p14:tracePt t="69052" x="4965700" y="2490788"/>
          <p14:tracePt t="69086" x="4965700" y="2500313"/>
          <p14:tracePt t="69147" x="4973638" y="2500313"/>
          <p14:tracePt t="69167" x="4973638" y="2509838"/>
          <p14:tracePt t="69180" x="4983163" y="2517775"/>
          <p14:tracePt t="69194" x="4991100" y="2517775"/>
          <p14:tracePt t="69202" x="5000625" y="2527300"/>
          <p14:tracePt t="69219" x="5010150" y="2544763"/>
          <p14:tracePt t="69236" x="5037138" y="2598738"/>
          <p14:tracePt t="69252" x="5054600" y="2633663"/>
          <p14:tracePt t="69269" x="5081588" y="2670175"/>
          <p14:tracePt t="69286" x="5099050" y="2687638"/>
          <p14:tracePt t="69302" x="5116513" y="2705100"/>
          <p14:tracePt t="69319" x="5126038" y="2714625"/>
          <p14:tracePt t="69335" x="5143500" y="2714625"/>
          <p14:tracePt t="69352" x="5153025" y="2724150"/>
          <p14:tracePt t="69369" x="5160963" y="2724150"/>
          <p14:tracePt t="69385" x="5170488" y="2724150"/>
          <p14:tracePt t="69405" x="5180013" y="2724150"/>
          <p14:tracePt t="69440" x="5180013" y="2714625"/>
          <p14:tracePt t="69446" x="5180013" y="2705100"/>
          <p14:tracePt t="69455" x="5180013" y="2697163"/>
          <p14:tracePt t="69469" x="5180013" y="2679700"/>
          <p14:tracePt t="70658" x="5180013" y="2697163"/>
          <p14:tracePt t="70665" x="5187950" y="2741613"/>
          <p14:tracePt t="70672" x="5187950" y="2759075"/>
          <p14:tracePt t="70686" x="5187950" y="2803525"/>
          <p14:tracePt t="70702" x="5205413" y="2840038"/>
          <p14:tracePt t="70719" x="5214938" y="2911475"/>
          <p14:tracePt t="70736" x="5232400" y="2955925"/>
          <p14:tracePt t="70753" x="5251450" y="3017838"/>
          <p14:tracePt t="70769" x="5268913" y="3071813"/>
          <p14:tracePt t="70787" x="5286375" y="3116263"/>
          <p14:tracePt t="70803" x="5295900" y="3143250"/>
          <p14:tracePt t="70819" x="5313363" y="3179763"/>
          <p14:tracePt t="70836" x="5322888" y="3214688"/>
          <p14:tracePt t="70852" x="5330825" y="3232150"/>
          <p14:tracePt t="70869" x="5340350" y="3251200"/>
          <p14:tracePt t="70886" x="5340350" y="3259138"/>
          <p14:tracePt t="70903" x="5348288" y="3268663"/>
          <p14:tracePt t="70936" x="5348288" y="3276600"/>
          <p14:tracePt t="70960" x="5348288" y="3286125"/>
          <p14:tracePt t="70972" x="5348288" y="3295650"/>
          <p14:tracePt t="70993" x="5348288" y="3303588"/>
          <p14:tracePt t="71007" x="5348288" y="3313113"/>
          <p14:tracePt t="71021" x="5348288" y="3322638"/>
          <p14:tracePt t="71036" x="5348288" y="3330575"/>
          <p14:tracePt t="71056" x="5348288" y="3340100"/>
          <p14:tracePt t="71116" x="5348288" y="3330575"/>
          <p14:tracePt t="71130" x="5348288" y="3313113"/>
          <p14:tracePt t="71137" x="5340350" y="3295650"/>
          <p14:tracePt t="71152" x="5340350" y="3259138"/>
          <p14:tracePt t="71170" x="5340350" y="3205163"/>
          <p14:tracePt t="71186" x="5340350" y="3179763"/>
          <p14:tracePt t="71202" x="5348288" y="3152775"/>
          <p14:tracePt t="71219" x="5357813" y="3125788"/>
          <p14:tracePt t="71236" x="5367338" y="3098800"/>
          <p14:tracePt t="71252" x="5375275" y="3071813"/>
          <p14:tracePt t="71269" x="5375275" y="2982913"/>
          <p14:tracePt t="71286" x="5357813" y="2928938"/>
          <p14:tracePt t="71303" x="5348288" y="2894013"/>
          <p14:tracePt t="71319" x="5330825" y="2867025"/>
          <p14:tracePt t="71335" x="5330825" y="2857500"/>
          <p14:tracePt t="71352" x="5322888" y="2840038"/>
          <p14:tracePt t="71368" x="5313363" y="2830513"/>
          <p14:tracePt t="71385" x="5303838" y="2822575"/>
          <p14:tracePt t="71402" x="5295900" y="2813050"/>
          <p14:tracePt t="71437" x="5286375" y="2803525"/>
          <p14:tracePt t="71452" x="5276850" y="2803525"/>
          <p14:tracePt t="71469" x="5276850" y="2795588"/>
          <p14:tracePt t="71486" x="5268913" y="2768600"/>
          <p14:tracePt t="71503" x="5268913" y="2751138"/>
          <p14:tracePt t="71519" x="5251450" y="2714625"/>
          <p14:tracePt t="71536" x="5251450" y="2697163"/>
          <p14:tracePt t="71553" x="5251450" y="2679700"/>
          <p14:tracePt t="71569" x="5251450" y="2670175"/>
          <p14:tracePt t="71586" x="5251450" y="2660650"/>
          <p14:tracePt t="71602" x="5251450" y="2652713"/>
          <p14:tracePt t="71619" x="5251450" y="2643188"/>
          <p14:tracePt t="71745" x="5251450" y="2652713"/>
          <p14:tracePt t="71780" x="5259388" y="2660650"/>
          <p14:tracePt t="71807" x="5259388" y="2670175"/>
          <p14:tracePt t="71814" x="5268913" y="2670175"/>
          <p14:tracePt t="71827" x="5276850" y="2670175"/>
          <p14:tracePt t="71841" x="5276850" y="2679700"/>
          <p14:tracePt t="71855" x="5286375" y="2679700"/>
          <p14:tracePt t="71869" x="5286375" y="2687638"/>
          <p14:tracePt t="71891" x="5295900" y="2687638"/>
          <p14:tracePt t="71909" x="5303838" y="2687638"/>
          <p14:tracePt t="71919" x="5313363" y="2687638"/>
          <p14:tracePt t="71936" x="5313363" y="2697163"/>
          <p14:tracePt t="71957" x="5313363" y="2705100"/>
          <p14:tracePt t="71971" x="5303838" y="2714625"/>
          <p14:tracePt t="71986" x="5295900" y="2732088"/>
          <p14:tracePt t="72003" x="5276850" y="2741613"/>
          <p14:tracePt t="72019" x="5251450" y="2768600"/>
          <p14:tracePt t="72036" x="5232400" y="2786063"/>
          <p14:tracePt t="72052" x="5197475" y="2813050"/>
          <p14:tracePt t="72069" x="5187950" y="2822575"/>
          <p14:tracePt t="72086" x="5153025" y="2840038"/>
          <p14:tracePt t="72102" x="5133975" y="2840038"/>
          <p14:tracePt t="72119" x="5126038" y="2847975"/>
          <p14:tracePt t="72136" x="5099050" y="2857500"/>
          <p14:tracePt t="72153" x="5089525" y="2857500"/>
          <p14:tracePt t="72169" x="5072063" y="2867025"/>
          <p14:tracePt t="72186" x="5054600" y="2867025"/>
          <p14:tracePt t="72203" x="5010150" y="2884488"/>
          <p14:tracePt t="72219" x="4965700" y="2894013"/>
          <p14:tracePt t="72237" x="4902200" y="2919413"/>
          <p14:tracePt t="72253" x="4875213" y="2928938"/>
          <p14:tracePt t="72402" x="4857750" y="2938463"/>
          <p14:tracePt t="72404" x="4822825" y="2965450"/>
          <p14:tracePt t="72419" x="4803775" y="2982913"/>
          <p14:tracePt t="72435" x="4786313" y="3000375"/>
          <p14:tracePt t="72453" x="4786313" y="3009900"/>
          <p14:tracePt t="72470" x="4786313" y="3017838"/>
          <p14:tracePt t="72486" x="4786313" y="3027363"/>
          <p14:tracePt t="72511" x="4786313" y="3036888"/>
          <p14:tracePt t="72532" x="4786313" y="3044825"/>
          <p14:tracePt t="72539" x="4795838" y="3044825"/>
          <p14:tracePt t="72559" x="4795838" y="3054350"/>
          <p14:tracePt t="72573" x="4803775" y="3054350"/>
          <p14:tracePt t="72593" x="4813300" y="3054350"/>
          <p14:tracePt t="72607" x="4822825" y="3054350"/>
          <p14:tracePt t="72634" x="4830763" y="3062288"/>
          <p14:tracePt t="72648" x="4840288" y="3062288"/>
          <p14:tracePt t="72662" x="4857750" y="3062288"/>
          <p14:tracePt t="72675" x="4875213" y="3071813"/>
          <p14:tracePt t="72686" x="4884738" y="3071813"/>
          <p14:tracePt t="72702" x="4911725" y="3081338"/>
          <p14:tracePt t="72719" x="4929188" y="3081338"/>
          <p14:tracePt t="72736" x="4938713" y="3081338"/>
          <p14:tracePt t="72752" x="4946650" y="3081338"/>
          <p14:tracePt t="72770" x="4956175" y="3081338"/>
          <p14:tracePt t="72786" x="4965700" y="3081338"/>
          <p14:tracePt t="72805" x="4965700" y="3071813"/>
          <p14:tracePt t="72819" x="4965700" y="3062288"/>
          <p14:tracePt t="72836" x="4965700" y="3054350"/>
          <p14:tracePt t="72852" x="4965700" y="3044825"/>
          <p14:tracePt t="72869" x="4965700" y="3017838"/>
          <p14:tracePt t="72886" x="4965700" y="3000375"/>
          <p14:tracePt t="73284" x="4983163" y="2982913"/>
          <p14:tracePt t="73291" x="5000625" y="2938463"/>
          <p14:tracePt t="73302" x="5010150" y="2911475"/>
          <p14:tracePt t="73319" x="5037138" y="2847975"/>
          <p14:tracePt t="73335" x="5054600" y="2830513"/>
          <p14:tracePt t="73352" x="5062538" y="2813050"/>
          <p14:tracePt t="73369" x="5062538" y="2803525"/>
          <p14:tracePt t="73385" x="5072063" y="2795588"/>
          <p14:tracePt t="73402" x="5081588" y="2786063"/>
          <p14:tracePt t="73435" x="5089525" y="2776538"/>
          <p14:tracePt t="73455" x="5099050" y="2768600"/>
          <p14:tracePt t="73469" x="5099050" y="2759075"/>
          <p14:tracePt t="73489" x="5108575" y="2759075"/>
          <p14:tracePt t="73503" x="5116513" y="2759075"/>
          <p14:tracePt t="73530" x="5116513" y="2751138"/>
          <p14:tracePt t="73538" x="5126038" y="2751138"/>
          <p14:tracePt t="73558" x="5133975" y="2751138"/>
          <p14:tracePt t="73570" x="5153025" y="2741613"/>
          <p14:tracePt t="73586" x="5232400" y="2705100"/>
          <p14:tracePt t="73602" x="5286375" y="2687638"/>
          <p14:tracePt t="73619" x="5330825" y="2670175"/>
          <p14:tracePt t="73636" x="5348288" y="2670175"/>
          <p14:tracePt t="73653" x="5357813" y="2660650"/>
          <p14:tracePt t="73669" x="5367338" y="2652713"/>
          <p14:tracePt t="73687" x="5375275" y="2652713"/>
          <p14:tracePt t="73702" x="5384800" y="2652713"/>
          <p14:tracePt t="73743" x="5375275" y="2652713"/>
          <p14:tracePt t="73763" x="5367338" y="2652713"/>
          <p14:tracePt t="73777" x="5357813" y="2652713"/>
          <p14:tracePt t="73791" x="5348288" y="2652713"/>
          <p14:tracePt t="73805" x="5340350" y="2652713"/>
          <p14:tracePt t="73819" x="5330825" y="2652713"/>
          <p14:tracePt t="73836" x="5322888" y="2652713"/>
          <p14:tracePt t="73853" x="5303838" y="2660650"/>
          <p14:tracePt t="73869" x="5286375" y="2670175"/>
          <p14:tracePt t="73886" x="5268913" y="2670175"/>
          <p14:tracePt t="73903" x="5259388" y="2679700"/>
          <p14:tracePt t="73919" x="5241925" y="2687638"/>
          <p14:tracePt t="73936" x="5224463" y="2687638"/>
          <p14:tracePt t="73953" x="5214938" y="2687638"/>
          <p14:tracePt t="73969" x="5205413" y="2687638"/>
          <p14:tracePt t="73989" x="5197475" y="2687638"/>
          <p14:tracePt t="74016" x="5187950" y="2687638"/>
          <p14:tracePt t="74098" x="5197475" y="2687638"/>
          <p14:tracePt t="74112" x="5205413" y="2687638"/>
          <p14:tracePt t="74133" x="5214938" y="2687638"/>
          <p14:tracePt t="74140" x="5224463" y="2687638"/>
          <p14:tracePt t="74153" x="5232400" y="2687638"/>
          <p14:tracePt t="74169" x="5241925" y="2687638"/>
          <p14:tracePt t="74188" x="5251450" y="2687638"/>
          <p14:tracePt t="74202" x="5268913" y="2687638"/>
          <p14:tracePt t="74220" x="5276850" y="2687638"/>
          <p14:tracePt t="74236" x="5286375" y="2687638"/>
          <p14:tracePt t="74252" x="5295900" y="2687638"/>
          <p14:tracePt t="74269" x="5313363" y="2687638"/>
          <p14:tracePt t="74286" x="5322888" y="2687638"/>
          <p14:tracePt t="74302" x="5330825" y="2687638"/>
          <p14:tracePt t="74319" x="5340350" y="2687638"/>
          <p14:tracePt t="74336" x="5357813" y="2687638"/>
          <p14:tracePt t="74352" x="5367338" y="2687638"/>
          <p14:tracePt t="74368" x="5375275" y="2687638"/>
          <p14:tracePt t="74402" x="5384800" y="2687638"/>
          <p14:tracePt t="74419" x="5402263" y="2679700"/>
          <p14:tracePt t="74452" x="5419725" y="2679700"/>
          <p14:tracePt t="74469" x="5429250" y="2679700"/>
          <p14:tracePt t="74487" x="5446713" y="2679700"/>
          <p14:tracePt t="74502" x="5456238" y="2670175"/>
          <p14:tracePt t="74519" x="5465763" y="2670175"/>
          <p14:tracePt t="74536" x="5473700" y="2670175"/>
          <p14:tracePt t="74552" x="5483225" y="2670175"/>
          <p14:tracePt t="74569" x="5491163" y="2670175"/>
          <p14:tracePt t="74586" x="5500688" y="2670175"/>
          <p14:tracePt t="74603" x="5518150" y="2670175"/>
          <p14:tracePt t="74619" x="5537200" y="2670175"/>
          <p14:tracePt t="74636" x="5562600" y="2670175"/>
          <p14:tracePt t="74652" x="5599113" y="2670175"/>
          <p14:tracePt t="74669" x="5626100" y="2660650"/>
          <p14:tracePt t="74686" x="5653088" y="2660650"/>
          <p14:tracePt t="74702" x="5680075" y="2652713"/>
          <p14:tracePt t="74720" x="5724525" y="2652713"/>
          <p14:tracePt t="74736" x="5751513" y="2652713"/>
          <p14:tracePt t="74753" x="5768975" y="2652713"/>
          <p14:tracePt t="74769" x="5795963" y="2652713"/>
          <p14:tracePt t="74786" x="5813425" y="2643188"/>
          <p14:tracePt t="74802" x="5840413" y="2643188"/>
          <p14:tracePt t="74819" x="5848350" y="2643188"/>
          <p14:tracePt t="74836" x="5875338" y="2643188"/>
          <p14:tracePt t="74852" x="5894388" y="2643188"/>
          <p14:tracePt t="74870" x="5919788" y="2643188"/>
          <p14:tracePt t="74886" x="5929313" y="2643188"/>
          <p14:tracePt t="74904" x="5938838" y="2643188"/>
          <p14:tracePt t="74919" x="5946775" y="2643188"/>
          <p14:tracePt t="74987" x="5938838" y="2643188"/>
          <p14:tracePt t="75007" x="5929313" y="2643188"/>
          <p14:tracePt t="75021" x="5919788" y="2643188"/>
          <p14:tracePt t="75028" x="5919788" y="2652713"/>
          <p14:tracePt t="75036" x="5911850" y="2652713"/>
          <p14:tracePt t="75053" x="5894388" y="2652713"/>
          <p14:tracePt t="75069" x="5875338" y="2660650"/>
          <p14:tracePt t="75086" x="5867400" y="2660650"/>
          <p14:tracePt t="75103" x="5840413" y="2679700"/>
          <p14:tracePt t="75119" x="5830888" y="2679700"/>
          <p14:tracePt t="75137" x="5813425" y="2687638"/>
          <p14:tracePt t="75152" x="5803900" y="2687638"/>
          <p14:tracePt t="75169" x="5795963" y="2697163"/>
          <p14:tracePt t="75186" x="5786438" y="2714625"/>
          <p14:tracePt t="75202" x="5776913" y="2724150"/>
          <p14:tracePt t="75219" x="5768975" y="2732088"/>
          <p14:tracePt t="75236" x="5768975" y="2741613"/>
          <p14:tracePt t="75253" x="5768975" y="2751138"/>
          <p14:tracePt t="75269" x="5759450" y="2759075"/>
          <p14:tracePt t="75287" x="5751513" y="2768600"/>
          <p14:tracePt t="75302" x="5741988" y="2786063"/>
          <p14:tracePt t="75319" x="5732463" y="2795588"/>
          <p14:tracePt t="75335" x="5724525" y="2803525"/>
          <p14:tracePt t="75352" x="5724525" y="2813050"/>
          <p14:tracePt t="75369" x="5705475" y="2822575"/>
          <p14:tracePt t="75385" x="5697538" y="2830513"/>
          <p14:tracePt t="75402" x="5688013" y="2840038"/>
          <p14:tracePt t="75418" x="5626100" y="2894013"/>
          <p14:tracePt t="75435" x="5581650" y="2919413"/>
          <p14:tracePt t="75452" x="5545138" y="2955925"/>
          <p14:tracePt t="75469" x="5527675" y="2965450"/>
          <p14:tracePt t="75486" x="5518150" y="2982913"/>
          <p14:tracePt t="75502" x="5500688" y="2990850"/>
          <p14:tracePt t="75520" x="5500688" y="3000375"/>
          <p14:tracePt t="75536" x="5491163" y="3000375"/>
          <p14:tracePt t="75569" x="5491163" y="3009900"/>
          <p14:tracePt t="75610" x="5483225" y="3009900"/>
          <p14:tracePt t="75651" x="5483225" y="3017838"/>
          <p14:tracePt t="75671" x="5473700" y="3017838"/>
          <p14:tracePt t="75678" x="5465763" y="3027363"/>
          <p14:tracePt t="75692" x="5456238" y="3027363"/>
          <p14:tracePt t="75702" x="5456238" y="3036888"/>
          <p14:tracePt t="75719" x="5446713" y="3054350"/>
          <p14:tracePt t="75736" x="5429250" y="3062288"/>
          <p14:tracePt t="75752" x="5419725" y="3062288"/>
          <p14:tracePt t="75769" x="5411788" y="3071813"/>
          <p14:tracePt t="75802" x="5411788" y="3081338"/>
          <p14:tracePt t="75835" x="5411788" y="3089275"/>
          <p14:tracePt t="75884" x="5411788" y="3098800"/>
          <p14:tracePt t="75918" x="5411788" y="3108325"/>
          <p14:tracePt t="75924" x="5419725" y="3108325"/>
          <p14:tracePt t="75959" x="5419725" y="3116263"/>
          <p14:tracePt t="75965" x="5429250" y="3116263"/>
          <p14:tracePt t="75973" x="5429250" y="3125788"/>
          <p14:tracePt t="75986" x="5438775" y="3125788"/>
          <p14:tracePt t="76006" x="5438775" y="3133725"/>
          <p14:tracePt t="76034" x="5438775" y="3143250"/>
          <p14:tracePt t="76055" x="5446713" y="3143250"/>
          <p14:tracePt t="76082" x="5446713" y="3152775"/>
          <p14:tracePt t="76102" x="5446713" y="3160713"/>
          <p14:tracePt t="76177" x="5446713" y="3170238"/>
          <p14:tracePt t="76458" x="5446713" y="3160713"/>
          <p14:tracePt t="76465" x="5438775" y="3160713"/>
          <p14:tracePt t="76479" x="5429250" y="3152775"/>
          <p14:tracePt t="76513" x="5419725" y="3152775"/>
          <p14:tracePt t="76540" x="5411788" y="3152775"/>
          <p14:tracePt t="76807" x="5419725" y="3152775"/>
          <p14:tracePt t="76841" x="5429250" y="3152775"/>
          <p14:tracePt t="76855" x="5438775" y="3152775"/>
          <p14:tracePt t="76890" x="5446713" y="3152775"/>
          <p14:tracePt t="76917" x="5456238" y="3152775"/>
          <p14:tracePt t="76952" x="5465763" y="3143250"/>
          <p14:tracePt t="76959" x="5473700" y="3143250"/>
          <p14:tracePt t="76978" x="5483225" y="3143250"/>
          <p14:tracePt t="76986" x="5483225" y="3133725"/>
          <p14:tracePt t="77003" x="5491163" y="3133725"/>
          <p14:tracePt t="77019" x="5510213" y="3125788"/>
          <p14:tracePt t="77036" x="5518150" y="3116263"/>
          <p14:tracePt t="77052" x="5527675" y="3116263"/>
          <p14:tracePt t="77069" x="5537200" y="3116263"/>
          <p14:tracePt t="77086" x="5554663" y="3108325"/>
          <p14:tracePt t="77103" x="5562600" y="3108325"/>
          <p14:tracePt t="77119" x="5572125" y="3108325"/>
          <p14:tracePt t="77136" x="5589588" y="3108325"/>
          <p14:tracePt t="77153" x="5599113" y="3108325"/>
          <p14:tracePt t="77169" x="5616575" y="3108325"/>
          <p14:tracePt t="77186" x="5634038" y="3108325"/>
          <p14:tracePt t="77203" x="5653088" y="3108325"/>
          <p14:tracePt t="77219" x="5680075" y="3116263"/>
          <p14:tracePt t="77237" x="5705475" y="3116263"/>
          <p14:tracePt t="77252" x="5724525" y="3116263"/>
          <p14:tracePt t="77269" x="5741988" y="3125788"/>
          <p14:tracePt t="77286" x="5768975" y="3125788"/>
          <p14:tracePt t="77302" x="5786438" y="3133725"/>
          <p14:tracePt t="77319" x="5813425" y="3143250"/>
          <p14:tracePt t="77335" x="5830888" y="3143250"/>
          <p14:tracePt t="77352" x="5857875" y="3152775"/>
          <p14:tracePt t="77368" x="5902325" y="3160713"/>
          <p14:tracePt t="77385" x="5919788" y="3160713"/>
          <p14:tracePt t="77402" x="5946775" y="3170238"/>
          <p14:tracePt t="77419" x="5965825" y="3179763"/>
          <p14:tracePt t="77435" x="6000750" y="3179763"/>
          <p14:tracePt t="77452" x="6027738" y="3187700"/>
          <p14:tracePt t="77469" x="6054725" y="3197225"/>
          <p14:tracePt t="77486" x="6072188" y="3197225"/>
          <p14:tracePt t="77502" x="6081713" y="3205163"/>
          <p14:tracePt t="77519" x="6099175" y="3205163"/>
          <p14:tracePt t="77553" x="6108700" y="3205163"/>
          <p14:tracePt t="77641" x="6099175" y="3205163"/>
          <p14:tracePt t="77655" x="6089650" y="3205163"/>
          <p14:tracePt t="77662" x="6081713" y="3205163"/>
          <p14:tracePt t="77669" x="6062663" y="3205163"/>
          <p14:tracePt t="77686" x="6027738" y="3205163"/>
          <p14:tracePt t="77702" x="5965825" y="3197225"/>
          <p14:tracePt t="77719" x="5919788" y="3197225"/>
          <p14:tracePt t="77736" x="5884863" y="3187700"/>
          <p14:tracePt t="77752" x="5857875" y="3179763"/>
          <p14:tracePt t="77770" x="5795963" y="3170238"/>
          <p14:tracePt t="77786" x="5724525" y="3170238"/>
          <p14:tracePt t="77802" x="5626100" y="3170238"/>
          <p14:tracePt t="77819" x="5465763" y="3170238"/>
          <p14:tracePt t="77836" x="5402263" y="3179763"/>
          <p14:tracePt t="77852" x="5357813" y="3187700"/>
          <p14:tracePt t="77869" x="5322888" y="3187700"/>
          <p14:tracePt t="77887" x="5295900" y="3197225"/>
          <p14:tracePt t="77903" x="5268913" y="3197225"/>
          <p14:tracePt t="77919" x="5232400" y="3205163"/>
          <p14:tracePt t="77936" x="5133975" y="3205163"/>
          <p14:tracePt t="77952" x="5037138" y="3214688"/>
          <p14:tracePt t="77969" x="4919663" y="3214688"/>
          <p14:tracePt t="77986" x="4867275" y="3214688"/>
          <p14:tracePt t="78003" x="4813300" y="3214688"/>
          <p14:tracePt t="78019" x="4687888" y="3224213"/>
          <p14:tracePt t="78036" x="4625975" y="3224213"/>
          <p14:tracePt t="78052" x="4562475" y="3232150"/>
          <p14:tracePt t="78069" x="4518025" y="3232150"/>
          <p14:tracePt t="78086" x="4491038" y="3232150"/>
          <p14:tracePt t="78102" x="4473575" y="3232150"/>
          <p14:tracePt t="78119" x="4456113" y="3232150"/>
          <p14:tracePt t="78136" x="4429125" y="3232150"/>
          <p14:tracePt t="78153" x="4411663" y="3232150"/>
          <p14:tracePt t="78169" x="4394200" y="3232150"/>
          <p14:tracePt t="78186" x="4384675" y="3232150"/>
          <p14:tracePt t="78202" x="4375150" y="3232150"/>
          <p14:tracePt t="78236" x="4375150" y="3224213"/>
          <p14:tracePt t="78252" x="4375150" y="3214688"/>
          <p14:tracePt t="78277" x="4375150" y="3205163"/>
          <p14:tracePt t="78298" x="4375150" y="3197225"/>
          <p14:tracePt t="78318" x="4375150" y="3187700"/>
          <p14:tracePt t="78326" x="4375150" y="3179763"/>
          <p14:tracePt t="78338" x="4375150" y="3170238"/>
          <p14:tracePt t="78358" x="4375150" y="3160713"/>
          <p14:tracePt t="78379" x="4384675" y="3160713"/>
          <p14:tracePt t="78385" x="4384675" y="3152775"/>
          <p14:tracePt t="78402" x="4384675" y="3143250"/>
          <p14:tracePt t="78419" x="4394200" y="3133725"/>
          <p14:tracePt t="78435" x="4402138" y="3133725"/>
          <p14:tracePt t="78452" x="4402138" y="3125788"/>
          <p14:tracePt t="78468" x="4402138" y="3116263"/>
          <p14:tracePt t="78486" x="4402138" y="3108325"/>
          <p14:tracePt t="78736" x="4411663" y="3108325"/>
          <p14:tracePt t="78749" x="4419600" y="3108325"/>
          <p14:tracePt t="78763" x="4429125" y="3108325"/>
          <p14:tracePt t="78770" x="4438650" y="3108325"/>
          <p14:tracePt t="78790" x="4446588" y="3108325"/>
          <p14:tracePt t="78805" x="4456113" y="3108325"/>
          <p14:tracePt t="78819" x="4465638" y="3108325"/>
          <p14:tracePt t="78836" x="4473575" y="3108325"/>
          <p14:tracePt t="78853" x="4483100" y="3108325"/>
          <p14:tracePt t="78869" x="4491038" y="3116263"/>
          <p14:tracePt t="78886" x="4510088" y="3116263"/>
          <p14:tracePt t="78903" x="4527550" y="3116263"/>
          <p14:tracePt t="78920" x="4545013" y="3116263"/>
          <p14:tracePt t="78936" x="4572000" y="3116263"/>
          <p14:tracePt t="78953" x="4608513" y="3116263"/>
          <p14:tracePt t="78969" x="4633913" y="3116263"/>
          <p14:tracePt t="78986" x="4660900" y="3125788"/>
          <p14:tracePt t="79002" x="4714875" y="3125788"/>
          <p14:tracePt t="79019" x="4759325" y="3133725"/>
          <p14:tracePt t="79036" x="4875213" y="3143250"/>
          <p14:tracePt t="79053" x="4938713" y="3143250"/>
          <p14:tracePt t="79070" x="4983163" y="3152775"/>
          <p14:tracePt t="79086" x="5018088" y="3152775"/>
          <p14:tracePt t="79102" x="5037138" y="3152775"/>
          <p14:tracePt t="79119" x="5062538" y="3160713"/>
          <p14:tracePt t="79136" x="5072063" y="3160713"/>
          <p14:tracePt t="79153" x="5089525" y="3160713"/>
          <p14:tracePt t="79169" x="5099050" y="3160713"/>
          <p14:tracePt t="79186" x="5108575" y="3160713"/>
          <p14:tracePt t="79202" x="5126038" y="3160713"/>
          <p14:tracePt t="79220" x="5133975" y="3160713"/>
          <p14:tracePt t="79236" x="5160963" y="3160713"/>
          <p14:tracePt t="79253" x="5180013" y="3160713"/>
          <p14:tracePt t="79269" x="5268913" y="3170238"/>
          <p14:tracePt t="79286" x="5340350" y="3179763"/>
          <p14:tracePt t="79302" x="5384800" y="3179763"/>
          <p14:tracePt t="79319" x="5411788" y="3179763"/>
          <p14:tracePt t="79335" x="5429250" y="3179763"/>
          <p14:tracePt t="79352" x="5438775" y="3179763"/>
          <p14:tracePt t="79368" x="5446713" y="3179763"/>
          <p14:tracePt t="79402" x="5456238" y="3179763"/>
          <p14:tracePt t="79632" x="5465763" y="3179763"/>
          <p14:tracePt t="79653" x="5473700" y="3179763"/>
          <p14:tracePt t="79672" x="5483225" y="3179763"/>
          <p14:tracePt t="79687" x="5491163" y="3179763"/>
          <p14:tracePt t="79693" x="5500688" y="3179763"/>
          <p14:tracePt t="79702" x="5510213" y="3179763"/>
          <p14:tracePt t="79719" x="5537200" y="3179763"/>
          <p14:tracePt t="79736" x="5545138" y="3179763"/>
          <p14:tracePt t="79753" x="5562600" y="3179763"/>
          <p14:tracePt t="79769" x="5572125" y="3179763"/>
          <p14:tracePt t="79802" x="5581650" y="3179763"/>
          <p14:tracePt t="79823" x="5589588" y="3179763"/>
          <p14:tracePt t="79838" x="5599113" y="3179763"/>
          <p14:tracePt t="79919" x="5608638" y="3179763"/>
          <p14:tracePt t="79947" x="5616575" y="3179763"/>
          <p14:tracePt t="79967" x="5634038" y="3179763"/>
          <p14:tracePt t="79980" x="5643563" y="3179763"/>
          <p14:tracePt t="79988" x="5661025" y="3179763"/>
          <p14:tracePt t="80002" x="5680075" y="3179763"/>
          <p14:tracePt t="80019" x="5697538" y="3179763"/>
          <p14:tracePt t="80036" x="5715000" y="3179763"/>
          <p14:tracePt t="80052" x="5732463" y="3179763"/>
          <p14:tracePt t="80069" x="5741988" y="3179763"/>
          <p14:tracePt t="80086" x="5751513" y="3170238"/>
          <p14:tracePt t="80103" x="5776913" y="3170238"/>
          <p14:tracePt t="80119" x="5786438" y="3170238"/>
          <p14:tracePt t="80136" x="5795963" y="3170238"/>
          <p14:tracePt t="80152" x="5803900" y="3170238"/>
          <p14:tracePt t="80186" x="5813425" y="3170238"/>
          <p14:tracePt t="80213" x="5822950" y="3170238"/>
          <p14:tracePt t="80227" x="5830888" y="3170238"/>
          <p14:tracePt t="80314" x="5840413" y="3170238"/>
          <p14:tracePt t="80341" x="5840413" y="3160713"/>
          <p14:tracePt t="80375" x="5848350" y="3160713"/>
          <p14:tracePt t="80396" x="5857875" y="3152775"/>
          <p14:tracePt t="80403" x="5867400" y="3152775"/>
          <p14:tracePt t="80409" x="5875338" y="3152775"/>
          <p14:tracePt t="80424" x="5884863" y="3152775"/>
          <p14:tracePt t="80435" x="5884863" y="3143250"/>
          <p14:tracePt t="80452" x="5902325" y="3143250"/>
          <p14:tracePt t="80469" x="5902325" y="3133725"/>
          <p14:tracePt t="80486" x="5911850" y="3133725"/>
          <p14:tracePt t="80794" x="5919788" y="3133725"/>
          <p14:tracePt t="80842" x="5929313" y="3133725"/>
          <p14:tracePt t="80910" x="5938838" y="3133725"/>
          <p14:tracePt t="80931" x="5946775" y="3133725"/>
          <p14:tracePt t="80945" x="5956300" y="3133725"/>
          <p14:tracePt t="80953" x="5965825" y="3143250"/>
          <p14:tracePt t="80959" x="5973763" y="3143250"/>
          <p14:tracePt t="80969" x="5983288" y="3143250"/>
          <p14:tracePt t="80986" x="6010275" y="3152775"/>
          <p14:tracePt t="81003" x="6037263" y="3160713"/>
          <p14:tracePt t="81020" x="6062663" y="3160713"/>
          <p14:tracePt t="81036" x="6081713" y="3160713"/>
          <p14:tracePt t="81053" x="6089650" y="3160713"/>
          <p14:tracePt t="81069" x="6099175" y="3160713"/>
          <p14:tracePt t="81086" x="6099175" y="3170238"/>
          <p14:tracePt t="81102" x="6116638" y="3170238"/>
          <p14:tracePt t="81119" x="6126163" y="3170238"/>
          <p14:tracePt t="81136" x="6134100" y="3179763"/>
          <p14:tracePt t="81153" x="6143625" y="3187700"/>
          <p14:tracePt t="81170" x="6153150" y="3187700"/>
          <p14:tracePt t="81186" x="6161088" y="3187700"/>
          <p14:tracePt t="81205" x="6170613" y="3187700"/>
          <p14:tracePt t="81239" x="6180138" y="3187700"/>
          <p14:tracePt t="81801" x="6197600" y="3187700"/>
          <p14:tracePt t="81807" x="6224588" y="3179763"/>
          <p14:tracePt t="81819" x="6251575" y="3179763"/>
          <p14:tracePt t="81836" x="6259513" y="3179763"/>
          <p14:tracePt t="81853" x="6269038" y="3179763"/>
          <p14:tracePt t="81869" x="6286500" y="3170238"/>
          <p14:tracePt t="81886" x="6296025" y="3170238"/>
          <p14:tracePt t="81903" x="6313488" y="3170238"/>
          <p14:tracePt t="81919" x="6330950" y="3170238"/>
          <p14:tracePt t="81936" x="6348413" y="3170238"/>
          <p14:tracePt t="81952" x="6394450" y="3170238"/>
          <p14:tracePt t="81970" x="6429375" y="3170238"/>
          <p14:tracePt t="81986" x="6446838" y="3170238"/>
          <p14:tracePt t="82002" x="6465888" y="3170238"/>
          <p14:tracePt t="82019" x="6473825" y="3170238"/>
          <p14:tracePt t="82052" x="6483350" y="3170238"/>
          <p14:tracePt t="82073" x="6491288" y="3170238"/>
          <p14:tracePt t="84009" x="6510338" y="3170238"/>
          <p14:tracePt t="84016" x="6527800" y="3170238"/>
          <p14:tracePt t="84023" x="6537325" y="3170238"/>
          <p14:tracePt t="84036" x="6545263" y="3170238"/>
          <p14:tracePt t="84052" x="6572250" y="3170238"/>
          <p14:tracePt t="84070" x="6581775" y="3170238"/>
          <p14:tracePt t="84102" x="6589713" y="3170238"/>
          <p14:tracePt t="84139" x="6581775" y="3170238"/>
          <p14:tracePt t="84153" x="6572250" y="3170238"/>
          <p14:tracePt t="84160" x="6562725" y="3170238"/>
          <p14:tracePt t="84174" x="6554788" y="3170238"/>
          <p14:tracePt t="84186" x="6537325" y="3170238"/>
          <p14:tracePt t="84202" x="6500813" y="3170238"/>
          <p14:tracePt t="84220" x="6465888" y="3170238"/>
          <p14:tracePt t="84236" x="6394450" y="3170238"/>
          <p14:tracePt t="84253" x="6357938" y="3170238"/>
          <p14:tracePt t="84269" x="6286500" y="3170238"/>
          <p14:tracePt t="84286" x="6251575" y="3170238"/>
          <p14:tracePt t="84302" x="6161088" y="3179763"/>
          <p14:tracePt t="84319" x="6126163" y="3179763"/>
          <p14:tracePt t="84335" x="6081713" y="3187700"/>
          <p14:tracePt t="84352" x="6054725" y="3197225"/>
          <p14:tracePt t="84368" x="6037263" y="3197225"/>
          <p14:tracePt t="84385" x="6000750" y="3197225"/>
          <p14:tracePt t="84402" x="5965825" y="3197225"/>
          <p14:tracePt t="84419" x="5894388" y="3197225"/>
          <p14:tracePt t="84435" x="5840413" y="3205163"/>
          <p14:tracePt t="84453" x="5795963" y="3214688"/>
          <p14:tracePt t="84457" x="5776913" y="3214688"/>
          <p14:tracePt t="84469" x="5751513" y="3214688"/>
          <p14:tracePt t="84486" x="5724525" y="3214688"/>
          <p14:tracePt t="84502" x="5688013" y="3214688"/>
          <p14:tracePt t="84519" x="5670550" y="3214688"/>
          <p14:tracePt t="84536" x="5634038" y="3214688"/>
          <p14:tracePt t="84552" x="5599113" y="3214688"/>
          <p14:tracePt t="84569" x="5572125" y="3214688"/>
          <p14:tracePt t="84586" x="5545138" y="3214688"/>
          <p14:tracePt t="84604" x="5491163" y="3214688"/>
          <p14:tracePt t="84619" x="5446713" y="3214688"/>
          <p14:tracePt t="84636" x="5402263" y="3214688"/>
          <p14:tracePt t="84652" x="5357813" y="3214688"/>
          <p14:tracePt t="84669" x="5340350" y="3214688"/>
          <p14:tracePt t="84686" x="5313363" y="3214688"/>
          <p14:tracePt t="84702" x="5303838" y="3214688"/>
          <p14:tracePt t="84720" x="5295900" y="3214688"/>
          <p14:tracePt t="84736" x="5286375" y="3214688"/>
          <p14:tracePt t="84769" x="5276850" y="3214688"/>
          <p14:tracePt t="84803" x="5268913" y="3214688"/>
          <p14:tracePt t="84831" x="5259388" y="3214688"/>
          <p14:tracePt t="84844" x="5251450" y="3214688"/>
          <p14:tracePt t="84850" x="5241925" y="3214688"/>
          <p14:tracePt t="84857" x="5241925" y="3205163"/>
          <p14:tracePt t="84870" x="5224463" y="3205163"/>
          <p14:tracePt t="84886" x="5205413" y="3197225"/>
          <p14:tracePt t="84902" x="5187950" y="3197225"/>
          <p14:tracePt t="84919" x="5160963" y="3197225"/>
          <p14:tracePt t="84936" x="5143500" y="3197225"/>
          <p14:tracePt t="84952" x="5126038" y="3197225"/>
          <p14:tracePt t="84955" x="5116513" y="3197225"/>
          <p14:tracePt t="84969" x="5116513" y="3187700"/>
          <p14:tracePt t="84986" x="5108575" y="3187700"/>
          <p14:tracePt t="85003" x="5108575" y="3179763"/>
          <p14:tracePt t="85035" x="5108575" y="3170238"/>
          <p14:tracePt t="85042" x="5126038" y="3170238"/>
          <p14:tracePt t="85056" x="5133975" y="3170238"/>
          <p14:tracePt t="85069" x="5153025" y="3160713"/>
          <p14:tracePt t="85086" x="5170488" y="3160713"/>
          <p14:tracePt t="85103" x="5197475" y="3160713"/>
          <p14:tracePt t="85119" x="5214938" y="3160713"/>
          <p14:tracePt t="85136" x="5241925" y="3160713"/>
          <p14:tracePt t="85152" x="5303838" y="3160713"/>
          <p14:tracePt t="85169" x="5357813" y="3160713"/>
          <p14:tracePt t="85186" x="5465763" y="3170238"/>
          <p14:tracePt t="85203" x="5510213" y="3170238"/>
          <p14:tracePt t="85220" x="5581650" y="3170238"/>
          <p14:tracePt t="85236" x="5608638" y="3170238"/>
          <p14:tracePt t="85253" x="5634038" y="3170238"/>
          <p14:tracePt t="85269" x="5653088" y="3170238"/>
          <p14:tracePt t="85286" x="5670550" y="3170238"/>
          <p14:tracePt t="85302" x="5680075" y="3170238"/>
          <p14:tracePt t="85318" x="5697538" y="3170238"/>
          <p14:tracePt t="85335" x="5732463" y="3170238"/>
          <p14:tracePt t="85352" x="5776913" y="3170238"/>
          <p14:tracePt t="85369" x="5840413" y="3179763"/>
          <p14:tracePt t="85385" x="5902325" y="3179763"/>
          <p14:tracePt t="85402" x="5919788" y="3179763"/>
          <p14:tracePt t="85419" x="5956300" y="3179763"/>
          <p14:tracePt t="85435" x="5973763" y="3179763"/>
          <p14:tracePt t="85452" x="6010275" y="3179763"/>
          <p14:tracePt t="85469" x="6018213" y="3179763"/>
          <p14:tracePt t="85474" x="6027738" y="3179763"/>
          <p14:tracePt t="85486" x="6045200" y="3179763"/>
          <p14:tracePt t="85502" x="6081713" y="3179763"/>
          <p14:tracePt t="85520" x="6108700" y="3179763"/>
          <p14:tracePt t="85536" x="6126163" y="3179763"/>
          <p14:tracePt t="85553" x="6143625" y="3179763"/>
          <p14:tracePt t="85569" x="6170613" y="3179763"/>
          <p14:tracePt t="85586" x="6188075" y="3187700"/>
          <p14:tracePt t="85602" x="6224588" y="3187700"/>
          <p14:tracePt t="85619" x="6232525" y="3187700"/>
          <p14:tracePt t="85636" x="6242050" y="3187700"/>
          <p14:tracePt t="85652" x="6259513" y="3187700"/>
          <p14:tracePt t="85686" x="6269038" y="3187700"/>
          <p14:tracePt t="85713" x="6276975" y="3179763"/>
          <p14:tracePt t="85740" x="6286500" y="3179763"/>
          <p14:tracePt t="85761" x="6296025" y="3179763"/>
          <p14:tracePt t="85774" x="6303963" y="3179763"/>
          <p14:tracePt t="85788" x="6313488" y="3179763"/>
          <p14:tracePt t="85794" x="6323013" y="3179763"/>
          <p14:tracePt t="85802" x="6330950" y="3179763"/>
          <p14:tracePt t="85822" x="6340475" y="3179763"/>
          <p14:tracePt t="85836" x="6348413" y="3179763"/>
          <p14:tracePt t="85857" x="6357938" y="3179763"/>
          <p14:tracePt t="85870" x="6367463" y="3179763"/>
          <p14:tracePt t="86725" x="6357938" y="3116263"/>
          <p14:tracePt t="86731" x="6340475" y="3027363"/>
          <p14:tracePt t="86739" x="6323013" y="2982913"/>
          <p14:tracePt t="86752" x="6286500" y="2901950"/>
          <p14:tracePt t="86769" x="6269038" y="2857500"/>
          <p14:tracePt t="86786" x="6251575" y="2830513"/>
          <p14:tracePt t="86803" x="6232525" y="2786063"/>
          <p14:tracePt t="86820" x="6153150" y="2732088"/>
          <p14:tracePt t="86836" x="6054725" y="2652713"/>
          <p14:tracePt t="86852" x="5919788" y="2536825"/>
          <p14:tracePt t="86869" x="5813425" y="2446338"/>
          <p14:tracePt t="86886" x="5759450" y="2393950"/>
          <p14:tracePt t="86903" x="5653088" y="2322513"/>
          <p14:tracePt t="86919" x="5527675" y="2259013"/>
          <p14:tracePt t="86936" x="5375275" y="2179638"/>
          <p14:tracePt t="86952" x="5224463" y="2044700"/>
          <p14:tracePt t="86970" x="5180013" y="1982788"/>
          <p14:tracePt t="86986" x="5108575" y="1901825"/>
          <p14:tracePt t="87003" x="5018088" y="1830388"/>
          <p14:tracePt t="87019" x="4867275" y="1724025"/>
          <p14:tracePt t="87036" x="4768850" y="1660525"/>
          <p14:tracePt t="87052" x="4687888" y="1589088"/>
          <p14:tracePt t="87069" x="4589463" y="1509713"/>
          <p14:tracePt t="87086" x="4483100" y="1428750"/>
          <p14:tracePt t="87103" x="4419600" y="1384300"/>
          <p14:tracePt t="87119" x="4375150" y="1357313"/>
          <p14:tracePt t="87136" x="4303713" y="1330325"/>
          <p14:tracePt t="87152" x="4268788" y="1322388"/>
          <p14:tracePt t="87169" x="4232275" y="1312863"/>
          <p14:tracePt t="87186" x="4214813" y="1303338"/>
          <p14:tracePt t="87203" x="4197350" y="1295400"/>
          <p14:tracePt t="87219" x="4187825" y="1295400"/>
          <p14:tracePt t="87237" x="4179888" y="1295400"/>
          <p14:tracePt t="87252" x="4152900" y="1295400"/>
          <p14:tracePt t="87269" x="4133850" y="1295400"/>
          <p14:tracePt t="87286" x="4081463" y="1295400"/>
          <p14:tracePt t="87302" x="4037013" y="1295400"/>
          <p14:tracePt t="87319" x="3973513" y="1295400"/>
          <p14:tracePt t="87335" x="3929063" y="1295400"/>
          <p14:tracePt t="87352" x="3884613" y="1295400"/>
          <p14:tracePt t="87368" x="3857625" y="1295400"/>
          <p14:tracePt t="87385" x="3840163" y="1295400"/>
          <p14:tracePt t="87402" x="3803650" y="1295400"/>
          <p14:tracePt t="87419" x="3795713" y="1295400"/>
          <p14:tracePt t="87435" x="3786188" y="1295400"/>
          <p14:tracePt t="87452" x="3776663" y="1295400"/>
          <p14:tracePt t="87456" x="3768725" y="1295400"/>
          <p14:tracePt t="87854" x="3741738" y="1295400"/>
          <p14:tracePt t="87860" x="3714750" y="1295400"/>
          <p14:tracePt t="87869" x="3705225" y="1295400"/>
          <p14:tracePt t="87887" x="3679825" y="1295400"/>
          <p14:tracePt t="87902" x="3660775" y="1295400"/>
          <p14:tracePt t="87919" x="3652838" y="1295400"/>
          <p14:tracePt t="87936" x="3643313" y="1295400"/>
          <p14:tracePt t="87952" x="3643313" y="1285875"/>
          <p14:tracePt t="87956" x="3633788" y="1285875"/>
          <p14:tracePt t="88065" x="3633788" y="1276350"/>
          <p14:tracePt t="88155" x="3643313" y="1276350"/>
          <p14:tracePt t="88182" x="3643313" y="1268413"/>
          <p14:tracePt t="88188" x="3652838" y="1268413"/>
          <p14:tracePt t="88209" x="3660775" y="1258888"/>
          <p14:tracePt t="88243" x="3670300" y="1250950"/>
          <p14:tracePt t="88277" x="3679825" y="1250950"/>
          <p14:tracePt t="88310" x="3687763" y="1250950"/>
          <p14:tracePt t="88324" x="3697288" y="1241425"/>
          <p14:tracePt t="88344" x="3705225" y="1241425"/>
          <p14:tracePt t="88365" x="3714750" y="1241425"/>
          <p14:tracePt t="88385" x="3724275" y="1241425"/>
          <p14:tracePt t="88399" x="3732213" y="1241425"/>
          <p14:tracePt t="88427" x="3741738" y="1241425"/>
          <p14:tracePt t="88462" x="3751263" y="1241425"/>
          <p14:tracePt t="88482" x="3759200" y="1241425"/>
          <p14:tracePt t="88504" x="3768725" y="1241425"/>
          <p14:tracePt t="88530" x="3776663" y="1241425"/>
          <p14:tracePt t="88565" x="3786188" y="1241425"/>
          <p14:tracePt t="88592" x="3795713" y="1241425"/>
          <p14:tracePt t="88606" x="3803650" y="1241425"/>
          <p14:tracePt t="88626" x="3813175" y="1241425"/>
          <p14:tracePt t="88654" x="3822700" y="1241425"/>
          <p14:tracePt t="88681" x="3830638" y="1241425"/>
          <p14:tracePt t="88695" x="3840163" y="1241425"/>
          <p14:tracePt t="88715" x="3848100" y="1241425"/>
          <p14:tracePt t="88743" x="3857625" y="1241425"/>
          <p14:tracePt t="88777" x="3867150" y="1241425"/>
          <p14:tracePt t="88804" x="3875088" y="1241425"/>
          <p14:tracePt t="88825" x="3884613" y="1241425"/>
          <p14:tracePt t="88859" x="3894138" y="1241425"/>
          <p14:tracePt t="88887" x="3902075" y="1241425"/>
          <p14:tracePt t="88921" x="3911600" y="1241425"/>
          <p14:tracePt t="88935" x="3919538" y="1241425"/>
          <p14:tracePt t="88968" x="3929063" y="1241425"/>
          <p14:tracePt t="88989" x="3938588" y="1241425"/>
          <p14:tracePt t="89016" x="3946525" y="1241425"/>
          <p14:tracePt t="89030" x="3956050" y="1241425"/>
          <p14:tracePt t="89064" x="3965575" y="1241425"/>
          <p14:tracePt t="89098" x="3973513" y="1241425"/>
          <p14:tracePt t="89126" x="3983038" y="1241425"/>
          <p14:tracePt t="89139" x="3990975" y="1241425"/>
          <p14:tracePt t="89167" x="4000500" y="1250950"/>
          <p14:tracePt t="89181" x="4010025" y="1250950"/>
          <p14:tracePt t="89194" x="4017963" y="1258888"/>
          <p14:tracePt t="89202" x="4027488" y="1258888"/>
          <p14:tracePt t="89220" x="4037013" y="1268413"/>
          <p14:tracePt t="89236" x="4071938" y="1276350"/>
          <p14:tracePt t="89252" x="4089400" y="1285875"/>
          <p14:tracePt t="89269" x="4152900" y="1322388"/>
          <p14:tracePt t="89286" x="4187825" y="1357313"/>
          <p14:tracePt t="89302" x="4251325" y="1401763"/>
          <p14:tracePt t="89319" x="4340225" y="1482725"/>
          <p14:tracePt t="89336" x="4446588" y="1581150"/>
          <p14:tracePt t="89352" x="4562475" y="1670050"/>
          <p14:tracePt t="89369" x="4660900" y="1751013"/>
          <p14:tracePt t="89385" x="4776788" y="1830388"/>
          <p14:tracePt t="89402" x="4813300" y="1874838"/>
          <p14:tracePt t="89419" x="4867275" y="1946275"/>
          <p14:tracePt t="89435" x="4911725" y="2027238"/>
          <p14:tracePt t="89453" x="5000625" y="2197100"/>
          <p14:tracePt t="89469" x="5062538" y="2295525"/>
          <p14:tracePt t="89487" x="5187950" y="2473325"/>
          <p14:tracePt t="89502" x="5295900" y="2616200"/>
          <p14:tracePt t="89519" x="5384800" y="2732088"/>
          <p14:tracePt t="89536" x="5446713" y="2822575"/>
          <p14:tracePt t="89552" x="5473700" y="2857500"/>
          <p14:tracePt t="89570" x="5500688" y="2911475"/>
          <p14:tracePt t="89586" x="5510213" y="2938463"/>
          <p14:tracePt t="89603" x="5527675" y="2965450"/>
          <p14:tracePt t="89619" x="5537200" y="2973388"/>
          <p14:tracePt t="89652" x="5537200" y="2982913"/>
          <p14:tracePt t="89914" x="5518150" y="2982913"/>
          <p14:tracePt t="89921" x="5473700" y="2990850"/>
          <p14:tracePt t="89936" x="5375275" y="3009900"/>
          <p14:tracePt t="89952" x="5322888" y="3017838"/>
          <p14:tracePt t="89955" x="5303838" y="3027363"/>
          <p14:tracePt t="89969" x="5268913" y="3027363"/>
          <p14:tracePt t="89987" x="5241925" y="3027363"/>
          <p14:tracePt t="90002" x="5205413" y="3027363"/>
          <p14:tracePt t="90019" x="5170488" y="3027363"/>
          <p14:tracePt t="90036" x="5116513" y="3036888"/>
          <p14:tracePt t="90052" x="5072063" y="3036888"/>
          <p14:tracePt t="90069" x="5010150" y="3044825"/>
          <p14:tracePt t="90086" x="4973638" y="3044825"/>
          <p14:tracePt t="90103" x="4929188" y="3054350"/>
          <p14:tracePt t="90119" x="4902200" y="3062288"/>
          <p14:tracePt t="90137" x="4867275" y="3071813"/>
          <p14:tracePt t="90152" x="4848225" y="3071813"/>
          <p14:tracePt t="90169" x="4840288" y="3081338"/>
          <p14:tracePt t="90186" x="4830763" y="3081338"/>
          <p14:tracePt t="90203" x="4822825" y="3081338"/>
          <p14:tracePt t="90219" x="4813300" y="3081338"/>
          <p14:tracePt t="90236" x="4803775" y="3081338"/>
          <p14:tracePt t="90253" x="4795838" y="3089275"/>
          <p14:tracePt t="90269" x="4776788" y="3089275"/>
          <p14:tracePt t="90287" x="4751388" y="3098800"/>
          <p14:tracePt t="90302" x="4732338" y="3108325"/>
          <p14:tracePt t="90319" x="4714875" y="3108325"/>
          <p14:tracePt t="90335" x="4705350" y="3108325"/>
          <p14:tracePt t="90352" x="4697413" y="3108325"/>
          <p14:tracePt t="90424" x="4705350" y="3108325"/>
          <p14:tracePt t="90431" x="4714875" y="3108325"/>
          <p14:tracePt t="90444" x="4724400" y="3108325"/>
          <p14:tracePt t="90453" x="4741863" y="3098800"/>
          <p14:tracePt t="90469" x="4759325" y="3098800"/>
          <p14:tracePt t="90486" x="4776788" y="3098800"/>
          <p14:tracePt t="90502" x="4803775" y="3098800"/>
          <p14:tracePt t="90520" x="4830763" y="3098800"/>
          <p14:tracePt t="90536" x="4848225" y="3098800"/>
          <p14:tracePt t="90552" x="4857750" y="3108325"/>
          <p14:tracePt t="90569" x="4884738" y="3125788"/>
          <p14:tracePt t="90586" x="4894263" y="3133725"/>
          <p14:tracePt t="90602" x="4902200" y="3143250"/>
          <p14:tracePt t="90619" x="4919663" y="3143250"/>
          <p14:tracePt t="90636" x="4929188" y="3152775"/>
          <p14:tracePt t="90652" x="4929188" y="3160713"/>
          <p14:tracePt t="90670" x="4938713" y="3170238"/>
          <p14:tracePt t="90911" x="4946650" y="3179763"/>
          <p14:tracePt t="90939" x="4956175" y="3179763"/>
          <p14:tracePt t="91034" x="4946650" y="3170238"/>
          <p14:tracePt t="91040" x="4946650" y="3160713"/>
          <p14:tracePt t="91053" x="4919663" y="3133725"/>
          <p14:tracePt t="92414" x="4848225" y="3027363"/>
          <p14:tracePt t="92421" x="4786313" y="2919413"/>
          <p14:tracePt t="92428" x="4714875" y="2822575"/>
          <p14:tracePt t="92435" x="4633913" y="2741613"/>
          <p14:tracePt t="92452" x="4518025" y="2554288"/>
          <p14:tracePt t="92469" x="4402138" y="2366963"/>
          <p14:tracePt t="92486" x="4322763" y="2214563"/>
          <p14:tracePt t="92503" x="4295775" y="2179638"/>
          <p14:tracePt t="92519" x="4259263" y="2089150"/>
          <p14:tracePt t="92536" x="4224338" y="2000250"/>
          <p14:tracePt t="92553" x="4152900" y="1839913"/>
          <p14:tracePt t="92569" x="4081463" y="1758950"/>
          <p14:tracePt t="92586" x="3973513" y="1652588"/>
          <p14:tracePt t="92603" x="3911600" y="1608138"/>
          <p14:tracePt t="92619" x="3848100" y="1562100"/>
          <p14:tracePt t="92636" x="3813175" y="1536700"/>
          <p14:tracePt t="92653" x="3786188" y="1509713"/>
          <p14:tracePt t="92669" x="3759200" y="1500188"/>
          <p14:tracePt t="92686" x="3751263" y="1482725"/>
          <p14:tracePt t="92702" x="3724275" y="1455738"/>
          <p14:tracePt t="92719" x="3705225" y="1428750"/>
          <p14:tracePt t="92736" x="3697288" y="1401763"/>
          <p14:tracePt t="92752" x="3670300" y="1357313"/>
          <p14:tracePt t="92770" x="3643313" y="1330325"/>
          <p14:tracePt t="92786" x="3625850" y="1312863"/>
          <p14:tracePt t="92802" x="3608388" y="1285875"/>
          <p14:tracePt t="92819" x="3589338" y="1258888"/>
          <p14:tracePt t="92836" x="3581400" y="1250950"/>
          <p14:tracePt t="92852" x="3562350" y="1241425"/>
          <p14:tracePt t="92869" x="3554413" y="1231900"/>
          <p14:tracePt t="92903" x="3544888" y="1231900"/>
          <p14:tracePt t="93038" x="3554413" y="1231900"/>
          <p14:tracePt t="93072" x="3562350" y="1231900"/>
          <p14:tracePt t="93086" x="3571875" y="1231900"/>
          <p14:tracePt t="93099" x="3581400" y="1231900"/>
          <p14:tracePt t="93120" x="3589338" y="1231900"/>
          <p14:tracePt t="93141" x="3598863" y="1231900"/>
          <p14:tracePt t="93147" x="3608388" y="1231900"/>
          <p14:tracePt t="93182" x="3616325" y="1231900"/>
          <p14:tracePt t="93215" x="3625850" y="1231900"/>
          <p14:tracePt t="93243" x="3633788" y="1231900"/>
          <p14:tracePt t="93257" x="3643313" y="1231900"/>
          <p14:tracePt t="93291" x="3652838" y="1231900"/>
          <p14:tracePt t="93324" x="3660775" y="1231900"/>
          <p14:tracePt t="93412" x="3670300" y="1231900"/>
          <p14:tracePt t="93455" x="3679825" y="1231900"/>
          <p14:tracePt t="93482" x="3687763" y="1231900"/>
          <p14:tracePt t="93516" x="3697288" y="1231900"/>
          <p14:tracePt t="93538" x="3705225" y="1231900"/>
          <p14:tracePt t="93544" x="3714750" y="1231900"/>
          <p14:tracePt t="93557" x="3724275" y="1231900"/>
          <p14:tracePt t="93585" x="3732213" y="1231900"/>
          <p14:tracePt t="93606" x="3741738" y="1231900"/>
          <p14:tracePt t="93619" x="3751263" y="1231900"/>
          <p14:tracePt t="93632" x="3759200" y="1231900"/>
          <p14:tracePt t="93646" x="3768725" y="1231900"/>
          <p14:tracePt t="93660" x="3768725" y="1223963"/>
          <p14:tracePt t="93674" x="3776663" y="1223963"/>
          <p14:tracePt t="93694" x="3786188" y="1223963"/>
          <p14:tracePt t="93702" x="3795713" y="1223963"/>
          <p14:tracePt t="93719" x="3803650" y="1223963"/>
          <p14:tracePt t="93736" x="3813175" y="1223963"/>
          <p14:tracePt t="93753" x="3830638" y="1223963"/>
          <p14:tracePt t="93769" x="3857625" y="1223963"/>
          <p14:tracePt t="93785" x="3867150" y="1223963"/>
          <p14:tracePt t="93802" x="3894138" y="1223963"/>
          <p14:tracePt t="93818" x="3902075" y="1223963"/>
          <p14:tracePt t="93835" x="3911600" y="1223963"/>
          <p14:tracePt t="93852" x="3919538" y="1223963"/>
          <p14:tracePt t="93868" x="3938588" y="1223963"/>
          <p14:tracePt t="93885" x="3956050" y="1223963"/>
          <p14:tracePt t="93902" x="3965575" y="1223963"/>
          <p14:tracePt t="93918" x="3983038" y="1223963"/>
          <p14:tracePt t="93936" x="3990975" y="1223963"/>
          <p14:tracePt t="93954" x="4010025" y="1223963"/>
          <p14:tracePt t="93969" x="4017963" y="1223963"/>
          <p14:tracePt t="93986" x="4027488" y="1223963"/>
          <p14:tracePt t="94002" x="4044950" y="1223963"/>
          <p14:tracePt t="94036" x="4054475" y="1223963"/>
          <p14:tracePt t="94052" x="4062413" y="1223963"/>
          <p14:tracePt t="94672" x="4062413" y="1231900"/>
          <p14:tracePt t="94700" x="4062413" y="1241425"/>
          <p14:tracePt t="94857" x="4054475" y="1241425"/>
          <p14:tracePt t="94871" x="4044950" y="1241425"/>
          <p14:tracePt t="95260" x="4062413" y="1276350"/>
          <p14:tracePt t="95268" x="4108450" y="1347788"/>
          <p14:tracePt t="95275" x="4143375" y="1401763"/>
          <p14:tracePt t="95286" x="4187825" y="1465263"/>
          <p14:tracePt t="95303" x="4375150" y="1731963"/>
          <p14:tracePt t="95319" x="4483100" y="1884363"/>
          <p14:tracePt t="95335" x="4554538" y="2071688"/>
          <p14:tracePt t="95352" x="4598988" y="2224088"/>
          <p14:tracePt t="95368" x="4643438" y="2393950"/>
          <p14:tracePt t="95385" x="4670425" y="2455863"/>
          <p14:tracePt t="95402" x="4687888" y="2536825"/>
          <p14:tracePt t="95419" x="4705350" y="2643188"/>
          <p14:tracePt t="95435" x="4714875" y="2687638"/>
          <p14:tracePt t="95452" x="4724400" y="2732088"/>
          <p14:tracePt t="95469" x="4724400" y="2751138"/>
          <p14:tracePt t="95473" x="4724400" y="2759075"/>
          <p14:tracePt t="95486" x="4724400" y="2768600"/>
          <p14:tracePt t="95502" x="4724400" y="2776538"/>
          <p14:tracePt t="95519" x="4724400" y="2786063"/>
          <p14:tracePt t="95536" x="4714875" y="2795588"/>
          <p14:tracePt t="95554" x="4714875" y="2813050"/>
          <p14:tracePt t="95569" x="4705350" y="2822575"/>
          <p14:tracePt t="95586" x="4705350" y="2840038"/>
          <p14:tracePt t="95602" x="4687888" y="2867025"/>
          <p14:tracePt t="95619" x="4687888" y="2884488"/>
          <p14:tracePt t="95636" x="4679950" y="2919413"/>
          <p14:tracePt t="95652" x="4670425" y="2955925"/>
          <p14:tracePt t="95670" x="4670425" y="2982913"/>
          <p14:tracePt t="95686" x="4660900" y="3000375"/>
          <p14:tracePt t="95702" x="4660900" y="3009900"/>
          <p14:tracePt t="95719" x="4660900" y="3027363"/>
          <p14:tracePt t="95753" x="4660900" y="3036888"/>
          <p14:tracePt t="95774" x="4652963" y="3036888"/>
          <p14:tracePt t="95786" x="4652963" y="3044825"/>
          <p14:tracePt t="95835" x="4652963" y="3054350"/>
          <p14:tracePt t="95849" x="4652963" y="3062288"/>
          <p14:tracePt t="95985" x="4660900" y="3062288"/>
          <p14:tracePt t="96013" x="4670425" y="3062288"/>
          <p14:tracePt t="96033" x="4679950" y="3062288"/>
          <p14:tracePt t="96040" x="4687888" y="3062288"/>
          <p14:tracePt t="96053" x="4714875" y="3062288"/>
          <p14:tracePt t="96069" x="4751388" y="3062288"/>
          <p14:tracePt t="96086" x="4786313" y="3062288"/>
          <p14:tracePt t="96102" x="4848225" y="3062288"/>
          <p14:tracePt t="96119" x="4875213" y="3062288"/>
          <p14:tracePt t="96136" x="4919663" y="3062288"/>
          <p14:tracePt t="96152" x="4938713" y="3062288"/>
          <p14:tracePt t="96169" x="4965700" y="3062288"/>
          <p14:tracePt t="96186" x="4973638" y="3062288"/>
          <p14:tracePt t="96203" x="4991100" y="3062288"/>
          <p14:tracePt t="96219" x="5000625" y="3062288"/>
          <p14:tracePt t="96236" x="5010150" y="3062288"/>
          <p14:tracePt t="96269" x="5018088" y="3062288"/>
          <p14:tracePt t="96306" x="5027613" y="3062288"/>
          <p14:tracePt t="96458" x="5037138" y="3062288"/>
          <p14:tracePt t="96752" x="5037138" y="3071813"/>
          <p14:tracePt t="96854" x="5037138" y="3081338"/>
          <p14:tracePt t="96881" x="5045075" y="3089275"/>
          <p14:tracePt t="96910" x="5054600" y="3089275"/>
          <p14:tracePt t="96918" x="5054600" y="3098800"/>
          <p14:tracePt t="96936" x="5062538" y="3098800"/>
          <p14:tracePt t="96971" x="5062538" y="3108325"/>
          <p14:tracePt t="97046" x="5072063" y="3108325"/>
          <p14:tracePt t="97066" x="5072063" y="3116263"/>
          <p14:tracePt t="97114" x="5081588" y="3125788"/>
          <p14:tracePt t="97996" x="5072063" y="3125788"/>
          <p14:tracePt t="98024" x="5062538" y="3125788"/>
          <p14:tracePt t="98030" x="5054600" y="3125788"/>
          <p14:tracePt t="98038" x="5054600" y="3116263"/>
          <p14:tracePt t="98052" x="5045075" y="3116263"/>
          <p14:tracePt t="98069" x="5037138" y="3116263"/>
          <p14:tracePt t="98086" x="5018088" y="3116263"/>
          <p14:tracePt t="98102" x="5010150" y="3116263"/>
          <p14:tracePt t="98119" x="5000625" y="3116263"/>
          <p14:tracePt t="98136" x="4991100" y="3116263"/>
          <p14:tracePt t="98153" x="4973638" y="3116263"/>
          <p14:tracePt t="98169" x="4965700" y="3116263"/>
          <p14:tracePt t="98203" x="4946650" y="3116263"/>
          <p14:tracePt t="98236" x="4938713" y="3116263"/>
          <p14:tracePt t="98263" x="4929188" y="3116263"/>
          <p14:tracePt t="98297" x="4919663" y="3116263"/>
          <p14:tracePt t="98357" x="4911725" y="3116263"/>
          <p14:tracePt t="98482" x="4919663" y="3125788"/>
          <p14:tracePt t="98516" x="4929188" y="3133725"/>
          <p14:tracePt t="98543" x="4938713" y="3133725"/>
          <p14:tracePt t="98550" x="4938713" y="3143250"/>
          <p14:tracePt t="98571" x="4946650" y="3152775"/>
          <p14:tracePt t="98585" x="4956175" y="3152775"/>
          <p14:tracePt t="98598" x="4956175" y="3160713"/>
          <p14:tracePt t="98605" x="4956175" y="3170238"/>
          <p14:tracePt t="98619" x="4965700" y="3170238"/>
          <p14:tracePt t="98639" x="4965700" y="3179763"/>
          <p14:tracePt t="98652" x="4973638" y="3179763"/>
          <p14:tracePt t="98680" x="4983163" y="3179763"/>
          <p14:tracePt t="98694" x="4991100" y="3187700"/>
          <p14:tracePt t="98749" x="5000625" y="3187700"/>
          <p14:tracePt t="98783" x="5010150" y="3187700"/>
          <p14:tracePt t="98879" x="5010150" y="3179763"/>
          <p14:tracePt t="98947" x="5018088" y="3179763"/>
          <p14:tracePt t="99831" x="5018088" y="3170238"/>
          <p14:tracePt t="99913" x="5010150" y="3160713"/>
          <p14:tracePt t="100348" x="5018088" y="3160713"/>
          <p14:tracePt t="100361" x="5027613" y="3160713"/>
          <p14:tracePt t="100389" x="5037138" y="3160713"/>
          <p14:tracePt t="100423" x="5045075" y="3160713"/>
          <p14:tracePt t="100459" x="5045075" y="3152775"/>
          <p14:tracePt t="100514" x="5054600" y="3152775"/>
          <p14:tracePt t="100527" x="5062538" y="3152775"/>
          <p14:tracePt t="100575" x="5072063" y="3143250"/>
          <p14:tracePt t="100603" x="5081588" y="3143250"/>
          <p14:tracePt t="100610" x="5081588" y="3133725"/>
          <p14:tracePt t="100637" x="5089525" y="3133725"/>
          <p14:tracePt t="100650" x="5099050" y="3133725"/>
          <p14:tracePt t="100671" x="5108575" y="3133725"/>
          <p14:tracePt t="100685" x="5116513" y="3133725"/>
          <p14:tracePt t="100712" x="5126038" y="3133725"/>
          <p14:tracePt t="100746" x="5133975" y="3133725"/>
          <p14:tracePt t="100760" x="5143500" y="3133725"/>
          <p14:tracePt t="101150" x="5133975" y="3133725"/>
          <p14:tracePt t="101177" x="5126038" y="3133725"/>
          <p14:tracePt t="101211" x="5116513" y="3133725"/>
          <p14:tracePt t="101246" x="5108575" y="3133725"/>
          <p14:tracePt t="101259" x="5099050" y="3133725"/>
          <p14:tracePt t="101266" x="5089525" y="3133725"/>
          <p14:tracePt t="101287" x="5081588" y="3133725"/>
          <p14:tracePt t="101300" x="5072063" y="3133725"/>
          <p14:tracePt t="101320" x="5062538" y="3133725"/>
          <p14:tracePt t="101326" x="5054600" y="3133725"/>
          <p14:tracePt t="101335" x="5045075" y="3133725"/>
          <p14:tracePt t="101354" x="5027613" y="3133725"/>
          <p14:tracePt t="101368" x="5018088" y="3133725"/>
          <p14:tracePt t="101385" x="5010150" y="3133725"/>
          <p14:tracePt t="101402" x="4991100" y="3133725"/>
          <p14:tracePt t="101419" x="4983163" y="3133725"/>
          <p14:tracePt t="101435" x="4973638" y="3133725"/>
          <p14:tracePt t="101452" x="4956175" y="3133725"/>
          <p14:tracePt t="101470" x="4946650" y="3125788"/>
          <p14:tracePt t="101486" x="4938713" y="3125788"/>
          <p14:tracePt t="101503" x="4919663" y="3125788"/>
          <p14:tracePt t="101601" x="4919663" y="3133725"/>
          <p14:tracePt t="101615" x="4929188" y="3133725"/>
          <p14:tracePt t="101636" x="4938713" y="3143250"/>
          <p14:tracePt t="101649" x="4946650" y="3143250"/>
          <p14:tracePt t="101663" x="4956175" y="3143250"/>
          <p14:tracePt t="101676" x="4965700" y="3143250"/>
          <p14:tracePt t="101691" x="4973638" y="3143250"/>
          <p14:tracePt t="101704" x="4983163" y="3143250"/>
          <p14:tracePt t="101719" x="4991100" y="3143250"/>
          <p14:tracePt t="101751" x="5000625" y="3143250"/>
          <p14:tracePt t="101765" x="5010150" y="3143250"/>
          <p14:tracePt t="101792" x="5018088" y="3143250"/>
          <p14:tracePt t="101827" x="5027613" y="3143250"/>
          <p14:tracePt t="101854" x="5037138" y="3143250"/>
          <p14:tracePt t="101874" x="5045075" y="3143250"/>
          <p14:tracePt t="101889" x="5045075" y="3152775"/>
          <p14:tracePt t="101950" x="5054600" y="3152775"/>
          <p14:tracePt t="102025" x="5054600" y="3160713"/>
          <p14:tracePt t="102304" x="5062538" y="3152775"/>
          <p14:tracePt t="102352" x="5072063" y="3152775"/>
          <p14:tracePt t="102365" x="5081588" y="3152775"/>
          <p14:tracePt t="105979" x="5089525" y="3152775"/>
          <p14:tracePt t="106013" x="5099050" y="3143250"/>
          <p14:tracePt t="106047" x="5108575" y="3143250"/>
          <p14:tracePt t="106061" x="5116513" y="3143250"/>
          <p14:tracePt t="106088" x="5126038" y="3143250"/>
          <p14:tracePt t="106122" x="5133975" y="3143250"/>
          <p14:tracePt t="106156" x="5143500" y="3143250"/>
          <p14:tracePt t="106259" x="5143500" y="3133725"/>
          <p14:tracePt t="107648" x="5153025" y="3133725"/>
          <p14:tracePt t="107655" x="5170488" y="3133725"/>
          <p14:tracePt t="107669" x="5187950" y="3133725"/>
          <p14:tracePt t="107686" x="5197475" y="3133725"/>
          <p14:tracePt t="107703" x="5224463" y="3133725"/>
          <p14:tracePt t="107719" x="5241925" y="3133725"/>
          <p14:tracePt t="107736" x="5251450" y="3133725"/>
          <p14:tracePt t="107752" x="5259388" y="3133725"/>
          <p14:tracePt t="107770" x="5276850" y="3133725"/>
          <p14:tracePt t="107786" x="5286375" y="3133725"/>
          <p14:tracePt t="107802" x="5303838" y="3133725"/>
          <p14:tracePt t="107819" x="5322888" y="3133725"/>
          <p14:tracePt t="107836" x="5340350" y="3133725"/>
          <p14:tracePt t="107852" x="5357813" y="3133725"/>
          <p14:tracePt t="107869" x="5367338" y="3133725"/>
          <p14:tracePt t="107886" x="5384800" y="3133725"/>
          <p14:tracePt t="107920" x="5394325" y="3133725"/>
          <p14:tracePt t="107936" x="5402263" y="3133725"/>
          <p14:tracePt t="107955" x="5411788" y="3133725"/>
          <p14:tracePt t="107970" x="5419725" y="3133725"/>
          <p14:tracePt t="107990" x="5429250" y="3133725"/>
          <p14:tracePt t="108002" x="5446713" y="3133725"/>
          <p14:tracePt t="108019" x="5491163" y="3133725"/>
          <p14:tracePt t="108036" x="5626100" y="3143250"/>
          <p14:tracePt t="108052" x="6037263" y="3143250"/>
          <p14:tracePt t="108069" x="6411913" y="3116263"/>
          <p14:tracePt t="108086" x="7108825" y="2946400"/>
          <p14:tracePt t="108103" x="7751763" y="2786063"/>
          <p14:tracePt t="108119" x="8358188" y="2687638"/>
          <p14:tracePt t="108136" x="8483600" y="2670175"/>
          <p14:tracePt t="108153" x="8562975" y="2643188"/>
          <p14:tracePt t="108169" x="8582025" y="2643188"/>
          <p14:tracePt t="108186" x="8599488" y="2643188"/>
          <p14:tracePt t="108203" x="8616950" y="2643188"/>
          <p14:tracePt t="108237" x="8626475" y="2643188"/>
          <p14:tracePt t="108476" x="8616950" y="2643188"/>
          <p14:tracePt t="108489" x="8609013" y="2652713"/>
          <p14:tracePt t="108497" x="8599488" y="2652713"/>
          <p14:tracePt t="108503" x="8599488" y="2660650"/>
          <p14:tracePt t="108519" x="8589963" y="2660650"/>
          <p14:tracePt t="108536" x="8582025" y="2670175"/>
          <p14:tracePt t="108553" x="8572500" y="2670175"/>
          <p14:tracePt t="108570" x="8555038" y="2679700"/>
          <p14:tracePt t="108586" x="8545513" y="2687638"/>
          <p14:tracePt t="108603" x="8537575" y="2687638"/>
          <p14:tracePt t="108619" x="8528050" y="2687638"/>
          <p14:tracePt t="108636" x="8518525" y="2687638"/>
          <p14:tracePt t="108669" x="8510588" y="2687638"/>
          <p14:tracePt t="108701" x="8501063" y="2687638"/>
          <p14:tracePt t="108728" x="8491538" y="2687638"/>
          <p14:tracePt t="108742" x="8483600" y="2687638"/>
          <p14:tracePt t="108756" x="8474075" y="2687638"/>
          <p14:tracePt t="108770" x="8456613" y="2687638"/>
          <p14:tracePt t="108777" x="8447088" y="2687638"/>
          <p14:tracePt t="108786" x="8439150" y="2697163"/>
          <p14:tracePt t="108803" x="8375650" y="2705100"/>
          <p14:tracePt t="108819" x="8340725" y="2714625"/>
          <p14:tracePt t="108837" x="8286750" y="2724150"/>
          <p14:tracePt t="108853" x="8269288" y="2732088"/>
          <p14:tracePt t="108869" x="8242300" y="2741613"/>
          <p14:tracePt t="108886" x="8224838" y="2751138"/>
          <p14:tracePt t="108902" x="8215313" y="2751138"/>
          <p14:tracePt t="108936" x="8205788" y="2751138"/>
          <p14:tracePt t="109043" x="8215313" y="2751138"/>
          <p14:tracePt t="109059" x="8224838" y="2751138"/>
          <p14:tracePt t="109071" x="8232775" y="2751138"/>
          <p14:tracePt t="109083" x="8242300" y="2751138"/>
          <p14:tracePt t="109096" x="8251825" y="2751138"/>
          <p14:tracePt t="109110" x="8259763" y="2751138"/>
          <p14:tracePt t="109123" x="8269288" y="2751138"/>
          <p14:tracePt t="109135" x="8277225" y="2751138"/>
          <p14:tracePt t="109152" x="8304213" y="2751138"/>
          <p14:tracePt t="109169" x="8313738" y="2751138"/>
          <p14:tracePt t="109185" x="8331200" y="2751138"/>
          <p14:tracePt t="109202" x="8348663" y="2751138"/>
          <p14:tracePt t="109219" x="8367713" y="2751138"/>
          <p14:tracePt t="109236" x="8375650" y="2751138"/>
          <p14:tracePt t="109253" x="8394700" y="2751138"/>
          <p14:tracePt t="109269" x="8412163" y="2751138"/>
          <p14:tracePt t="109286" x="8420100" y="2751138"/>
          <p14:tracePt t="109302" x="8439150" y="2751138"/>
          <p14:tracePt t="109318" x="8447088" y="2751138"/>
          <p14:tracePt t="109335" x="8456613" y="2751138"/>
          <p14:tracePt t="109370" x="8466138" y="2751138"/>
          <p14:tracePt t="109385" x="8474075" y="2751138"/>
          <p14:tracePt t="109418" x="8483600" y="2751138"/>
          <p14:tracePt t="109460" x="8491538" y="2751138"/>
          <p14:tracePt t="109536" x="8491538" y="2741613"/>
          <p14:tracePt t="109549" x="8501063" y="2741613"/>
          <p14:tracePt t="109563" x="8510588" y="2741613"/>
          <p14:tracePt t="109570" x="8510588" y="2732088"/>
          <p14:tracePt t="109597" x="8518525" y="2732088"/>
          <p14:tracePt t="109605" x="8518525" y="2724150"/>
          <p14:tracePt t="109619" x="8518525" y="2714625"/>
          <p14:tracePt t="109636" x="8528050" y="2714625"/>
          <p14:tracePt t="109652" x="8528050" y="2705100"/>
          <p14:tracePt t="109669" x="8545513" y="2705100"/>
          <p14:tracePt t="109686" x="8555038" y="2705100"/>
          <p14:tracePt t="109703" x="8562975" y="2705100"/>
          <p14:tracePt t="109719" x="8572500" y="2705100"/>
          <p14:tracePt t="109736" x="8582025" y="2705100"/>
          <p14:tracePt t="109769" x="8589963" y="2705100"/>
          <p14:tracePt t="109786" x="8599488" y="2705100"/>
          <p14:tracePt t="109802" x="8609013" y="2705100"/>
          <p14:tracePt t="109819" x="8616950" y="2705100"/>
          <p14:tracePt t="109836" x="8634413" y="2714625"/>
          <p14:tracePt t="109869" x="8643938" y="2714625"/>
          <p14:tracePt t="109886" x="8653463" y="2724150"/>
          <p14:tracePt t="109903" x="8661400" y="2724150"/>
          <p14:tracePt t="109920" x="8688388" y="2732088"/>
          <p14:tracePt t="109952" x="8705850" y="2741613"/>
          <p14:tracePt t="109969" x="8705850" y="2751138"/>
          <p14:tracePt t="109986" x="8715375" y="2751138"/>
          <p14:tracePt t="110002" x="8715375" y="2759075"/>
          <p14:tracePt t="110021" x="8715375" y="2768600"/>
          <p14:tracePt t="110158" x="8705850" y="2768600"/>
          <p14:tracePt t="110186" x="8697913" y="2768600"/>
          <p14:tracePt t="110671" x="8705850" y="2776538"/>
          <p14:tracePt t="110678" x="8724900" y="2786063"/>
          <p14:tracePt t="110686" x="8742363" y="2786063"/>
          <p14:tracePt t="110702" x="8751888" y="2795588"/>
          <p14:tracePt t="110719" x="8759825" y="2803525"/>
          <p14:tracePt t="110736" x="8777288" y="2813050"/>
          <p14:tracePt t="110752" x="8777288" y="2822575"/>
          <p14:tracePt t="110769" x="8786813" y="2822575"/>
          <p14:tracePt t="110802" x="8796338" y="2822575"/>
          <p14:tracePt t="110911" x="8804275" y="2822575"/>
          <p14:tracePt t="110924" x="8804275" y="2830513"/>
          <p14:tracePt t="110958" x="8804275" y="2840038"/>
          <p14:tracePt t="110972" x="8813800" y="2847975"/>
          <p14:tracePt t="110999" x="8813800" y="2857500"/>
          <p14:tracePt t="111006" x="8823325" y="2857500"/>
          <p14:tracePt t="111019" x="8823325" y="2867025"/>
          <p14:tracePt t="111036" x="8823325" y="2874963"/>
          <p14:tracePt t="111053" x="8831263" y="2894013"/>
          <p14:tracePt t="111069" x="8840788" y="2901950"/>
          <p14:tracePt t="111087" x="8848725" y="2911475"/>
          <p14:tracePt t="111102" x="8848725" y="2919413"/>
          <p14:tracePt t="111119" x="8858250" y="2919413"/>
          <p14:tracePt t="111136" x="8858250" y="2928938"/>
          <p14:tracePt t="111169" x="8867775" y="2928938"/>
          <p14:tracePt t="111232" x="8875713" y="2928938"/>
          <p14:tracePt t="111252" x="8885238" y="2919413"/>
          <p14:tracePt t="111260" x="8885238" y="2911475"/>
          <p14:tracePt t="111273" x="8885238" y="2901950"/>
          <p14:tracePt t="111286" x="8894763" y="2884488"/>
          <p14:tracePt t="111302" x="8894763" y="2857500"/>
          <p14:tracePt t="111319" x="8894763" y="2847975"/>
          <p14:tracePt t="111335" x="8894763" y="2822575"/>
          <p14:tracePt t="111352" x="8894763" y="2803525"/>
          <p14:tracePt t="111369" x="8894763" y="2795588"/>
          <p14:tracePt t="111385" x="8894763" y="2776538"/>
          <p14:tracePt t="111419" x="8894763" y="2768600"/>
          <p14:tracePt t="111436" x="8894763" y="2759075"/>
          <p14:tracePt t="111471" x="8894763" y="2751138"/>
          <p14:tracePt t="111485" x="8894763" y="2741613"/>
          <p14:tracePt t="111717" x="8902700" y="2741613"/>
          <p14:tracePt t="111786" x="8902700" y="2732088"/>
          <p14:tracePt t="111826" x="8912225" y="2732088"/>
          <p14:tracePt t="111840" x="8920163" y="2732088"/>
          <p14:tracePt t="111888" x="8929688" y="2732088"/>
          <p14:tracePt t="111963" x="8939213" y="2732088"/>
          <p14:tracePt t="112059" x="8947150" y="2732088"/>
          <p14:tracePt t="112073" x="8956675" y="2732088"/>
          <p14:tracePt t="112087" x="8956675" y="2741613"/>
          <p14:tracePt t="112094" x="8966200" y="2741613"/>
          <p14:tracePt t="112107" x="8974138" y="2751138"/>
          <p14:tracePt t="112119" x="8983663" y="2751138"/>
          <p14:tracePt t="112136" x="9001125" y="2751138"/>
          <p14:tracePt t="112152" x="9018588" y="2751138"/>
          <p14:tracePt t="112169" x="9028113" y="2751138"/>
          <p14:tracePt t="112186" x="9037638" y="2751138"/>
          <p14:tracePt t="112202" x="9045575" y="2751138"/>
          <p14:tracePt t="112219" x="9055100" y="2751138"/>
          <p14:tracePt t="112358" x="9063038" y="2751138"/>
          <p14:tracePt t="112386" x="9072563" y="2751138"/>
          <p14:tracePt t="112407" x="9082088" y="2751138"/>
          <p14:tracePt t="112414" x="9090025" y="2751138"/>
          <p14:tracePt t="112421" x="9099550" y="2741613"/>
          <p14:tracePt t="112435" x="9117013" y="2741613"/>
          <p14:tracePt t="112452" x="9134475" y="2741613"/>
          <p14:tracePt t="112469" x="9153525" y="2741613"/>
          <p14:tracePt t="112486" x="9170988" y="2741613"/>
          <p14:tracePt t="112503" x="9197975" y="2741613"/>
          <p14:tracePt t="112519" x="9205913" y="2732088"/>
          <p14:tracePt t="112536" x="9215438" y="2732088"/>
          <p14:tracePt t="112552" x="9232900" y="2732088"/>
          <p14:tracePt t="112586" x="9242425" y="2724150"/>
          <p14:tracePt t="112619" x="9251950" y="2714625"/>
          <p14:tracePt t="112636" x="9269413" y="2697163"/>
          <p14:tracePt t="112653" x="9286875" y="2660650"/>
          <p14:tracePt t="112669" x="9304338" y="2633663"/>
          <p14:tracePt t="112686" x="9323388" y="2616200"/>
          <p14:tracePt t="112702" x="9331325" y="2581275"/>
          <p14:tracePt t="112719" x="9340850" y="2562225"/>
          <p14:tracePt t="112736" x="9348788" y="2544763"/>
          <p14:tracePt t="112752" x="9348788" y="2536825"/>
          <p14:tracePt t="112769" x="9348788" y="2527300"/>
          <p14:tracePt t="112803" x="9358313" y="2517775"/>
          <p14:tracePt t="112836" x="9358313" y="2509838"/>
          <p14:tracePt t="112874" x="9358313" y="2500313"/>
          <p14:tracePt t="112934" x="9358313" y="2509838"/>
          <p14:tracePt t="112962" x="9358313" y="2517775"/>
          <p14:tracePt t="112982" x="9358313" y="2527300"/>
          <p14:tracePt t="113003" x="9358313" y="2536825"/>
          <p14:tracePt t="113010" x="9348788" y="2544763"/>
          <p14:tracePt t="113019" x="9348788" y="2554288"/>
          <p14:tracePt t="113036" x="9348788" y="2562225"/>
          <p14:tracePt t="113053" x="9340850" y="2598738"/>
          <p14:tracePt t="113069" x="9340850" y="2608263"/>
          <p14:tracePt t="113086" x="9331325" y="2625725"/>
          <p14:tracePt t="113103" x="9331325" y="2633663"/>
          <p14:tracePt t="113119" x="9331325" y="2652713"/>
          <p14:tracePt t="113136" x="9331325" y="2660650"/>
          <p14:tracePt t="113169" x="9331325" y="2670175"/>
          <p14:tracePt t="113194" x="9331325" y="2679700"/>
          <p14:tracePt t="113216" x="9331325" y="2687638"/>
          <p14:tracePt t="113256" x="9331325" y="2697163"/>
          <p14:tracePt t="113330" x="9331325" y="2705100"/>
          <p14:tracePt t="113364" x="9331325" y="2714625"/>
          <p14:tracePt t="113377" x="9331325" y="2724150"/>
          <p14:tracePt t="113413" x="9331325" y="2732088"/>
          <p14:tracePt t="113441" x="9331325" y="2741613"/>
          <p14:tracePt t="113477" x="9331325" y="2751138"/>
          <p14:tracePt t="113529" x="9331325" y="2759075"/>
          <p14:tracePt t="113639" x="9331325" y="2768600"/>
          <p14:tracePt t="113776" x="9340850" y="2768600"/>
          <p14:tracePt t="113852" x="9348788" y="2776538"/>
          <p14:tracePt t="113878" x="9358313" y="2776538"/>
          <p14:tracePt t="113907" x="9358313" y="2786063"/>
          <p14:tracePt t="113914" x="9367838" y="2786063"/>
          <p14:tracePt t="113926" x="9375775" y="2795588"/>
          <p14:tracePt t="113940" x="9385300" y="2795588"/>
          <p14:tracePt t="113954" x="9394825" y="2803525"/>
          <p14:tracePt t="113974" x="9402763" y="2803525"/>
          <p14:tracePt t="113986" x="9412288" y="2803525"/>
          <p14:tracePt t="114015" x="9420225" y="2803525"/>
          <p14:tracePt t="114050" x="9429750" y="2795588"/>
          <p14:tracePt t="114056" x="9429750" y="2786063"/>
          <p14:tracePt t="114069" x="9429750" y="2776538"/>
          <p14:tracePt t="114086" x="9439275" y="2759075"/>
          <p14:tracePt t="114103" x="9447213" y="2751138"/>
          <p14:tracePt t="114119" x="9447213" y="2732088"/>
          <p14:tracePt t="114136" x="9456738" y="2724150"/>
          <p14:tracePt t="114153" x="9456738" y="2714625"/>
          <p14:tracePt t="114169" x="9466263" y="2697163"/>
          <p14:tracePt t="114202" x="9474200" y="2687638"/>
          <p14:tracePt t="114236" x="9474200" y="2679700"/>
          <p14:tracePt t="114253" x="9483725" y="2679700"/>
          <p14:tracePt t="114269" x="9483725" y="2660650"/>
          <p14:tracePt t="114286" x="9491663" y="2643188"/>
          <p14:tracePt t="114302" x="9510713" y="2616200"/>
          <p14:tracePt t="114319" x="9518650" y="2598738"/>
          <p14:tracePt t="114335" x="9537700" y="2571750"/>
          <p14:tracePt t="114352" x="9545638" y="2554288"/>
          <p14:tracePt t="114369" x="9563100" y="2536825"/>
          <p14:tracePt t="114385" x="9563100" y="2527300"/>
          <p14:tracePt t="114419" x="9572625" y="2517775"/>
          <p14:tracePt t="114439" x="9572625" y="2509838"/>
          <p14:tracePt t="114453" x="9572625" y="2500313"/>
          <p14:tracePt t="114576" x="9572625" y="2490788"/>
          <p14:tracePt t="114583" x="9563100" y="2490788"/>
          <p14:tracePt t="114590" x="9555163" y="2490788"/>
          <p14:tracePt t="114604" x="9545638" y="2490788"/>
          <p14:tracePt t="114619" x="9537700" y="2490788"/>
          <p14:tracePt t="114637" x="9518650" y="2490788"/>
          <p14:tracePt t="114652" x="9501188" y="2490788"/>
          <p14:tracePt t="114669" x="9474200" y="2490788"/>
          <p14:tracePt t="114686" x="9447213" y="2490788"/>
          <p14:tracePt t="114702" x="9439275" y="2490788"/>
          <p14:tracePt t="114719" x="9420225" y="2490788"/>
          <p14:tracePt t="114736" x="9412288" y="2490788"/>
          <p14:tracePt t="114753" x="9402763" y="2490788"/>
          <p14:tracePt t="114787" x="9394825" y="2490788"/>
          <p14:tracePt t="114802" x="9385300" y="2490788"/>
          <p14:tracePt t="114952" x="9385300" y="2482850"/>
          <p14:tracePt t="114986" x="9385300" y="2473325"/>
          <p14:tracePt t="115000" x="9385300" y="2465388"/>
          <p14:tracePt t="115034" x="9385300" y="2455863"/>
          <p14:tracePt t="115069" x="9385300" y="2446338"/>
          <p14:tracePt t="115089" x="9375775" y="2446338"/>
          <p14:tracePt t="115116" x="9367838" y="2446338"/>
          <p14:tracePt t="115151" x="9358313" y="2446338"/>
          <p14:tracePt t="115157" x="9348788" y="2446338"/>
          <p14:tracePt t="115169" x="9348788" y="2455863"/>
          <p14:tracePt t="115191" x="9340850" y="2465388"/>
          <p14:tracePt t="115202" x="9340850" y="2473325"/>
          <p14:tracePt t="115219" x="9331325" y="2482850"/>
          <p14:tracePt t="115236" x="9331325" y="2490788"/>
          <p14:tracePt t="115253" x="9331325" y="2509838"/>
          <p14:tracePt t="115269" x="9331325" y="2527300"/>
          <p14:tracePt t="115286" x="9331325" y="2544763"/>
          <p14:tracePt t="115302" x="9331325" y="2562225"/>
          <p14:tracePt t="115319" x="9331325" y="2571750"/>
          <p14:tracePt t="115335" x="9331325" y="2589213"/>
          <p14:tracePt t="115352" x="9331325" y="2598738"/>
          <p14:tracePt t="115369" x="9331325" y="2616200"/>
          <p14:tracePt t="115385" x="9331325" y="2625725"/>
          <p14:tracePt t="115402" x="9331325" y="2633663"/>
          <p14:tracePt t="115419" x="9331325" y="2652713"/>
          <p14:tracePt t="115435" x="9331325" y="2660650"/>
          <p14:tracePt t="115452" x="9331325" y="2679700"/>
          <p14:tracePt t="115469" x="9331325" y="2687638"/>
          <p14:tracePt t="115486" x="9331325" y="2705100"/>
          <p14:tracePt t="115503" x="9331325" y="2714625"/>
          <p14:tracePt t="115519" x="9331325" y="2732088"/>
          <p14:tracePt t="115536" x="9331325" y="2751138"/>
          <p14:tracePt t="115553" x="9340850" y="2768600"/>
          <p14:tracePt t="115569" x="9348788" y="2776538"/>
          <p14:tracePt t="115586" x="9348788" y="2786063"/>
          <p14:tracePt t="115603" x="9358313" y="2795588"/>
          <p14:tracePt t="115619" x="9358313" y="2803525"/>
          <p14:tracePt t="115636" x="9367838" y="2803525"/>
          <p14:tracePt t="115652" x="9375775" y="2803525"/>
          <p14:tracePt t="115669" x="9394825" y="2795588"/>
          <p14:tracePt t="115686" x="9402763" y="2786063"/>
          <p14:tracePt t="115704" x="9412288" y="2786063"/>
          <p14:tracePt t="115719" x="9420225" y="2776538"/>
          <p14:tracePt t="115736" x="9429750" y="2776538"/>
          <p14:tracePt t="115752" x="9439275" y="2759075"/>
          <p14:tracePt t="115769" x="9447213" y="2751138"/>
          <p14:tracePt t="115786" x="9447213" y="2741613"/>
          <p14:tracePt t="115802" x="9456738" y="2714625"/>
          <p14:tracePt t="115820" x="9466263" y="2687638"/>
          <p14:tracePt t="115836" x="9466263" y="2670175"/>
          <p14:tracePt t="115853" x="9466263" y="2660650"/>
          <p14:tracePt t="115869" x="9466263" y="2643188"/>
          <p14:tracePt t="115886" x="9466263" y="2633663"/>
          <p14:tracePt t="115903" x="9466263" y="2616200"/>
          <p14:tracePt t="115919" x="9466263" y="2608263"/>
          <p14:tracePt t="115936" x="9456738" y="2598738"/>
          <p14:tracePt t="115952" x="9439275" y="2589213"/>
          <p14:tracePt t="115970" x="9429750" y="2581275"/>
          <p14:tracePt t="115986" x="9429750" y="2571750"/>
          <p14:tracePt t="116002" x="9429750" y="2562225"/>
          <p14:tracePt t="116019" x="9420225" y="2562225"/>
          <p14:tracePt t="116036" x="9420225" y="2554288"/>
          <p14:tracePt t="116053" x="9402763" y="2544763"/>
          <p14:tracePt t="116197" x="9402763" y="2554288"/>
          <p14:tracePt t="116211" x="9402763" y="2562225"/>
          <p14:tracePt t="116922" x="9375775" y="2562225"/>
          <p14:tracePt t="116929" x="9340850" y="2536825"/>
          <p14:tracePt t="116937" x="9277350" y="2509838"/>
          <p14:tracePt t="116953" x="9170988" y="2455863"/>
          <p14:tracePt t="116969" x="8939213" y="2374900"/>
          <p14:tracePt t="116986" x="8786813" y="2303463"/>
          <p14:tracePt t="117003" x="8537575" y="2214563"/>
          <p14:tracePt t="117019" x="8304213" y="2170113"/>
          <p14:tracePt t="117037" x="8143875" y="2133600"/>
          <p14:tracePt t="117052" x="7786688" y="2098675"/>
          <p14:tracePt t="117069" x="7466013" y="2062163"/>
          <p14:tracePt t="117086" x="7062788" y="2044700"/>
          <p14:tracePt t="117103" x="6848475" y="2036763"/>
          <p14:tracePt t="117119" x="6751638" y="2027238"/>
          <p14:tracePt t="117136" x="6572250" y="2017713"/>
          <p14:tracePt t="117153" x="6303963" y="1965325"/>
          <p14:tracePt t="117169" x="6170613" y="1919288"/>
          <p14:tracePt t="117186" x="6045200" y="1884363"/>
          <p14:tracePt t="117202" x="5822950" y="1822450"/>
          <p14:tracePt t="117219" x="5697538" y="1785938"/>
          <p14:tracePt t="117236" x="5608638" y="1741488"/>
          <p14:tracePt t="117253" x="5562600" y="1714500"/>
          <p14:tracePt t="117270" x="5473700" y="1670050"/>
          <p14:tracePt t="117286" x="5330825" y="1625600"/>
          <p14:tracePt t="117302" x="5180013" y="1562100"/>
          <p14:tracePt t="117319" x="5045075" y="1517650"/>
          <p14:tracePt t="117335" x="4946650" y="1482725"/>
          <p14:tracePt t="117352" x="4786313" y="1438275"/>
          <p14:tracePt t="117368" x="4679950" y="1401763"/>
          <p14:tracePt t="117385" x="4562475" y="1357313"/>
          <p14:tracePt t="117402" x="4537075" y="1339850"/>
          <p14:tracePt t="117419" x="4500563" y="1322388"/>
          <p14:tracePt t="117435" x="4446588" y="1295400"/>
          <p14:tracePt t="117452" x="4402138" y="1285875"/>
          <p14:tracePt t="117469" x="4375150" y="1268413"/>
          <p14:tracePt t="117486" x="4340225" y="1250950"/>
          <p14:tracePt t="117490" x="4330700" y="1231900"/>
          <p14:tracePt t="117502" x="4322763" y="1231900"/>
          <p14:tracePt t="117519" x="4303713" y="1223963"/>
          <p14:tracePt t="117537" x="4295775" y="1204913"/>
          <p14:tracePt t="117552" x="4286250" y="1204913"/>
          <p14:tracePt t="117586" x="4286250" y="1196975"/>
          <p14:tracePt t="117602" x="4286250" y="1187450"/>
          <p14:tracePt t="117674" x="4295775" y="1187450"/>
          <p14:tracePt t="117681" x="4303713" y="1187450"/>
          <p14:tracePt t="117702" x="4313238" y="1187450"/>
          <p14:tracePt t="117722" x="4322763" y="1187450"/>
          <p14:tracePt t="117743" x="4330700" y="1187450"/>
          <p14:tracePt t="117756" x="4340225" y="1187450"/>
          <p14:tracePt t="117771" x="4348163" y="1187450"/>
          <p14:tracePt t="117791" x="4357688" y="1187450"/>
          <p14:tracePt t="117818" x="4367213" y="1187450"/>
          <p14:tracePt t="117845" x="4375150" y="1187450"/>
          <p14:tracePt t="117860" x="4384675" y="1187450"/>
          <p14:tracePt t="117879" x="4384675" y="1179513"/>
          <p14:tracePt t="117893" x="4394200" y="1169988"/>
          <p14:tracePt t="117928" x="4394200" y="1160463"/>
          <p14:tracePt t="118044" x="4402138" y="1160463"/>
          <p14:tracePt t="118071" x="4411663" y="1160463"/>
          <p14:tracePt t="118091" x="4419600" y="1169988"/>
          <p14:tracePt t="118106" x="4419600" y="1179513"/>
          <p14:tracePt t="118119" x="4429125" y="1179513"/>
          <p14:tracePt t="118139" x="4429125" y="1187450"/>
          <p14:tracePt t="118154" x="4438650" y="1187450"/>
          <p14:tracePt t="118167" x="4438650" y="1196975"/>
          <p14:tracePt t="118188" x="4446588" y="1196975"/>
          <p14:tracePt t="118202" x="4456113" y="1204913"/>
          <p14:tracePt t="118229" x="4465638" y="1204913"/>
          <p14:tracePt t="118262" x="4473575" y="1204913"/>
          <p14:tracePt t="118283" x="4483100" y="1204913"/>
          <p14:tracePt t="118289" x="4491038" y="1204913"/>
          <p14:tracePt t="118304" x="4500563" y="1204913"/>
          <p14:tracePt t="118319" x="4527550" y="1196975"/>
          <p14:tracePt t="118335" x="4572000" y="1179513"/>
          <p14:tracePt t="118352" x="4598988" y="1169988"/>
          <p14:tracePt t="118369" x="4625975" y="1160463"/>
          <p14:tracePt t="118385" x="4652963" y="1143000"/>
          <p14:tracePt t="118403" x="4670425" y="1125538"/>
          <p14:tracePt t="118419" x="4687888" y="1108075"/>
          <p14:tracePt t="118435" x="4697413" y="1098550"/>
          <p14:tracePt t="118453" x="4705350" y="1071563"/>
          <p14:tracePt t="118469" x="4714875" y="1054100"/>
          <p14:tracePt t="118486" x="4714875" y="1044575"/>
          <p14:tracePt t="118502" x="4714875" y="1017588"/>
          <p14:tracePt t="118519" x="4714875" y="1009650"/>
          <p14:tracePt t="118536" x="4705350" y="990600"/>
          <p14:tracePt t="118552" x="4697413" y="973138"/>
          <p14:tracePt t="118570" x="4679950" y="955675"/>
          <p14:tracePt t="118586" x="4660900" y="946150"/>
          <p14:tracePt t="118603" x="4633913" y="928688"/>
          <p14:tracePt t="118619" x="4616450" y="911225"/>
          <p14:tracePt t="118636" x="4598988" y="911225"/>
          <p14:tracePt t="118653" x="4572000" y="901700"/>
          <p14:tracePt t="118669" x="4545013" y="901700"/>
          <p14:tracePt t="118686" x="4518025" y="911225"/>
          <p14:tracePt t="118702" x="4510088" y="919163"/>
          <p14:tracePt t="118720" x="4491038" y="928688"/>
          <p14:tracePt t="118736" x="4483100" y="938213"/>
          <p14:tracePt t="118753" x="4473575" y="946150"/>
          <p14:tracePt t="118769" x="4465638" y="955675"/>
          <p14:tracePt t="118786" x="4456113" y="965200"/>
          <p14:tracePt t="118802" x="4446588" y="982663"/>
          <p14:tracePt t="118819" x="4446588" y="990600"/>
          <p14:tracePt t="118837" x="4438650" y="1009650"/>
          <p14:tracePt t="118852" x="4438650" y="1017588"/>
          <p14:tracePt t="118870" x="4438650" y="1036638"/>
          <p14:tracePt t="118886" x="4446588" y="1054100"/>
          <p14:tracePt t="118903" x="4446588" y="1071563"/>
          <p14:tracePt t="118919" x="4456113" y="1089025"/>
          <p14:tracePt t="118936" x="4465638" y="1108075"/>
          <p14:tracePt t="118952" x="4473575" y="1116013"/>
          <p14:tracePt t="118969" x="4483100" y="1133475"/>
          <p14:tracePt t="118987" x="4500563" y="1160463"/>
          <p14:tracePt t="119003" x="4510088" y="1169988"/>
          <p14:tracePt t="119019" x="4518025" y="1187450"/>
          <p14:tracePt t="119036" x="4518025" y="1196975"/>
          <p14:tracePt t="119053" x="4527550" y="1204913"/>
          <p14:tracePt t="119069" x="4537075" y="1204913"/>
          <p14:tracePt t="119086" x="4545013" y="1214438"/>
          <p14:tracePt t="119103" x="4554538" y="1214438"/>
          <p14:tracePt t="119119" x="4562475" y="1214438"/>
          <p14:tracePt t="119137" x="4589463" y="1214438"/>
          <p14:tracePt t="119152" x="4598988" y="1214438"/>
          <p14:tracePt t="119169" x="4616450" y="1214438"/>
          <p14:tracePt t="119186" x="4633913" y="1204913"/>
          <p14:tracePt t="119202" x="4652963" y="1187450"/>
          <p14:tracePt t="119219" x="4660900" y="1169988"/>
          <p14:tracePt t="119236" x="4687888" y="1152525"/>
          <p14:tracePt t="119253" x="4697413" y="1125538"/>
          <p14:tracePt t="119269" x="4705350" y="1116013"/>
          <p14:tracePt t="119286" x="4705350" y="1108075"/>
          <p14:tracePt t="119302" x="4714875" y="1081088"/>
          <p14:tracePt t="119319" x="4724400" y="1071563"/>
          <p14:tracePt t="119335" x="4724400" y="1054100"/>
          <p14:tracePt t="119352" x="4724400" y="1036638"/>
          <p14:tracePt t="119368" x="4724400" y="1017588"/>
          <p14:tracePt t="119385" x="4724400" y="1000125"/>
          <p14:tracePt t="119402" x="4714875" y="990600"/>
          <p14:tracePt t="119419" x="4705350" y="965200"/>
          <p14:tracePt t="119435" x="4697413" y="955675"/>
          <p14:tracePt t="119452" x="4670425" y="938213"/>
          <p14:tracePt t="119469" x="4660900" y="938213"/>
          <p14:tracePt t="119486" x="4625975" y="919163"/>
          <p14:tracePt t="119503" x="4616450" y="911225"/>
          <p14:tracePt t="119519" x="4598988" y="901700"/>
          <p14:tracePt t="119536" x="4581525" y="901700"/>
          <p14:tracePt t="119553" x="4562475" y="901700"/>
          <p14:tracePt t="119569" x="4545013" y="901700"/>
          <p14:tracePt t="119586" x="4527550" y="901700"/>
          <p14:tracePt t="119602" x="4518025" y="901700"/>
          <p14:tracePt t="119619" x="4510088" y="901700"/>
          <p14:tracePt t="119636" x="4500563" y="911225"/>
          <p14:tracePt t="119652" x="4491038" y="928688"/>
          <p14:tracePt t="119669" x="4491038" y="938213"/>
          <p14:tracePt t="119686" x="4491038" y="965200"/>
          <p14:tracePt t="119703" x="4491038" y="982663"/>
          <p14:tracePt t="119719" x="4491038" y="1009650"/>
          <p14:tracePt t="119736" x="4491038" y="1027113"/>
          <p14:tracePt t="119753" x="4491038" y="1044575"/>
          <p14:tracePt t="119769" x="4491038" y="1081088"/>
          <p14:tracePt t="119787" x="4500563" y="1108075"/>
          <p14:tracePt t="119802" x="4500563" y="1125538"/>
          <p14:tracePt t="119819" x="4510088" y="1133475"/>
          <p14:tracePt t="119836" x="4510088" y="1152525"/>
          <p14:tracePt t="119852" x="4518025" y="1160463"/>
          <p14:tracePt t="119869" x="4527550" y="1179513"/>
          <p14:tracePt t="119886" x="4545013" y="1187450"/>
          <p14:tracePt t="119903" x="4554538" y="1187450"/>
          <p14:tracePt t="119919" x="4562475" y="1196975"/>
          <p14:tracePt t="119936" x="4581525" y="1196975"/>
          <p14:tracePt t="119952" x="4589463" y="1196975"/>
          <p14:tracePt t="119969" x="4608513" y="1196975"/>
          <p14:tracePt t="119986" x="4616450" y="1169988"/>
          <p14:tracePt t="120002" x="4633913" y="1143000"/>
          <p14:tracePt t="120019" x="4652963" y="1116013"/>
          <p14:tracePt t="120036" x="4660900" y="1098550"/>
          <p14:tracePt t="120052" x="4670425" y="1081088"/>
          <p14:tracePt t="120069" x="4679950" y="1054100"/>
          <p14:tracePt t="120086" x="4679950" y="1036638"/>
          <p14:tracePt t="120103" x="4679950" y="1027113"/>
          <p14:tracePt t="120119" x="4679950" y="1009650"/>
          <p14:tracePt t="120136" x="4670425" y="1000125"/>
          <p14:tracePt t="120152" x="4633913" y="982663"/>
          <p14:tracePt t="120170" x="4589463" y="973138"/>
          <p14:tracePt t="120186" x="4572000" y="965200"/>
          <p14:tracePt t="120202" x="4537075" y="965200"/>
          <p14:tracePt t="120219" x="4500563" y="965200"/>
          <p14:tracePt t="120236" x="4483100" y="965200"/>
          <p14:tracePt t="120253" x="4473575" y="965200"/>
          <p14:tracePt t="120269" x="4465638" y="982663"/>
          <p14:tracePt t="120286" x="4456113" y="990600"/>
          <p14:tracePt t="120302" x="4446588" y="1000125"/>
          <p14:tracePt t="120319" x="4438650" y="1009650"/>
          <p14:tracePt t="120335" x="4438650" y="1027113"/>
          <p14:tracePt t="120352" x="4438650" y="1036638"/>
          <p14:tracePt t="120368" x="4446588" y="1062038"/>
          <p14:tracePt t="120385" x="4446588" y="1081088"/>
          <p14:tracePt t="120402" x="4456113" y="1098550"/>
          <p14:tracePt t="120419" x="4456113" y="1108075"/>
          <p14:tracePt t="120435" x="4465638" y="1116013"/>
          <p14:tracePt t="120452" x="4483100" y="1125538"/>
          <p14:tracePt t="120469" x="4491038" y="1133475"/>
          <p14:tracePt t="120486" x="4510088" y="1133475"/>
          <p14:tracePt t="120502" x="4527550" y="1143000"/>
          <p14:tracePt t="120519" x="4545013" y="1143000"/>
          <p14:tracePt t="120536" x="4554538" y="1143000"/>
          <p14:tracePt t="120553" x="4572000" y="1143000"/>
          <p14:tracePt t="120569" x="4589463" y="1143000"/>
          <p14:tracePt t="120586" x="4608513" y="1143000"/>
          <p14:tracePt t="120602" x="4625975" y="1143000"/>
          <p14:tracePt t="120619" x="4633913" y="1125538"/>
          <p14:tracePt t="120636" x="4652963" y="1108075"/>
          <p14:tracePt t="120652" x="4660900" y="1089025"/>
          <p14:tracePt t="120670" x="4670425" y="1071563"/>
          <p14:tracePt t="120686" x="4687888" y="1062038"/>
          <p14:tracePt t="120703" x="4697413" y="1044575"/>
          <p14:tracePt t="120719" x="4697413" y="1027113"/>
          <p14:tracePt t="120736" x="4705350" y="1027113"/>
          <p14:tracePt t="120752" x="4705350" y="1000125"/>
          <p14:tracePt t="120769" x="4705350" y="990600"/>
          <p14:tracePt t="120787" x="4705350" y="973138"/>
          <p14:tracePt t="120803" x="4697413" y="955675"/>
          <p14:tracePt t="120820" x="4660900" y="938213"/>
          <p14:tracePt t="120836" x="4643438" y="938213"/>
          <p14:tracePt t="120852" x="4608513" y="928688"/>
          <p14:tracePt t="120869" x="4562475" y="919163"/>
          <p14:tracePt t="120886" x="4527550" y="919163"/>
          <p14:tracePt t="120902" x="4491038" y="928688"/>
          <p14:tracePt t="120920" x="4473575" y="928688"/>
          <p14:tracePt t="120937" x="4456113" y="938213"/>
          <p14:tracePt t="120952" x="4446588" y="955675"/>
          <p14:tracePt t="120970" x="4438650" y="965200"/>
          <p14:tracePt t="120986" x="4429125" y="973138"/>
          <p14:tracePt t="121003" x="4429125" y="990600"/>
          <p14:tracePt t="121006" x="4429125" y="1000125"/>
          <p14:tracePt t="121019" x="4429125" y="1017588"/>
          <p14:tracePt t="121036" x="4429125" y="1036638"/>
          <p14:tracePt t="121053" x="4429125" y="1054100"/>
          <p14:tracePt t="121069" x="4429125" y="1081088"/>
          <p14:tracePt t="121087" x="4446588" y="1116013"/>
          <p14:tracePt t="121102" x="4446588" y="1133475"/>
          <p14:tracePt t="121119" x="4465638" y="1152525"/>
          <p14:tracePt t="121136" x="4473575" y="1169988"/>
          <p14:tracePt t="121152" x="4483100" y="1187450"/>
          <p14:tracePt t="121169" x="4500563" y="1204913"/>
          <p14:tracePt t="121186" x="4510088" y="1204913"/>
          <p14:tracePt t="121203" x="4518025" y="1214438"/>
          <p14:tracePt t="121219" x="4527550" y="1223963"/>
          <p14:tracePt t="121236" x="4545013" y="1223963"/>
          <p14:tracePt t="121252" x="4562475" y="1223963"/>
          <p14:tracePt t="121404" x="4589463" y="1196975"/>
          <p14:tracePt t="121410" x="4608513" y="1169988"/>
          <p14:tracePt t="121419" x="4616450" y="1143000"/>
          <p14:tracePt t="121436" x="4625975" y="1108075"/>
          <p14:tracePt t="121452" x="4625975" y="1089025"/>
          <p14:tracePt t="121469" x="4625975" y="1081088"/>
          <p14:tracePt t="121486" x="4625975" y="1054100"/>
          <p14:tracePt t="121503" x="4625975" y="1044575"/>
          <p14:tracePt t="121519" x="4608513" y="1027113"/>
          <p14:tracePt t="121536" x="4598988" y="1009650"/>
          <p14:tracePt t="121552" x="4581525" y="990600"/>
          <p14:tracePt t="121569" x="4572000" y="990600"/>
          <p14:tracePt t="121586" x="4562475" y="973138"/>
          <p14:tracePt t="121602" x="4554538" y="965200"/>
          <p14:tracePt t="121619" x="4545013" y="965200"/>
          <p14:tracePt t="121636" x="4527550" y="965200"/>
          <p14:tracePt t="121669" x="4518025" y="965200"/>
          <p14:tracePt t="121686" x="4491038" y="965200"/>
          <p14:tracePt t="121702" x="4483100" y="973138"/>
          <p14:tracePt t="121719" x="4473575" y="982663"/>
          <p14:tracePt t="121736" x="4456113" y="1000125"/>
          <p14:tracePt t="121752" x="4456113" y="1009650"/>
          <p14:tracePt t="121769" x="4446588" y="1017588"/>
          <p14:tracePt t="121786" x="4438650" y="1027113"/>
          <p14:tracePt t="121802" x="4438650" y="1036638"/>
          <p14:tracePt t="121819" x="4438650" y="1044575"/>
          <p14:tracePt t="121836" x="4438650" y="1054100"/>
          <p14:tracePt t="121853" x="4446588" y="1071563"/>
          <p14:tracePt t="121886" x="4446588" y="1081088"/>
          <p14:tracePt t="121902" x="4446588" y="1089025"/>
          <p14:tracePt t="121922" x="4446588" y="1098550"/>
          <p14:tracePt t="121949" x="4446588" y="1108075"/>
          <p14:tracePt t="121984" x="4446588" y="1116013"/>
          <p14:tracePt t="121998" x="4446588" y="1125538"/>
          <p14:tracePt t="122039" x="4456113" y="1133475"/>
          <p14:tracePt t="122066" x="4465638" y="1143000"/>
          <p14:tracePt t="122100" x="4473575" y="1152525"/>
          <p14:tracePt t="122114" x="4483100" y="1160463"/>
          <p14:tracePt t="122134" x="4483100" y="1169988"/>
          <p14:tracePt t="122148" x="4491038" y="1169988"/>
          <p14:tracePt t="122162" x="4500563" y="1169988"/>
          <p14:tracePt t="122169" x="4500563" y="1179513"/>
          <p14:tracePt t="122196" x="4510088" y="1187450"/>
          <p14:tracePt t="122210" x="4518025" y="1187450"/>
          <p14:tracePt t="122238" x="4527550" y="1187450"/>
          <p14:tracePt t="122264" x="4537075" y="1187450"/>
          <p14:tracePt t="122285" x="4545013" y="1187450"/>
          <p14:tracePt t="122298" x="4554538" y="1187450"/>
          <p14:tracePt t="122318" x="4562475" y="1187450"/>
          <p14:tracePt t="122352" x="4572000" y="1187450"/>
          <p14:tracePt t="122372" x="4572000" y="1179513"/>
          <p14:tracePt t="122379" x="4581525" y="1179513"/>
          <p14:tracePt t="122400" x="4589463" y="1179513"/>
          <p14:tracePt t="122421" x="4598988" y="1169988"/>
          <p14:tracePt t="122448" x="4608513" y="1169988"/>
          <p14:tracePt t="122538" x="4608513" y="1179513"/>
          <p14:tracePt t="122545" x="4598988" y="1179513"/>
          <p14:tracePt t="122565" x="4598988" y="1187450"/>
          <p14:tracePt t="122600" x="4598988" y="1196975"/>
          <p14:tracePt t="122613" x="4598988" y="1204913"/>
          <p14:tracePt t="122648" x="4598988" y="1214438"/>
          <p14:tracePt t="122744" x="4608513" y="1214438"/>
          <p14:tracePt t="122771" x="4616450" y="1214438"/>
          <p14:tracePt t="122784" x="4625975" y="1214438"/>
          <p14:tracePt t="122798" x="4633913" y="1204913"/>
          <p14:tracePt t="122812" x="4643438" y="1196975"/>
          <p14:tracePt t="122832" x="4652963" y="1196975"/>
          <p14:tracePt t="122846" x="4660900" y="1196975"/>
          <p14:tracePt t="122860" x="4670425" y="1187450"/>
          <p14:tracePt t="122894" x="4679950" y="1187450"/>
          <p14:tracePt t="122976" x="4687888" y="1187450"/>
          <p14:tracePt t="122984" x="4687888" y="1179513"/>
          <p14:tracePt t="123017" x="4687888" y="1169988"/>
          <p14:tracePt t="123051" x="4687888" y="1160463"/>
          <p14:tracePt t="123058" x="4687888" y="1152525"/>
          <p14:tracePt t="123079" x="4687888" y="1143000"/>
          <p14:tracePt t="123092" x="4679950" y="1133475"/>
          <p14:tracePt t="123106" x="4679950" y="1125538"/>
          <p14:tracePt t="123119" x="4679950" y="1116013"/>
          <p14:tracePt t="123136" x="4670425" y="1108075"/>
          <p14:tracePt t="123153" x="4660900" y="1098550"/>
          <p14:tracePt t="123169" x="4652963" y="1089025"/>
          <p14:tracePt t="123186" x="4652963" y="1081088"/>
          <p14:tracePt t="123203" x="4643438" y="1081088"/>
          <p14:tracePt t="123219" x="4643438" y="1071563"/>
          <p14:tracePt t="123252" x="4643438" y="1062038"/>
          <p14:tracePt t="123310" x="4652963" y="1062038"/>
          <p14:tracePt t="123364" x="4660900" y="1062038"/>
          <p14:tracePt t="123412" x="4670425" y="1062038"/>
          <p14:tracePt t="123543" x="4679950" y="1071563"/>
          <p14:tracePt t="123579" x="4679950" y="1081088"/>
          <p14:tracePt t="123591" x="4679950" y="1089025"/>
          <p14:tracePt t="123606" x="4679950" y="1098550"/>
          <p14:tracePt t="123632" x="4679950" y="1108075"/>
          <p14:tracePt t="123667" x="4679950" y="1116013"/>
          <p14:tracePt t="123722" x="4687888" y="1116013"/>
          <p14:tracePt t="123809" x="4687888" y="1125538"/>
          <p14:tracePt t="123843" x="4687888" y="1133475"/>
          <p14:tracePt t="123871" x="4687888" y="1143000"/>
          <p14:tracePt t="123886" x="4687888" y="1152525"/>
          <p14:tracePt t="123892" x="4687888" y="1160463"/>
          <p14:tracePt t="123913" x="4687888" y="1169988"/>
          <p14:tracePt t="123920" x="4679950" y="1169988"/>
          <p14:tracePt t="123936" x="4679950" y="1179513"/>
          <p14:tracePt t="123952" x="4670425" y="1187450"/>
          <p14:tracePt t="123969" x="4660900" y="1187450"/>
          <p14:tracePt t="123985" x="4660900" y="1196975"/>
          <p14:tracePt t="124002" x="4652963" y="1204913"/>
          <p14:tracePt t="124028" x="4643438" y="1214438"/>
          <p14:tracePt t="124049" x="4643438" y="1223963"/>
          <p14:tracePt t="124063" x="4643438" y="1231900"/>
          <p14:tracePt t="124076" x="4643438" y="1241425"/>
          <p14:tracePt t="124086" x="4643438" y="1250950"/>
          <p14:tracePt t="124103" x="4643438" y="1268413"/>
          <p14:tracePt t="124119" x="4643438" y="1276350"/>
          <p14:tracePt t="124136" x="4643438" y="1303338"/>
          <p14:tracePt t="124152" x="4643438" y="1312863"/>
          <p14:tracePt t="124169" x="4643438" y="1330325"/>
          <p14:tracePt t="124186" x="4643438" y="1339850"/>
          <p14:tracePt t="124202" x="4652963" y="1357313"/>
          <p14:tracePt t="124220" x="4652963" y="1366838"/>
          <p14:tracePt t="124236" x="4660900" y="1366838"/>
          <p14:tracePt t="124252" x="4670425" y="1366838"/>
          <p14:tracePt t="124295" x="4670425" y="1357313"/>
          <p14:tracePt t="124335" x="4670425" y="1347788"/>
          <p14:tracePt t="124342" x="4679950" y="1347788"/>
          <p14:tracePt t="124481" x="4687888" y="1347788"/>
          <p14:tracePt t="124597" x="4687888" y="1339850"/>
          <p14:tracePt t="124617" x="4687888" y="1330325"/>
          <p14:tracePt t="124624" x="4687888" y="1322388"/>
          <p14:tracePt t="124637" x="4679950" y="1303338"/>
          <p14:tracePt t="124892" x="4786313" y="1322388"/>
          <p14:tracePt t="124898" x="5081588" y="1419225"/>
          <p14:tracePt t="124905" x="5367338" y="1473200"/>
          <p14:tracePt t="124919" x="5705475" y="1562100"/>
          <p14:tracePt t="124936" x="6027738" y="1616075"/>
          <p14:tracePt t="124952" x="6643688" y="1731963"/>
          <p14:tracePt t="124969" x="7108825" y="1803400"/>
          <p14:tracePt t="124986" x="7331075" y="1866900"/>
          <p14:tracePt t="125002" x="7466013" y="1911350"/>
          <p14:tracePt t="125020" x="7786688" y="2017713"/>
          <p14:tracePt t="125036" x="8001000" y="2125663"/>
          <p14:tracePt t="125053" x="8269288" y="2224088"/>
          <p14:tracePt t="125069" x="8510588" y="2303463"/>
          <p14:tracePt t="125086" x="8555038" y="2322513"/>
          <p14:tracePt t="125103" x="8582025" y="2330450"/>
          <p14:tracePt t="125119" x="8609013" y="2347913"/>
          <p14:tracePt t="125137" x="8616950" y="2366963"/>
          <p14:tracePt t="125152" x="8634413" y="2366963"/>
          <p14:tracePt t="125169" x="8634413" y="2374900"/>
          <p14:tracePt t="125186" x="8643938" y="2384425"/>
          <p14:tracePt t="125202" x="8653463" y="2384425"/>
          <p14:tracePt t="125219" x="8697913" y="2401888"/>
          <p14:tracePt t="125236" x="8742363" y="2419350"/>
          <p14:tracePt t="125253" x="8848725" y="2465388"/>
          <p14:tracePt t="125269" x="8912225" y="2482850"/>
          <p14:tracePt t="125286" x="8974138" y="2517775"/>
          <p14:tracePt t="125303" x="9028113" y="2544763"/>
          <p14:tracePt t="125319" x="9072563" y="2571750"/>
          <p14:tracePt t="125335" x="9109075" y="2589213"/>
          <p14:tracePt t="125352" x="9126538" y="2598738"/>
          <p14:tracePt t="125368" x="9144000" y="2625725"/>
          <p14:tracePt t="125385" x="9161463" y="2633663"/>
          <p14:tracePt t="125402" x="9197975" y="2652713"/>
          <p14:tracePt t="125419" x="9215438" y="2670175"/>
          <p14:tracePt t="125435" x="9242425" y="2679700"/>
          <p14:tracePt t="125452" x="9259888" y="2687638"/>
          <p14:tracePt t="125469" x="9277350" y="2697163"/>
          <p14:tracePt t="125486" x="9286875" y="2697163"/>
          <p14:tracePt t="125502" x="9296400" y="2705100"/>
          <p14:tracePt t="125519" x="9304338" y="2714625"/>
          <p14:tracePt t="125548" x="9313863" y="2714625"/>
          <p14:tracePt t="125561" x="9323388" y="2714625"/>
          <p14:tracePt t="125589" x="9323388" y="2705100"/>
          <p14:tracePt t="125595" x="9323388" y="2697163"/>
          <p14:tracePt t="125842" x="9323388" y="2687638"/>
          <p14:tracePt t="125849" x="9340850" y="2679700"/>
          <p14:tracePt t="125857" x="9348788" y="2670175"/>
          <p14:tracePt t="125869" x="9358313" y="2660650"/>
          <p14:tracePt t="125886" x="9375775" y="2652713"/>
          <p14:tracePt t="125903" x="9385300" y="2643188"/>
          <p14:tracePt t="125920" x="9394825" y="2625725"/>
          <p14:tracePt t="125936" x="9394825" y="2616200"/>
          <p14:tracePt t="125952" x="9402763" y="2608263"/>
          <p14:tracePt t="125969" x="9402763" y="2598738"/>
          <p14:tracePt t="126002" x="9402763" y="2589213"/>
          <p14:tracePt t="126353" x="9402763" y="2598738"/>
          <p14:tracePt t="126361" x="9402763" y="2608263"/>
          <p14:tracePt t="126374" x="9402763" y="2616200"/>
          <p14:tracePt t="126394" x="9402763" y="2625725"/>
          <p14:tracePt t="126409" x="9402763" y="2633663"/>
          <p14:tracePt t="126419" x="9402763" y="2643188"/>
          <p14:tracePt t="126436" x="9402763" y="2670175"/>
          <p14:tracePt t="126452" x="9402763" y="2679700"/>
          <p14:tracePt t="126470" x="9402763" y="2687638"/>
          <p14:tracePt t="126486" x="9402763" y="2705100"/>
          <p14:tracePt t="126502" x="9402763" y="2714625"/>
          <p14:tracePt t="126526" x="9402763" y="2724150"/>
          <p14:tracePt t="126560" x="9402763" y="2732088"/>
          <p14:tracePt t="126574" x="9394825" y="2741613"/>
          <p14:tracePt t="126629" x="9394825" y="2751138"/>
          <p14:tracePt t="127224" x="9394825" y="2741613"/>
          <p14:tracePt t="127239" x="9394825" y="2732088"/>
          <p14:tracePt t="127258" x="9394825" y="2724150"/>
          <p14:tracePt t="127279" x="9394825" y="2714625"/>
          <p14:tracePt t="127298" x="9394825" y="2705100"/>
          <p14:tracePt t="127305" x="9394825" y="2697163"/>
          <p14:tracePt t="127325" x="9394825" y="2687638"/>
          <p14:tracePt t="127359" x="9394825" y="2679700"/>
          <p14:tracePt t="127394" x="9394825" y="2670175"/>
          <p14:tracePt t="127407" x="9394825" y="2660650"/>
          <p14:tracePt t="127443" x="9394825" y="2652713"/>
          <p14:tracePt t="127470" x="9394825" y="2643188"/>
          <p14:tracePt t="127477" x="9385300" y="2643188"/>
          <p14:tracePt t="127491" x="9375775" y="2643188"/>
          <p14:tracePt t="127505" x="9375775" y="2633663"/>
          <p14:tracePt t="127525" x="9367838" y="2633663"/>
          <p14:tracePt t="127539" x="9367838" y="2625725"/>
          <p14:tracePt t="127553" x="9367838" y="2616200"/>
          <p14:tracePt t="127569" x="9358313" y="2616200"/>
          <p14:tracePt t="127586" x="9348788" y="2608263"/>
          <p14:tracePt t="127620" x="9348788" y="2598738"/>
          <p14:tracePt t="127648" x="9340850" y="2589213"/>
          <p14:tracePt t="127662" x="9340850" y="2581275"/>
          <p14:tracePt t="127703" x="9331325" y="2581275"/>
          <p14:tracePt t="127717" x="9331325" y="2571750"/>
          <p14:tracePt t="127744" x="9331325" y="2562225"/>
          <p14:tracePt t="127772" x="9323388" y="2554288"/>
          <p14:tracePt t="127778" x="9323388" y="2544763"/>
          <p14:tracePt t="127792" x="9313863" y="2544763"/>
          <p14:tracePt t="127803" x="9313863" y="2536825"/>
          <p14:tracePt t="127819" x="9304338" y="2527300"/>
          <p14:tracePt t="127836" x="9296400" y="2509838"/>
          <p14:tracePt t="127853" x="9286875" y="2500313"/>
          <p14:tracePt t="127887" x="9277350" y="2490788"/>
          <p14:tracePt t="128038" x="9286875" y="2490788"/>
          <p14:tracePt t="128065" x="9296400" y="2490788"/>
          <p14:tracePt t="128087" x="9304338" y="2490788"/>
          <p14:tracePt t="128113" x="9313863" y="2490788"/>
          <p14:tracePt t="128134" x="9323388" y="2490788"/>
          <p14:tracePt t="128175" x="9331325" y="2490788"/>
          <p14:tracePt t="128189" x="9340850" y="2490788"/>
          <p14:tracePt t="128195" x="9340850" y="2500313"/>
          <p14:tracePt t="128217" x="9348788" y="2500313"/>
          <p14:tracePt t="128243" x="9358313" y="2500313"/>
          <p14:tracePt t="128271" x="9358313" y="2509838"/>
          <p14:tracePt t="128278" x="9367838" y="2509838"/>
          <p14:tracePt t="128311" x="9375775" y="2509838"/>
          <p14:tracePt t="128385" x="9375775" y="2517775"/>
          <p14:tracePt t="128442" x="9375775" y="2527300"/>
          <p14:tracePt t="128448" x="9385300" y="2527300"/>
          <p14:tracePt t="128490" x="9385300" y="2536825"/>
          <p14:tracePt t="128524" x="9385300" y="2544763"/>
          <p14:tracePt t="128538" x="9385300" y="2554288"/>
          <p14:tracePt t="128585" x="9385300" y="2562225"/>
          <p14:tracePt t="128592" x="9375775" y="2562225"/>
          <p14:tracePt t="128620" x="9375775" y="2571750"/>
          <p14:tracePt t="128627" x="9367838" y="2571750"/>
          <p14:tracePt t="128655" x="9358313" y="2571750"/>
          <p14:tracePt t="128661" x="9358313" y="2581275"/>
          <p14:tracePt t="128669" x="9348788" y="2581275"/>
          <p14:tracePt t="128686" x="9340850" y="2589213"/>
          <p14:tracePt t="128703" x="9323388" y="2589213"/>
          <p14:tracePt t="128719" x="9304338" y="2598738"/>
          <p14:tracePt t="128736" x="9286875" y="2598738"/>
          <p14:tracePt t="128752" x="9277350" y="2608263"/>
          <p14:tracePt t="128769" x="9259888" y="2608263"/>
          <p14:tracePt t="128786" x="9242425" y="2616200"/>
          <p14:tracePt t="128802" x="9232900" y="2625725"/>
          <p14:tracePt t="128819" x="9224963" y="2625725"/>
          <p14:tracePt t="128836" x="9224963" y="2633663"/>
          <p14:tracePt t="128852" x="9224963" y="2643188"/>
          <p14:tracePt t="128886" x="9224963" y="2652713"/>
          <p14:tracePt t="128902" x="9224963" y="2660650"/>
          <p14:tracePt t="128920" x="9232900" y="2670175"/>
          <p14:tracePt t="128936" x="9251950" y="2670175"/>
          <p14:tracePt t="128952" x="9259888" y="2670175"/>
          <p14:tracePt t="128969" x="9286875" y="2670175"/>
          <p14:tracePt t="128986" x="9296400" y="2670175"/>
          <p14:tracePt t="129003" x="9304338" y="2670175"/>
          <p14:tracePt t="129019" x="9313863" y="2670175"/>
          <p14:tracePt t="129038" x="9323388" y="2670175"/>
          <p14:tracePt t="129112" x="9323388" y="2679700"/>
          <p14:tracePt t="129133" x="9331325" y="2679700"/>
          <p14:tracePt t="129160" x="9331325" y="2687638"/>
          <p14:tracePt t="129188" x="9331325" y="2697163"/>
          <p14:tracePt t="129215" x="9340850" y="2697163"/>
          <p14:tracePt t="129323" x="9348788" y="2697163"/>
          <p14:tracePt t="129329" x="9348788" y="2705100"/>
          <p14:tracePt t="129337" x="9358313" y="2705100"/>
          <p14:tracePt t="129371" x="9367838" y="2705100"/>
          <p14:tracePt t="129405" x="9375775" y="2705100"/>
          <p14:tracePt t="129433" x="9385300" y="2705100"/>
          <p14:tracePt t="129455" x="9394825" y="2705100"/>
          <p14:tracePt t="129482" x="9402763" y="2705100"/>
          <p14:tracePt t="129516" x="9412288" y="2705100"/>
          <p14:tracePt t="129550" x="9420225" y="2705100"/>
          <p14:tracePt t="129577" x="9420225" y="2714625"/>
          <p14:tracePt t="129913" x="9412288" y="2714625"/>
          <p14:tracePt t="129919" x="9402763" y="2705100"/>
          <p14:tracePt t="129935" x="9385300" y="2705100"/>
          <p14:tracePt t="129947" x="9367838" y="2697163"/>
          <p14:tracePt t="129960" x="9358313" y="2687638"/>
          <p14:tracePt t="129969" x="9348788" y="2687638"/>
          <p14:tracePt t="129986" x="9331325" y="2687638"/>
          <p14:tracePt t="130002" x="9304338" y="2687638"/>
          <p14:tracePt t="130019" x="9286875" y="2687638"/>
          <p14:tracePt t="130036" x="9259888" y="2687638"/>
          <p14:tracePt t="130052" x="9251950" y="2687638"/>
          <p14:tracePt t="130069" x="9224963" y="2687638"/>
          <p14:tracePt t="130086" x="9205913" y="2687638"/>
          <p14:tracePt t="130103" x="9188450" y="2687638"/>
          <p14:tracePt t="130119" x="9180513" y="2687638"/>
          <p14:tracePt t="130136" x="9161463" y="2687638"/>
          <p14:tracePt t="130152" x="9134475" y="2687638"/>
          <p14:tracePt t="130169" x="9117013" y="2687638"/>
          <p14:tracePt t="130186" x="9055100" y="2687638"/>
          <p14:tracePt t="130202" x="9010650" y="2687638"/>
          <p14:tracePt t="130220" x="8947150" y="2687638"/>
          <p14:tracePt t="130236" x="8902700" y="2687638"/>
          <p14:tracePt t="130254" x="8858250" y="2687638"/>
          <p14:tracePt t="130269" x="8840788" y="2687638"/>
          <p14:tracePt t="130286" x="8831263" y="2687638"/>
          <p14:tracePt t="130302" x="8823325" y="2687638"/>
          <p14:tracePt t="130319" x="8813800" y="2687638"/>
          <p14:tracePt t="130404" x="8823325" y="2687638"/>
          <p14:tracePt t="130418" x="8831263" y="2687638"/>
          <p14:tracePt t="130454" x="8840788" y="2687638"/>
          <p14:tracePt t="130467" x="8848725" y="2687638"/>
          <p14:tracePt t="130488" x="8858250" y="2687638"/>
          <p14:tracePt t="130497" x="8867775" y="2687638"/>
          <p14:tracePt t="130515" x="8875713" y="2687638"/>
          <p14:tracePt t="130536" x="8885238" y="2687638"/>
          <p14:tracePt t="130549" x="8894763" y="2687638"/>
          <p14:tracePt t="130563" x="8902700" y="2687638"/>
          <p14:tracePt t="130570" x="8912225" y="2687638"/>
          <p14:tracePt t="130586" x="8920163" y="2687638"/>
          <p14:tracePt t="130603" x="8939213" y="2687638"/>
          <p14:tracePt t="130619" x="8947150" y="2687638"/>
          <p14:tracePt t="130637" x="8966200" y="2687638"/>
          <p14:tracePt t="130652" x="8974138" y="2687638"/>
          <p14:tracePt t="130669" x="8991600" y="2687638"/>
          <p14:tracePt t="130686" x="9010650" y="2687638"/>
          <p14:tracePt t="130702" x="9018588" y="2687638"/>
          <p14:tracePt t="130719" x="9028113" y="2687638"/>
          <p14:tracePt t="130736" x="9045575" y="2687638"/>
          <p14:tracePt t="130753" x="9055100" y="2687638"/>
          <p14:tracePt t="130769" x="9063038" y="2687638"/>
          <p14:tracePt t="130802" x="9072563" y="2687638"/>
          <p14:tracePt t="130829" x="9082088" y="2687638"/>
          <p14:tracePt t="130857" x="9090025" y="2687638"/>
          <p14:tracePt t="130877" x="9099550" y="2679700"/>
          <p14:tracePt t="130911" x="9109075" y="2679700"/>
          <p14:tracePt t="130945" x="9117013" y="2679700"/>
          <p14:tracePt t="130973" x="9126538" y="2670175"/>
          <p14:tracePt t="130980" x="9134475" y="2670175"/>
          <p14:tracePt t="130988" x="9134475" y="2660650"/>
          <p14:tracePt t="131002" x="9144000" y="2660650"/>
          <p14:tracePt t="131020" x="9153525" y="2660650"/>
          <p14:tracePt t="131036" x="9153525" y="2652713"/>
          <p14:tracePt t="131052" x="9161463" y="2652713"/>
          <p14:tracePt t="131069" x="9161463" y="2643188"/>
          <p14:tracePt t="131086" x="9170988" y="2643188"/>
          <p14:tracePt t="131103" x="9180513" y="2625725"/>
          <p14:tracePt t="131119" x="9180513" y="2616200"/>
          <p14:tracePt t="131136" x="9188450" y="2608263"/>
          <p14:tracePt t="131152" x="9188450" y="2598738"/>
          <p14:tracePt t="131169" x="9188450" y="2589213"/>
          <p14:tracePt t="131202" x="9188450" y="2581275"/>
          <p14:tracePt t="131219" x="9197975" y="2581275"/>
          <p14:tracePt t="131240" x="9205913" y="2581275"/>
          <p14:tracePt t="131252" x="9215438" y="2571750"/>
          <p14:tracePt t="131269" x="9224963" y="2571750"/>
          <p14:tracePt t="131286" x="9251950" y="2562225"/>
          <p14:tracePt t="131302" x="9277350" y="2554288"/>
          <p14:tracePt t="131319" x="9286875" y="2544763"/>
          <p14:tracePt t="131335" x="9313863" y="2536825"/>
          <p14:tracePt t="131352" x="9323388" y="2527300"/>
          <p14:tracePt t="131368" x="9340850" y="2527300"/>
          <p14:tracePt t="131385" x="9340850" y="2517775"/>
          <p14:tracePt t="131402" x="9348788" y="2509838"/>
          <p14:tracePt t="131419" x="9358313" y="2509838"/>
          <p14:tracePt t="131452" x="9367838" y="2509838"/>
          <p14:tracePt t="131469" x="9367838" y="2517775"/>
          <p14:tracePt t="131499" x="9367838" y="2527300"/>
          <p14:tracePt t="131521" x="9367838" y="2536825"/>
          <p14:tracePt t="131541" x="9367838" y="2544763"/>
          <p14:tracePt t="131547" x="9367838" y="2554288"/>
          <p14:tracePt t="131555" x="9358313" y="2554288"/>
          <p14:tracePt t="131569" x="9348788" y="2562225"/>
          <p14:tracePt t="131586" x="9340850" y="2581275"/>
          <p14:tracePt t="131602" x="9331325" y="2598738"/>
          <p14:tracePt t="131619" x="9323388" y="2616200"/>
          <p14:tracePt t="131636" x="9313863" y="2625725"/>
          <p14:tracePt t="131653" x="9304338" y="2652713"/>
          <p14:tracePt t="131670" x="9286875" y="2670175"/>
          <p14:tracePt t="131686" x="9286875" y="2679700"/>
          <p14:tracePt t="131703" x="9277350" y="2687638"/>
          <p14:tracePt t="131719" x="9277350" y="2705100"/>
          <p14:tracePt t="131736" x="9277350" y="2714625"/>
          <p14:tracePt t="131752" x="9277350" y="2724150"/>
          <p14:tracePt t="131769" x="9277350" y="2732088"/>
          <p14:tracePt t="131787" x="9296400" y="2741613"/>
          <p14:tracePt t="131802" x="9296400" y="2751138"/>
          <p14:tracePt t="131836" x="9296400" y="2759075"/>
          <p14:tracePt t="131876" x="9296400" y="2768600"/>
          <p14:tracePt t="132443" x="9296400" y="2759075"/>
          <p14:tracePt t="132478" x="9296400" y="2751138"/>
          <p14:tracePt t="132491" x="9286875" y="2751138"/>
          <p14:tracePt t="132506" x="9286875" y="2741613"/>
          <p14:tracePt t="132519" x="9286875" y="2732088"/>
          <p14:tracePt t="132526" x="9277350" y="2732088"/>
          <p14:tracePt t="132546" x="9269413" y="2732088"/>
          <p14:tracePt t="132553" x="9269413" y="2724150"/>
          <p14:tracePt t="132569" x="9251950" y="2724150"/>
          <p14:tracePt t="132586" x="9224963" y="2714625"/>
          <p14:tracePt t="132602" x="9215438" y="2714625"/>
          <p14:tracePt t="132619" x="9205913" y="2714625"/>
          <p14:tracePt t="132636" x="9197975" y="2705100"/>
          <p14:tracePt t="132653" x="9188450" y="2705100"/>
          <p14:tracePt t="132669" x="9170988" y="2697163"/>
          <p14:tracePt t="132702" x="9161463" y="2687638"/>
          <p14:tracePt t="132719" x="9153525" y="2687638"/>
          <p14:tracePt t="132737" x="9144000" y="2679700"/>
          <p14:tracePt t="132772" x="9134475" y="2670175"/>
          <p14:tracePt t="132786" x="9134475" y="2660650"/>
          <p14:tracePt t="132806" x="9126538" y="2660650"/>
          <p14:tracePt t="132819" x="9126538" y="2652713"/>
          <p14:tracePt t="132836" x="9117013" y="2652713"/>
          <p14:tracePt t="132853" x="9109075" y="2643188"/>
          <p14:tracePt t="132869" x="9109075" y="2625725"/>
          <p14:tracePt t="132903" x="9099550" y="2608263"/>
          <p14:tracePt t="132936" x="9090025" y="2598738"/>
          <p14:tracePt t="132952" x="9090025" y="2589213"/>
          <p14:tracePt t="132986" x="9090025" y="2581275"/>
          <p14:tracePt t="133011" x="9090025" y="2571750"/>
          <p14:tracePt t="133039" x="9090025" y="2562225"/>
          <p14:tracePt t="133066" x="9090025" y="2554288"/>
          <p14:tracePt t="133093" x="9090025" y="2544763"/>
          <p14:tracePt t="133156" x="9082088" y="2536825"/>
          <p14:tracePt t="133189" x="9082088" y="2527300"/>
          <p14:tracePt t="133204" x="9082088" y="2517775"/>
          <p14:tracePt t="133210" x="9072563" y="2517775"/>
          <p14:tracePt t="133230" x="9072563" y="2509838"/>
          <p14:tracePt t="133238" x="9063038" y="2509838"/>
          <p14:tracePt t="133265" x="9055100" y="2500313"/>
          <p14:tracePt t="133273" x="9045575" y="2500313"/>
          <p14:tracePt t="133291" x="9037638" y="2500313"/>
          <p14:tracePt t="133302" x="9037638" y="2490788"/>
          <p14:tracePt t="133319" x="9028113" y="2482850"/>
          <p14:tracePt t="133352" x="9010650" y="2473325"/>
          <p14:tracePt t="133470" x="9001125" y="2473325"/>
          <p14:tracePt t="133511" x="9001125" y="2482850"/>
          <p14:tracePt t="133524" x="9001125" y="2490788"/>
          <p14:tracePt t="133572" x="9001125" y="2500313"/>
          <p14:tracePt t="133627" x="9001125" y="2509838"/>
          <p14:tracePt t="133647" x="8991600" y="2509838"/>
          <p14:tracePt t="133689" x="8991600" y="2517775"/>
          <p14:tracePt t="133709" x="8991600" y="2527300"/>
          <p14:tracePt t="133764" x="9001125" y="2536825"/>
          <p14:tracePt t="133791" x="9010650" y="2536825"/>
          <p14:tracePt t="133799" x="9018588" y="2536825"/>
          <p14:tracePt t="133819" x="9028113" y="2536825"/>
          <p14:tracePt t="133832" x="9037638" y="2536825"/>
          <p14:tracePt t="133846" x="9045575" y="2536825"/>
          <p14:tracePt t="133853" x="9055100" y="2536825"/>
          <p14:tracePt t="133873" x="9063038" y="2536825"/>
          <p14:tracePt t="133901" x="9072563" y="2544763"/>
          <p14:tracePt t="133928" x="9072563" y="2554288"/>
          <p14:tracePt t="133938" x="9082088" y="2554288"/>
          <p14:tracePt t="133949" x="9082088" y="2562225"/>
          <p14:tracePt t="133956" x="9090025" y="2562225"/>
          <p14:tracePt t="133976" x="9090025" y="2571750"/>
          <p14:tracePt t="134010" x="9090025" y="2581275"/>
          <p14:tracePt t="134079" x="9090025" y="2589213"/>
          <p14:tracePt t="134106" x="9090025" y="2598738"/>
          <p14:tracePt t="134147" x="9090025" y="2608263"/>
          <p14:tracePt t="134182" x="9090025" y="2616200"/>
          <p14:tracePt t="134215" x="9090025" y="2625725"/>
          <p14:tracePt t="134230" x="9090025" y="2633663"/>
          <p14:tracePt t="134236" x="9099550" y="2633663"/>
          <p14:tracePt t="134252" x="9099550" y="2643188"/>
          <p14:tracePt t="134269" x="9099550" y="2652713"/>
          <p14:tracePt t="134286" x="9099550" y="2660650"/>
          <p14:tracePt t="134303" x="9099550" y="2679700"/>
          <p14:tracePt t="134319" x="9109075" y="2687638"/>
          <p14:tracePt t="134335" x="9109075" y="2705100"/>
          <p14:tracePt t="134352" x="9117013" y="2732088"/>
          <p14:tracePt t="134369" x="9126538" y="2759075"/>
          <p14:tracePt t="134385" x="9134475" y="2795588"/>
          <p14:tracePt t="134402" x="9134475" y="2813050"/>
          <p14:tracePt t="134419" x="9144000" y="2830513"/>
          <p14:tracePt t="134435" x="9144000" y="2847975"/>
          <p14:tracePt t="134452" x="9144000" y="2857500"/>
          <p14:tracePt t="134469" x="9144000" y="2867025"/>
          <p14:tracePt t="134544" x="9144000" y="2857500"/>
          <p14:tracePt t="134557" x="9144000" y="2847975"/>
          <p14:tracePt t="134572" x="9144000" y="2840038"/>
          <p14:tracePt t="134585" x="9144000" y="2830513"/>
          <p14:tracePt t="134606" x="9144000" y="2822575"/>
          <p14:tracePt t="134612" x="9144000" y="2813050"/>
          <p14:tracePt t="134626" x="9144000" y="2803525"/>
          <p14:tracePt t="134639" x="9144000" y="2795588"/>
          <p14:tracePt t="134654" x="9144000" y="2786063"/>
          <p14:tracePt t="134669" x="9144000" y="2776538"/>
          <p14:tracePt t="134688" x="9144000" y="2768600"/>
          <p14:tracePt t="134715" x="9144000" y="2759075"/>
          <p14:tracePt t="134866" x="9144000" y="2768600"/>
          <p14:tracePt t="134914" x="9144000" y="2776538"/>
          <p14:tracePt t="134928" x="9144000" y="2786063"/>
          <p14:tracePt t="135063" x="9144000" y="2795588"/>
          <p14:tracePt t="135105" x="9144000" y="2803525"/>
          <p14:tracePt t="135139" x="9144000" y="2813050"/>
          <p14:tracePt t="135153" x="9144000" y="2822575"/>
          <p14:tracePt t="135187" x="9144000" y="2830513"/>
          <p14:tracePt t="135214" x="9144000" y="2840038"/>
          <p14:tracePt t="135228" x="9144000" y="2847975"/>
          <p14:tracePt t="135234" x="9144000" y="2857500"/>
          <p14:tracePt t="135256" x="9134475" y="2867025"/>
          <p14:tracePt t="135269" x="9126538" y="2884488"/>
          <p14:tracePt t="135282" x="9126538" y="2894013"/>
          <p14:tracePt t="135291" x="9126538" y="2911475"/>
          <p14:tracePt t="135302" x="9126538" y="2919413"/>
          <p14:tracePt t="135319" x="9099550" y="2990850"/>
          <p14:tracePt t="135335" x="9063038" y="3044825"/>
          <p14:tracePt t="135352" x="9045575" y="3071813"/>
          <p14:tracePt t="135368" x="9028113" y="3089275"/>
          <p14:tracePt t="135385" x="9001125" y="3116263"/>
          <p14:tracePt t="135402" x="8983663" y="3125788"/>
          <p14:tracePt t="135419" x="8974138" y="3143250"/>
          <p14:tracePt t="135435" x="8966200" y="3143250"/>
          <p14:tracePt t="135453" x="8947150" y="3152775"/>
          <p14:tracePt t="135469" x="8939213" y="3152775"/>
          <p14:tracePt t="135486" x="8920163" y="3152775"/>
          <p14:tracePt t="135502" x="8912225" y="3152775"/>
          <p14:tracePt t="135519" x="8902700" y="3143250"/>
          <p14:tracePt t="135536" x="8885238" y="3133725"/>
          <p14:tracePt t="135553" x="8875713" y="3125788"/>
          <p14:tracePt t="135569" x="8867775" y="3116263"/>
          <p14:tracePt t="135586" x="8840788" y="3098800"/>
          <p14:tracePt t="135603" x="8831263" y="3081338"/>
          <p14:tracePt t="135619" x="8823325" y="3062288"/>
          <p14:tracePt t="135636" x="8823325" y="3044825"/>
          <p14:tracePt t="135652" x="8823325" y="3009900"/>
          <p14:tracePt t="135669" x="8823325" y="2973388"/>
          <p14:tracePt t="135686" x="8813800" y="2946400"/>
          <p14:tracePt t="135702" x="8813800" y="2928938"/>
          <p14:tracePt t="135720" x="8813800" y="2901950"/>
          <p14:tracePt t="135736" x="8813800" y="2894013"/>
          <p14:tracePt t="135754" x="8813800" y="2867025"/>
          <p14:tracePt t="135786" x="8813800" y="2857500"/>
          <p14:tracePt t="135802" x="8813800" y="2840038"/>
          <p14:tracePt t="135838" x="8813800" y="2830513"/>
          <p14:tracePt t="135864" x="8813800" y="2822575"/>
          <p14:tracePt t="135898" x="8813800" y="2813050"/>
          <p14:tracePt t="135912" x="8813800" y="2803525"/>
          <p14:tracePt t="135959" x="8813800" y="2795588"/>
          <p14:tracePt t="135994" x="8813800" y="2786063"/>
          <p14:tracePt t="136021" x="8813800" y="2776538"/>
          <p14:tracePt t="136117" x="8823325" y="2776538"/>
          <p14:tracePt t="136144" x="8831263" y="2776538"/>
          <p14:tracePt t="136179" x="8831263" y="2768600"/>
          <p14:tracePt t="136185" x="8840788" y="2768600"/>
          <p14:tracePt t="136213" x="8848725" y="2768600"/>
          <p14:tracePt t="136226" x="8848725" y="2759075"/>
          <p14:tracePt t="136247" x="8858250" y="2759075"/>
          <p14:tracePt t="136282" x="8867775" y="2759075"/>
          <p14:tracePt t="136301" x="8867775" y="2751138"/>
          <p14:tracePt t="136321" x="8875713" y="2751138"/>
          <p14:tracePt t="136348" x="8885238" y="2751138"/>
          <p14:tracePt t="136382" x="8894763" y="2741613"/>
          <p14:tracePt t="136417" x="8902700" y="2741613"/>
          <p14:tracePt t="136452" x="8912225" y="2741613"/>
          <p14:tracePt t="136487" x="8920163" y="2741613"/>
          <p14:tracePt t="136562" x="8929688" y="2741613"/>
          <p14:tracePt t="137267" x="8929688" y="2751138"/>
          <p14:tracePt t="137308" x="8929688" y="2759075"/>
          <p14:tracePt t="137321" x="8929688" y="2768600"/>
          <p14:tracePt t="137354" x="8929688" y="2776538"/>
          <p14:tracePt t="137374" x="8939213" y="2786063"/>
          <p14:tracePt t="137388" x="8939213" y="2795588"/>
          <p14:tracePt t="137395" x="8939213" y="2803525"/>
          <p14:tracePt t="137403" x="8939213" y="2813050"/>
          <p14:tracePt t="137419" x="8947150" y="2830513"/>
          <p14:tracePt t="137435" x="8947150" y="2840038"/>
          <p14:tracePt t="137452" x="8956675" y="2847975"/>
          <p14:tracePt t="137469" x="8956675" y="2867025"/>
          <p14:tracePt t="137485" x="8966200" y="2874963"/>
          <p14:tracePt t="137503" x="8974138" y="2894013"/>
          <p14:tracePt t="137507" x="8983663" y="2901950"/>
          <p14:tracePt t="137520" x="8991600" y="2911475"/>
          <p14:tracePt t="137536" x="9001125" y="2919413"/>
          <p14:tracePt t="137553" x="9010650" y="2928938"/>
          <p14:tracePt t="137569" x="9018588" y="2938463"/>
          <p14:tracePt t="137586" x="9028113" y="2946400"/>
          <p14:tracePt t="137602" x="9037638" y="2965450"/>
          <p14:tracePt t="137619" x="9045575" y="2973388"/>
          <p14:tracePt t="137636" x="9055100" y="2982913"/>
          <p14:tracePt t="137652" x="9063038" y="2990850"/>
          <p14:tracePt t="137669" x="9072563" y="3009900"/>
          <p14:tracePt t="137686" x="9072563" y="3017838"/>
          <p14:tracePt t="137703" x="9082088" y="3017838"/>
          <p14:tracePt t="137719" x="9090025" y="3027363"/>
          <p14:tracePt t="137753" x="9099550" y="3044825"/>
          <p14:tracePt t="137786" x="9109075" y="3054350"/>
          <p14:tracePt t="137820" x="9126538" y="3062288"/>
          <p14:tracePt t="137853" x="9126538" y="3071813"/>
          <p14:tracePt t="137939" x="9126538" y="3081338"/>
          <p14:tracePt t="137992" x="9126538" y="3089275"/>
          <p14:tracePt t="138026" x="9126538" y="3098800"/>
          <p14:tracePt t="138032" x="9134475" y="3098800"/>
          <p14:tracePt t="138053" x="9134475" y="3108325"/>
          <p14:tracePt t="138067" x="9134475" y="3116263"/>
          <p14:tracePt t="138101" x="9144000" y="3125788"/>
          <p14:tracePt t="138114" x="9144000" y="3133725"/>
          <p14:tracePt t="138128" x="9144000" y="3143250"/>
          <p14:tracePt t="138142" x="9153525" y="3152775"/>
          <p14:tracePt t="138156" x="9161463" y="3160713"/>
          <p14:tracePt t="138170" x="9161463" y="3170238"/>
          <p14:tracePt t="138190" x="9170988" y="3179763"/>
          <p14:tracePt t="138202" x="9170988" y="3187700"/>
          <p14:tracePt t="138219" x="9170988" y="3197225"/>
          <p14:tracePt t="138305" x="9170988" y="3187700"/>
          <p14:tracePt t="140105" x="9109075" y="3197225"/>
          <p14:tracePt t="140112" x="9001125" y="3214688"/>
          <p14:tracePt t="140120" x="8875713" y="3232150"/>
          <p14:tracePt t="140136" x="8528050" y="3268663"/>
          <p14:tracePt t="140152" x="8081963" y="3286125"/>
          <p14:tracePt t="140169" x="7840663" y="3303588"/>
          <p14:tracePt t="140187" x="7661275" y="3303588"/>
          <p14:tracePt t="140202" x="7589838" y="3303588"/>
          <p14:tracePt t="140220" x="7348538" y="3303588"/>
          <p14:tracePt t="140236" x="7153275" y="3286125"/>
          <p14:tracePt t="140253" x="6956425" y="3276600"/>
          <p14:tracePt t="140269" x="6705600" y="3268663"/>
          <p14:tracePt t="140286" x="6562725" y="3268663"/>
          <p14:tracePt t="140302" x="6500813" y="3276600"/>
          <p14:tracePt t="140319" x="6419850" y="3295650"/>
          <p14:tracePt t="140336" x="6313488" y="3313113"/>
          <p14:tracePt t="140352" x="6018213" y="3375025"/>
          <p14:tracePt t="140369" x="5822950" y="3394075"/>
          <p14:tracePt t="140385" x="5500688" y="3438525"/>
          <p14:tracePt t="140402" x="5340350" y="3455988"/>
          <p14:tracePt t="140419" x="5197475" y="3473450"/>
          <p14:tracePt t="140435" x="5054600" y="3490913"/>
          <p14:tracePt t="140452" x="4875213" y="3500438"/>
          <p14:tracePt t="140469" x="4795838" y="3500438"/>
          <p14:tracePt t="140486" x="4741863" y="3500438"/>
          <p14:tracePt t="140502" x="4705350" y="3500438"/>
          <p14:tracePt t="140519" x="4687888" y="3500438"/>
          <p14:tracePt t="140536" x="4670425" y="3500438"/>
          <p14:tracePt t="140569" x="4660900" y="3500438"/>
          <p14:tracePt t="140586" x="4652963" y="3500438"/>
          <p14:tracePt t="140603" x="4643438" y="3500438"/>
          <p14:tracePt t="140632" x="4633913" y="3500438"/>
          <p14:tracePt t="140659" x="4625975" y="3500438"/>
          <p14:tracePt t="140673" x="4616450" y="3500438"/>
          <p14:tracePt t="140680" x="4608513" y="3500438"/>
          <p14:tracePt t="140687" x="4589463" y="3500438"/>
          <p14:tracePt t="140703" x="4554538" y="3517900"/>
          <p14:tracePt t="140720" x="4491038" y="3536950"/>
          <p14:tracePt t="140736" x="4446588" y="3554413"/>
          <p14:tracePt t="140752" x="4419600" y="3571875"/>
          <p14:tracePt t="140769" x="4394200" y="3581400"/>
          <p14:tracePt t="140786" x="4384675" y="3589338"/>
          <p14:tracePt t="140803" x="4367213" y="3598863"/>
          <p14:tracePt t="140819" x="4357688" y="3598863"/>
          <p14:tracePt t="140836" x="4348163" y="3616325"/>
          <p14:tracePt t="140852" x="4340225" y="3616325"/>
          <p14:tracePt t="140886" x="4330700" y="3625850"/>
          <p14:tracePt t="140919" x="4322763" y="3625850"/>
          <p14:tracePt t="140936" x="4303713" y="3633788"/>
          <p14:tracePt t="140952" x="4295775" y="3652838"/>
          <p14:tracePt t="140969" x="4276725" y="3660775"/>
          <p14:tracePt t="140986" x="4259263" y="3679825"/>
          <p14:tracePt t="141002" x="4241800" y="3687763"/>
          <p14:tracePt t="141019" x="4232275" y="3687763"/>
          <p14:tracePt t="141036" x="4214813" y="3697288"/>
          <p14:tracePt t="141052" x="4214813" y="3705225"/>
          <p14:tracePt t="141086" x="4214813" y="3714750"/>
          <p14:tracePt t="141118" x="4224338" y="3714750"/>
          <p14:tracePt t="141145" x="4232275" y="3714750"/>
          <p14:tracePt t="141172" x="4241800" y="3714750"/>
          <p14:tracePt t="141186" x="4251325" y="3714750"/>
          <p14:tracePt t="141193" x="4259263" y="3714750"/>
          <p14:tracePt t="141214" x="4268788" y="3714750"/>
          <p14:tracePt t="141227" x="4276725" y="3714750"/>
          <p14:tracePt t="141241" x="4286250" y="3714750"/>
          <p14:tracePt t="141253" x="4295775" y="3714750"/>
          <p14:tracePt t="141269" x="4303713" y="3705225"/>
          <p14:tracePt t="141286" x="4313238" y="3705225"/>
          <p14:tracePt t="141302" x="4322763" y="3705225"/>
          <p14:tracePt t="141319" x="4330700" y="3705225"/>
          <p14:tracePt t="141397" x="4340225" y="3705225"/>
          <p14:tracePt t="141480" x="4340225" y="3697288"/>
          <p14:tracePt t="141514" x="4340225" y="3687763"/>
          <p14:tracePt t="141548" x="4340225" y="3679825"/>
          <p14:tracePt t="141556" x="4340225" y="3670300"/>
          <p14:tracePt t="141583" x="4340225" y="3660775"/>
          <p14:tracePt t="141590" x="4348163" y="3660775"/>
          <p14:tracePt t="141603" x="4348163" y="3652838"/>
          <p14:tracePt t="141619" x="4348163" y="3643313"/>
          <p14:tracePt t="141636" x="4348163" y="3633788"/>
          <p14:tracePt t="141664" x="4348163" y="3625850"/>
          <p14:tracePt t="141685" x="4357688" y="3625850"/>
          <p14:tracePt t="141713" x="4367213" y="3616325"/>
          <p14:tracePt t="141740" x="4367213" y="3608388"/>
          <p14:tracePt t="141755" x="4375150" y="3608388"/>
          <p14:tracePt t="141761" x="4375150" y="3598863"/>
          <p14:tracePt t="141788" x="4384675" y="3589338"/>
          <p14:tracePt t="141815" x="4394200" y="3589338"/>
          <p14:tracePt t="141822" x="4394200" y="3581400"/>
          <p14:tracePt t="141836" x="4402138" y="3581400"/>
          <p14:tracePt t="141863" x="4411663" y="3581400"/>
          <p14:tracePt t="141877" x="4411663" y="3571875"/>
          <p14:tracePt t="141886" x="4419600" y="3571875"/>
          <p14:tracePt t="141903" x="4419600" y="3562350"/>
          <p14:tracePt t="141919" x="4429125" y="3562350"/>
          <p14:tracePt t="141939" x="4429125" y="3554413"/>
          <p14:tracePt t="141953" x="4438650" y="3554413"/>
          <p14:tracePt t="141969" x="4446588" y="3554413"/>
          <p14:tracePt t="141994" x="4456113" y="3554413"/>
          <p14:tracePt t="142027" x="4465638" y="3544888"/>
          <p14:tracePt t="142041" x="4473575" y="3544888"/>
          <p14:tracePt t="142048" x="4483100" y="3544888"/>
          <p14:tracePt t="142068" x="4491038" y="3544888"/>
          <p14:tracePt t="142089" x="4500563" y="3536950"/>
          <p14:tracePt t="142103" x="4500563" y="3527425"/>
          <p14:tracePt t="142109" x="4510088" y="3527425"/>
          <p14:tracePt t="142119" x="4518025" y="3527425"/>
          <p14:tracePt t="142136" x="4527550" y="3527425"/>
          <p14:tracePt t="142153" x="4537075" y="3517900"/>
          <p14:tracePt t="142170" x="4545013" y="3509963"/>
          <p14:tracePt t="142186" x="4554538" y="3509963"/>
          <p14:tracePt t="142203" x="4554538" y="3500438"/>
          <p14:tracePt t="142219" x="4562475" y="3482975"/>
          <p14:tracePt t="142236" x="4562475" y="3465513"/>
          <p14:tracePt t="142252" x="4589463" y="3384550"/>
          <p14:tracePt t="142269" x="4608513" y="3313113"/>
          <p14:tracePt t="142287" x="4643438" y="3232150"/>
          <p14:tracePt t="142302" x="4670425" y="3152775"/>
          <p14:tracePt t="142319" x="4687888" y="3089275"/>
          <p14:tracePt t="142335" x="4714875" y="3036888"/>
          <p14:tracePt t="142352" x="4714875" y="3017838"/>
          <p14:tracePt t="142368" x="4714875" y="2990850"/>
          <p14:tracePt t="142385" x="4714875" y="2982913"/>
          <p14:tracePt t="142402" x="4714875" y="2965450"/>
          <p14:tracePt t="142419" x="4714875" y="2955925"/>
          <p14:tracePt t="142435" x="4714875" y="2946400"/>
          <p14:tracePt t="142469" x="4714875" y="2938463"/>
          <p14:tracePt t="142554" x="4705350" y="2938463"/>
          <p14:tracePt t="142582" x="4697413" y="2938463"/>
          <p14:tracePt t="142595" x="4687888" y="2938463"/>
          <p14:tracePt t="142602" x="4687888" y="2946400"/>
          <p14:tracePt t="142619" x="4687888" y="2965450"/>
          <p14:tracePt t="142636" x="4679950" y="2982913"/>
          <p14:tracePt t="142652" x="4660900" y="3009900"/>
          <p14:tracePt t="142669" x="4652963" y="3017838"/>
          <p14:tracePt t="142686" x="4643438" y="3036888"/>
          <p14:tracePt t="142703" x="4643438" y="3054350"/>
          <p14:tracePt t="142719" x="4633913" y="3054350"/>
          <p14:tracePt t="142736" x="4633913" y="3062288"/>
          <p14:tracePt t="142752" x="4625975" y="3071813"/>
          <p14:tracePt t="142769" x="4625975" y="3081338"/>
          <p14:tracePt t="142828" x="4625975" y="3089275"/>
          <p14:tracePt t="142889" x="4625975" y="3098800"/>
          <p14:tracePt t="142916" x="4625975" y="3108325"/>
          <p14:tracePt t="142939" x="4625975" y="3116263"/>
          <p14:tracePt t="142957" x="4633913" y="3116263"/>
          <p14:tracePt t="142964" x="4633913" y="3125788"/>
          <p14:tracePt t="142972" x="4643438" y="3125788"/>
          <p14:tracePt t="142986" x="4652963" y="3125788"/>
          <p14:tracePt t="143002" x="4660900" y="3133725"/>
          <p14:tracePt t="143019" x="4670425" y="3133725"/>
          <p14:tracePt t="143039" x="4679950" y="3133725"/>
          <p14:tracePt t="143054" x="4687888" y="3133725"/>
          <p14:tracePt t="143080" x="4697413" y="3133725"/>
          <p14:tracePt t="143094" x="4705350" y="3133725"/>
          <p14:tracePt t="143108" x="4714875" y="3133725"/>
          <p14:tracePt t="143119" x="4724400" y="3143250"/>
          <p14:tracePt t="143136" x="4751388" y="3143250"/>
          <p14:tracePt t="143152" x="4759325" y="3152775"/>
          <p14:tracePt t="143169" x="4786313" y="3152775"/>
          <p14:tracePt t="143186" x="4822825" y="3160713"/>
          <p14:tracePt t="143203" x="4840288" y="3160713"/>
          <p14:tracePt t="143219" x="4884738" y="3160713"/>
          <p14:tracePt t="143237" x="4919663" y="3170238"/>
          <p14:tracePt t="143252" x="4938713" y="3170238"/>
          <p14:tracePt t="143395" x="4946650" y="3170238"/>
          <p14:tracePt t="143398" x="4983163" y="3170238"/>
          <p14:tracePt t="143418" x="5010150" y="3160713"/>
          <p14:tracePt t="143436" x="5027613" y="3152775"/>
          <p14:tracePt t="143452" x="5037138" y="3143250"/>
          <p14:tracePt t="143470" x="5054600" y="3133725"/>
          <p14:tracePt t="143546" x="5054600" y="3125788"/>
          <p14:tracePt t="143587" x="5054600" y="3116263"/>
          <p14:tracePt t="143703" x="5045075" y="3116263"/>
          <p14:tracePt t="143724" x="5037138" y="3116263"/>
          <p14:tracePt t="143744" x="5027613" y="3116263"/>
          <p14:tracePt t="143765" x="5018088" y="3116263"/>
          <p14:tracePt t="143771" x="5010150" y="3125788"/>
          <p14:tracePt t="143786" x="5000625" y="3125788"/>
          <p14:tracePt t="143803" x="4991100" y="3125788"/>
          <p14:tracePt t="143819" x="4973638" y="3143250"/>
          <p14:tracePt t="143836" x="4965700" y="3143250"/>
          <p14:tracePt t="143853" x="4956175" y="3152775"/>
          <p14:tracePt t="143869" x="4946650" y="3152775"/>
          <p14:tracePt t="143886" x="4938713" y="3160713"/>
          <p14:tracePt t="143903" x="4929188" y="3160713"/>
          <p14:tracePt t="143919" x="4929188" y="3170238"/>
          <p14:tracePt t="143936" x="4919663" y="3170238"/>
          <p14:tracePt t="143952" x="4919663" y="3179763"/>
          <p14:tracePt t="143969" x="4911725" y="3187700"/>
          <p14:tracePt t="143986" x="4902200" y="3187700"/>
          <p14:tracePt t="144003" x="4894263" y="3197225"/>
          <p14:tracePt t="144019" x="4884738" y="3205163"/>
          <p14:tracePt t="144036" x="4884738" y="3214688"/>
          <p14:tracePt t="144053" x="4875213" y="3224213"/>
          <p14:tracePt t="144069" x="4867275" y="3232150"/>
          <p14:tracePt t="144086" x="4867275" y="3251200"/>
          <p14:tracePt t="144102" x="4867275" y="3268663"/>
          <p14:tracePt t="144119" x="4867275" y="3295650"/>
          <p14:tracePt t="144136" x="4867275" y="3313113"/>
          <p14:tracePt t="144153" x="4867275" y="3348038"/>
          <p14:tracePt t="144169" x="4867275" y="3375025"/>
          <p14:tracePt t="144186" x="4867275" y="3394075"/>
          <p14:tracePt t="144202" x="4857750" y="3429000"/>
          <p14:tracePt t="144219" x="4848225" y="3446463"/>
          <p14:tracePt t="144236" x="4840288" y="3473450"/>
          <p14:tracePt t="144252" x="4840288" y="3482975"/>
          <p14:tracePt t="144270" x="4830763" y="3509963"/>
          <p14:tracePt t="144286" x="4830763" y="3527425"/>
          <p14:tracePt t="144302" x="4822825" y="3527425"/>
          <p14:tracePt t="144319" x="4813300" y="3544888"/>
          <p14:tracePt t="144352" x="4803775" y="3554413"/>
          <p14:tracePt t="144369" x="4803775" y="3562350"/>
          <p14:tracePt t="144385" x="4795838" y="3562350"/>
          <p14:tracePt t="144448" x="4795838" y="3554413"/>
          <p14:tracePt t="144476" x="4795838" y="3544888"/>
          <p14:tracePt t="144483" x="4803775" y="3544888"/>
          <p14:tracePt t="144490" x="4803775" y="3536950"/>
          <p14:tracePt t="144504" x="4803775" y="3527425"/>
          <p14:tracePt t="144519" x="4813300" y="3517900"/>
          <p14:tracePt t="144536" x="4822825" y="3500438"/>
          <p14:tracePt t="144552" x="4830763" y="3473450"/>
          <p14:tracePt t="144569" x="4840288" y="3446463"/>
          <p14:tracePt t="144586" x="4857750" y="3429000"/>
          <p14:tracePt t="144602" x="4867275" y="3419475"/>
          <p14:tracePt t="144619" x="4875213" y="3394075"/>
          <p14:tracePt t="144636" x="4875213" y="3375025"/>
          <p14:tracePt t="144653" x="4875213" y="3367088"/>
          <p14:tracePt t="144686" x="4875213" y="3357563"/>
          <p14:tracePt t="144702" x="4867275" y="3357563"/>
          <p14:tracePt t="144719" x="4857750" y="3357563"/>
          <p14:tracePt t="144736" x="4848225" y="3357563"/>
          <p14:tracePt t="144752" x="4840288" y="3367088"/>
          <p14:tracePt t="144769" x="4822825" y="3384550"/>
          <p14:tracePt t="144786" x="4813300" y="3394075"/>
          <p14:tracePt t="144803" x="4803775" y="3402013"/>
          <p14:tracePt t="144819" x="4795838" y="3411538"/>
          <p14:tracePt t="144836" x="4786313" y="3419475"/>
          <p14:tracePt t="144852" x="4776788" y="3429000"/>
          <p14:tracePt t="144869" x="4768850" y="3429000"/>
          <p14:tracePt t="144886" x="4768850" y="3438525"/>
          <p14:tracePt t="144902" x="4768850" y="3455988"/>
          <p14:tracePt t="144920" x="4768850" y="3465513"/>
          <p14:tracePt t="144936" x="4768850" y="3473450"/>
          <p14:tracePt t="144952" x="4776788" y="3490913"/>
          <p14:tracePt t="144969" x="4786313" y="3509963"/>
          <p14:tracePt t="144986" x="4795838" y="3527425"/>
          <p14:tracePt t="145002" x="4803775" y="3544888"/>
          <p14:tracePt t="145019" x="4803775" y="3554413"/>
          <p14:tracePt t="145036" x="4813300" y="3571875"/>
          <p14:tracePt t="145053" x="4822825" y="3608388"/>
          <p14:tracePt t="145069" x="4822825" y="3633788"/>
          <p14:tracePt t="145086" x="4822825" y="3670300"/>
          <p14:tracePt t="145102" x="4822825" y="3697288"/>
          <p14:tracePt t="145119" x="4822825" y="3732213"/>
          <p14:tracePt t="145136" x="4822825" y="3751263"/>
          <p14:tracePt t="145152" x="4822825" y="3768725"/>
          <p14:tracePt t="145169" x="4822825" y="3795713"/>
          <p14:tracePt t="145186" x="4830763" y="3813175"/>
          <p14:tracePt t="145202" x="4840288" y="3830638"/>
          <p14:tracePt t="145236" x="4848225" y="3848100"/>
          <p14:tracePt t="145252" x="4848225" y="3857625"/>
          <p14:tracePt t="145269" x="4857750" y="3867150"/>
          <p14:tracePt t="145286" x="4857750" y="3875088"/>
          <p14:tracePt t="145302" x="4867275" y="3884613"/>
          <p14:tracePt t="145319" x="4875213" y="3884613"/>
          <p14:tracePt t="145352" x="4884738" y="3884613"/>
          <p14:tracePt t="145369" x="4894263" y="3884613"/>
          <p14:tracePt t="145385" x="4902200" y="3884613"/>
          <p14:tracePt t="145402" x="4919663" y="3884613"/>
          <p14:tracePt t="145435" x="4929188" y="3884613"/>
          <p14:tracePt t="145455" x="4929188" y="3875088"/>
          <p14:tracePt t="145469" x="4938713" y="3875088"/>
          <p14:tracePt t="145523" x="4929188" y="3875088"/>
          <p14:tracePt t="145543" x="4919663" y="3875088"/>
          <p14:tracePt t="145550" x="4911725" y="3875088"/>
          <p14:tracePt t="145557" x="4902200" y="3875088"/>
          <p14:tracePt t="145571" x="4894263" y="3875088"/>
          <p14:tracePt t="145586" x="4867275" y="3875088"/>
          <p14:tracePt t="145603" x="4840288" y="3867150"/>
          <p14:tracePt t="145619" x="4803775" y="3857625"/>
          <p14:tracePt t="145636" x="4776788" y="3840163"/>
          <p14:tracePt t="145652" x="4751388" y="3830638"/>
          <p14:tracePt t="145669" x="4732338" y="3822700"/>
          <p14:tracePt t="145686" x="4705350" y="3822700"/>
          <p14:tracePt t="145703" x="4679950" y="3803650"/>
          <p14:tracePt t="145720" x="4625975" y="3803650"/>
          <p14:tracePt t="145736" x="4581525" y="3803650"/>
          <p14:tracePt t="145753" x="4537075" y="3803650"/>
          <p14:tracePt t="145769" x="4473575" y="3803650"/>
          <p14:tracePt t="145786" x="4429125" y="3803650"/>
          <p14:tracePt t="145802" x="4384675" y="3803650"/>
          <p14:tracePt t="145819" x="4340225" y="3795713"/>
          <p14:tracePt t="145836" x="4295775" y="3786188"/>
          <p14:tracePt t="145852" x="4276725" y="3786188"/>
          <p14:tracePt t="145869" x="4251325" y="3768725"/>
          <p14:tracePt t="145886" x="4214813" y="3759200"/>
          <p14:tracePt t="145903" x="4205288" y="3751263"/>
          <p14:tracePt t="145919" x="4179888" y="3732213"/>
          <p14:tracePt t="145936" x="4179888" y="3724275"/>
          <p14:tracePt t="145953" x="4170363" y="3714750"/>
          <p14:tracePt t="145969" x="4170363" y="3705225"/>
          <p14:tracePt t="145987" x="4170363" y="3687763"/>
          <p14:tracePt t="146003" x="4170363" y="3679825"/>
          <p14:tracePt t="146022" x="4170363" y="3670300"/>
          <p14:tracePt t="146036" x="4179888" y="3660775"/>
          <p14:tracePt t="146053" x="4187825" y="3652838"/>
          <p14:tracePt t="146069" x="4197350" y="3643313"/>
          <p14:tracePt t="146086" x="4214813" y="3616325"/>
          <p14:tracePt t="146103" x="4232275" y="3598863"/>
          <p14:tracePt t="146119" x="4241800" y="3589338"/>
          <p14:tracePt t="146136" x="4259263" y="3562350"/>
          <p14:tracePt t="146152" x="4286250" y="3527425"/>
          <p14:tracePt t="146169" x="4303713" y="3490913"/>
          <p14:tracePt t="146186" x="4322763" y="3455988"/>
          <p14:tracePt t="146203" x="4340225" y="3429000"/>
          <p14:tracePt t="146220" x="4367213" y="3384550"/>
          <p14:tracePt t="146236" x="4384675" y="3357563"/>
          <p14:tracePt t="146253" x="4402138" y="3303588"/>
          <p14:tracePt t="146269" x="4419600" y="3276600"/>
          <p14:tracePt t="146286" x="4438650" y="3251200"/>
          <p14:tracePt t="146302" x="4456113" y="3205163"/>
          <p14:tracePt t="146319" x="4465638" y="3187700"/>
          <p14:tracePt t="146335" x="4473575" y="3160713"/>
          <p14:tracePt t="146352" x="4483100" y="3152775"/>
          <p14:tracePt t="146369" x="4483100" y="3133725"/>
          <p14:tracePt t="146385" x="4491038" y="3125788"/>
          <p14:tracePt t="146419" x="4500563" y="3098800"/>
          <p14:tracePt t="146435" x="4510088" y="3089275"/>
          <p14:tracePt t="146452" x="4510088" y="3071813"/>
          <p14:tracePt t="146469" x="4510088" y="3062288"/>
          <p14:tracePt t="146487" x="4510088" y="3044825"/>
          <p14:tracePt t="146520" x="4510088" y="3036888"/>
          <p14:tracePt t="146536" x="4510088" y="3027363"/>
          <p14:tracePt t="146556" x="4500563" y="3027363"/>
          <p14:tracePt t="146576" x="4491038" y="3027363"/>
          <p14:tracePt t="146604" x="4483100" y="3027363"/>
          <p14:tracePt t="146631" x="4473575" y="3027363"/>
          <p14:tracePt t="146645" x="4465638" y="3027363"/>
          <p14:tracePt t="146679" x="4456113" y="3027363"/>
          <p14:tracePt t="146686" x="4456113" y="3036888"/>
          <p14:tracePt t="146713" x="4446588" y="3036888"/>
          <p14:tracePt t="146775" x="4446588" y="3044825"/>
          <p14:tracePt t="146870" x="4446588" y="3054350"/>
          <p14:tracePt t="146904" x="4446588" y="3062288"/>
          <p14:tracePt t="146939" x="4446588" y="3071813"/>
          <p14:tracePt t="146946" x="4446588" y="3081338"/>
          <p14:tracePt t="146966" x="4446588" y="3089275"/>
          <p14:tracePt t="146980" x="4446588" y="3098800"/>
          <p14:tracePt t="146995" x="4446588" y="3116263"/>
          <p14:tracePt t="147007" x="4446588" y="3125788"/>
          <p14:tracePt t="147020" x="4438650" y="3143250"/>
          <p14:tracePt t="147036" x="4429125" y="3160713"/>
          <p14:tracePt t="147053" x="4429125" y="3179763"/>
          <p14:tracePt t="147069" x="4429125" y="3251200"/>
          <p14:tracePt t="147086" x="4429125" y="3340100"/>
          <p14:tracePt t="147102" x="4429125" y="3482975"/>
          <p14:tracePt t="147119" x="4438650" y="3571875"/>
          <p14:tracePt t="147136" x="4456113" y="3652838"/>
          <p14:tracePt t="147152" x="4456113" y="3679825"/>
          <p14:tracePt t="147170" x="4465638" y="3724275"/>
          <p14:tracePt t="147186" x="4465638" y="3732213"/>
          <p14:tracePt t="147203" x="4465638" y="3751263"/>
          <p14:tracePt t="147219" x="4465638" y="3768725"/>
          <p14:tracePt t="147236" x="4465638" y="3776663"/>
          <p14:tracePt t="147252" x="4465638" y="3786188"/>
          <p14:tracePt t="147269" x="4465638" y="3795713"/>
          <p14:tracePt t="147286" x="4465638" y="3803650"/>
          <p14:tracePt t="147302" x="4465638" y="3813175"/>
          <p14:tracePt t="147319" x="4473575" y="3813175"/>
          <p14:tracePt t="147335" x="4473575" y="3830638"/>
          <p14:tracePt t="147368" x="4473575" y="3840163"/>
          <p14:tracePt t="147458" x="4473575" y="3830638"/>
          <p14:tracePt t="147494" x="4473575" y="3822700"/>
          <p14:tracePt t="147513" x="4473575" y="3813175"/>
          <p14:tracePt t="147541" x="4473575" y="3803650"/>
          <p14:tracePt t="147561" x="4473575" y="3795713"/>
          <p14:tracePt t="147575" x="4473575" y="3786188"/>
          <p14:tracePt t="147582" x="4473575" y="3776663"/>
          <p14:tracePt t="147595" x="4473575" y="3768725"/>
          <p14:tracePt t="147603" x="4473575" y="3759200"/>
          <p14:tracePt t="147619" x="4473575" y="3732213"/>
          <p14:tracePt t="147636" x="4473575" y="3714750"/>
          <p14:tracePt t="147653" x="4473575" y="3687763"/>
          <p14:tracePt t="147670" x="4491038" y="3660775"/>
          <p14:tracePt t="147686" x="4510088" y="3633788"/>
          <p14:tracePt t="147703" x="4527550" y="3616325"/>
          <p14:tracePt t="147719" x="4545013" y="3589338"/>
          <p14:tracePt t="147736" x="4562475" y="3562350"/>
          <p14:tracePt t="147752" x="4581525" y="3527425"/>
          <p14:tracePt t="147769" x="4589463" y="3517900"/>
          <p14:tracePt t="147786" x="4598988" y="3500438"/>
          <p14:tracePt t="147803" x="4598988" y="3473450"/>
          <p14:tracePt t="147820" x="4616450" y="3429000"/>
          <p14:tracePt t="147836" x="4625975" y="3384550"/>
          <p14:tracePt t="147852" x="4643438" y="3348038"/>
          <p14:tracePt t="147869" x="4643438" y="3303588"/>
          <p14:tracePt t="147886" x="4652963" y="3286125"/>
          <p14:tracePt t="147903" x="4660900" y="3276600"/>
          <p14:tracePt t="147919" x="4660900" y="3251200"/>
          <p14:tracePt t="147937" x="4670425" y="3224213"/>
          <p14:tracePt t="147953" x="4679950" y="3205163"/>
          <p14:tracePt t="147969" x="4679950" y="3197225"/>
          <p14:tracePt t="147986" x="4679950" y="3179763"/>
          <p14:tracePt t="148003" x="4679950" y="3170238"/>
          <p14:tracePt t="148019" x="4679950" y="3152775"/>
          <p14:tracePt t="148055" x="4679950" y="3143250"/>
          <p14:tracePt t="148088" x="4679950" y="3133725"/>
          <p14:tracePt t="148170" x="4687888" y="3133725"/>
          <p14:tracePt t="148184" x="4697413" y="3133725"/>
          <p14:tracePt t="148205" x="4705350" y="3133725"/>
          <p14:tracePt t="148211" x="4714875" y="3133725"/>
          <p14:tracePt t="148225" x="4732338" y="3133725"/>
          <p14:tracePt t="148236" x="4751388" y="3133725"/>
          <p14:tracePt t="148252" x="4803775" y="3133725"/>
          <p14:tracePt t="148269" x="4875213" y="3116263"/>
          <p14:tracePt t="148286" x="4956175" y="3098800"/>
          <p14:tracePt t="148302" x="5010150" y="3089275"/>
          <p14:tracePt t="148319" x="5054600" y="3081338"/>
          <p14:tracePt t="148335" x="5072063" y="3071813"/>
          <p14:tracePt t="148352" x="5081588" y="3071813"/>
          <p14:tracePt t="148368" x="5099050" y="3054350"/>
          <p14:tracePt t="148402" x="5108575" y="3054350"/>
          <p14:tracePt t="148419" x="5116513" y="3054350"/>
          <p14:tracePt t="148662" x="5108575" y="3054350"/>
          <p14:tracePt t="148676" x="5108575" y="3062288"/>
          <p14:tracePt t="148704" x="5099050" y="3062288"/>
          <p14:tracePt t="148710" x="5099050" y="3071813"/>
          <p14:tracePt t="148739" x="5089525" y="3081338"/>
          <p14:tracePt t="148751" x="5081588" y="3081338"/>
          <p14:tracePt t="148772" x="5072063" y="3089275"/>
          <p14:tracePt t="148779" x="5062538" y="3098800"/>
          <p14:tracePt t="148787" x="5054600" y="3098800"/>
          <p14:tracePt t="148802" x="5045075" y="3108325"/>
          <p14:tracePt t="148819" x="5027613" y="3125788"/>
          <p14:tracePt t="148836" x="5010150" y="3143250"/>
          <p14:tracePt t="148853" x="4983163" y="3152775"/>
          <p14:tracePt t="148869" x="4973638" y="3170238"/>
          <p14:tracePt t="148886" x="4965700" y="3179763"/>
          <p14:tracePt t="148902" x="4956175" y="3205163"/>
          <p14:tracePt t="148919" x="4946650" y="3224213"/>
          <p14:tracePt t="148936" x="4938713" y="3251200"/>
          <p14:tracePt t="148953" x="4938713" y="3286125"/>
          <p14:tracePt t="148970" x="4894263" y="3384550"/>
          <p14:tracePt t="148986" x="4857750" y="3482975"/>
          <p14:tracePt t="149003" x="4795838" y="3633788"/>
          <p14:tracePt t="149019" x="4786313" y="3679825"/>
          <p14:tracePt t="149036" x="4776788" y="3697288"/>
          <p14:tracePt t="149053" x="4768850" y="3732213"/>
          <p14:tracePt t="149086" x="4768850" y="3741738"/>
          <p14:tracePt t="149162" x="4768850" y="3732213"/>
          <p14:tracePt t="149176" x="4768850" y="3724275"/>
          <p14:tracePt t="149182" x="4768850" y="3714750"/>
          <p14:tracePt t="149196" x="4768850" y="3705225"/>
          <p14:tracePt t="149231" x="4776788" y="3697288"/>
          <p14:tracePt t="149258" x="4776788" y="3687763"/>
          <p14:tracePt t="149279" x="4776788" y="3679825"/>
          <p14:tracePt t="149305" x="4776788" y="3670300"/>
          <p14:tracePt t="149325" x="4786313" y="3670300"/>
          <p14:tracePt t="149332" x="4786313" y="3660775"/>
          <p14:tracePt t="149338" x="4795838" y="3660775"/>
          <p14:tracePt t="149352" x="4795838" y="3652838"/>
          <p14:tracePt t="149368" x="4795838" y="3643313"/>
          <p14:tracePt t="149385" x="4803775" y="3625850"/>
          <p14:tracePt t="149402" x="4813300" y="3616325"/>
          <p14:tracePt t="149419" x="4822825" y="3598863"/>
          <p14:tracePt t="149435" x="4830763" y="3581400"/>
          <p14:tracePt t="149452" x="4848225" y="3554413"/>
          <p14:tracePt t="149469" x="4848225" y="3536950"/>
          <p14:tracePt t="149486" x="4857750" y="3527425"/>
          <p14:tracePt t="149503" x="4857750" y="3509963"/>
          <p14:tracePt t="149524" x="4857750" y="3500438"/>
          <p14:tracePt t="149552" x="4857750" y="3490913"/>
          <p14:tracePt t="149634" x="4848225" y="3490913"/>
          <p14:tracePt t="149675" x="4840288" y="3490913"/>
          <p14:tracePt t="149695" x="4830763" y="3500438"/>
          <p14:tracePt t="149730" x="4830763" y="3509963"/>
          <p14:tracePt t="149750" x="4830763" y="3517900"/>
          <p14:tracePt t="149777" x="4830763" y="3527425"/>
          <p14:tracePt t="149839" x="4830763" y="3536950"/>
          <p14:tracePt t="149880" x="4830763" y="3544888"/>
          <p14:tracePt t="149901" x="4830763" y="3554413"/>
          <p14:tracePt t="149915" x="4830763" y="3562350"/>
          <p14:tracePt t="149928" x="4830763" y="3571875"/>
          <p14:tracePt t="149942" x="4830763" y="3589338"/>
          <p14:tracePt t="149956" x="4830763" y="3598863"/>
          <p14:tracePt t="149969" x="4830763" y="3616325"/>
          <p14:tracePt t="149986" x="4830763" y="3625850"/>
          <p14:tracePt t="150003" x="4830763" y="3643313"/>
          <p14:tracePt t="150019" x="4830763" y="3660775"/>
          <p14:tracePt t="150036" x="4830763" y="3679825"/>
          <p14:tracePt t="150052" x="4830763" y="3687763"/>
          <p14:tracePt t="150069" x="4830763" y="3697288"/>
          <p14:tracePt t="150086" x="4830763" y="3705225"/>
          <p14:tracePt t="150102" x="4830763" y="3714750"/>
          <p14:tracePt t="150119" x="4830763" y="3732213"/>
          <p14:tracePt t="150153" x="4830763" y="3751263"/>
          <p14:tracePt t="150169" x="4830763" y="3759200"/>
          <p14:tracePt t="150186" x="4830763" y="3768725"/>
          <p14:tracePt t="150219" x="4830763" y="3776663"/>
          <p14:tracePt t="150236" x="4830763" y="3786188"/>
          <p14:tracePt t="150252" x="4830763" y="3795713"/>
          <p14:tracePt t="150269" x="4830763" y="3803650"/>
          <p14:tracePt t="150286" x="4830763" y="3822700"/>
          <p14:tracePt t="150302" x="4830763" y="3830638"/>
          <p14:tracePt t="150319" x="4830763" y="3848100"/>
          <p14:tracePt t="150335" x="4830763" y="3857625"/>
          <p14:tracePt t="150352" x="4840288" y="3867150"/>
          <p14:tracePt t="150369" x="4840288" y="3875088"/>
          <p14:tracePt t="150385" x="4840288" y="3884613"/>
          <p14:tracePt t="150402" x="4840288" y="3894138"/>
          <p14:tracePt t="150433" x="4848225" y="3894138"/>
          <p14:tracePt t="150475" x="4857750" y="3894138"/>
          <p14:tracePt t="150544" x="4867275" y="3894138"/>
          <p14:tracePt t="150653" x="4875213" y="3894138"/>
          <p14:tracePt t="150701" x="4884738" y="3894138"/>
          <p14:tracePt t="150728" x="4894263" y="3884613"/>
          <p14:tracePt t="150762" x="4902200" y="3884613"/>
          <p14:tracePt t="150769" x="4902200" y="3875088"/>
          <p14:tracePt t="150776" x="4911725" y="3875088"/>
          <p14:tracePt t="150804" x="4911725" y="3867150"/>
          <p14:tracePt t="150831" x="4911725" y="3857625"/>
          <p14:tracePt t="150844" x="4919663" y="3857625"/>
          <p14:tracePt t="150852" x="4919663" y="3848100"/>
          <p14:tracePt t="150879" x="4919663" y="3840163"/>
          <p14:tracePt t="150899" x="4929188" y="3840163"/>
          <p14:tracePt t="150906" x="4929188" y="3830638"/>
          <p14:tracePt t="150927" x="4929188" y="3822700"/>
          <p14:tracePt t="150936" x="4938713" y="3822700"/>
          <p14:tracePt t="150953" x="4946650" y="3803650"/>
          <p14:tracePt t="150969" x="4946650" y="3786188"/>
          <p14:tracePt t="150986" x="4956175" y="3768725"/>
          <p14:tracePt t="151002" x="4973638" y="3724275"/>
          <p14:tracePt t="151019" x="4983163" y="3697288"/>
          <p14:tracePt t="151023" x="4991100" y="3687763"/>
          <p14:tracePt t="151036" x="4991100" y="3670300"/>
          <p14:tracePt t="151052" x="5018088" y="3608388"/>
          <p14:tracePt t="151069" x="5126038" y="3357563"/>
          <p14:tracePt t="151086" x="5205413" y="3187700"/>
          <p14:tracePt t="151103" x="5322888" y="3054350"/>
          <p14:tracePt t="151119" x="5375275" y="3009900"/>
          <p14:tracePt t="151136" x="5394325" y="2990850"/>
          <p14:tracePt t="151153" x="5402263" y="2982913"/>
          <p14:tracePt t="151169" x="5411788" y="2973388"/>
          <p14:tracePt t="151563" x="5402263" y="2973388"/>
          <p14:tracePt t="151604" x="5394325" y="2973388"/>
          <p14:tracePt t="151617" x="5394325" y="2982913"/>
          <p14:tracePt t="151631" x="5384800" y="2982913"/>
          <p14:tracePt t="151645" x="5375275" y="2982913"/>
          <p14:tracePt t="151652" x="5367338" y="2990850"/>
          <p14:tracePt t="151669" x="5367338" y="3000375"/>
          <p14:tracePt t="151686" x="5340350" y="3017838"/>
          <p14:tracePt t="151702" x="5330825" y="3027363"/>
          <p14:tracePt t="151720" x="5313363" y="3054350"/>
          <p14:tracePt t="151736" x="5303838" y="3081338"/>
          <p14:tracePt t="151753" x="5286375" y="3108325"/>
          <p14:tracePt t="151769" x="5276850" y="3143250"/>
          <p14:tracePt t="151786" x="5268913" y="3179763"/>
          <p14:tracePt t="151802" x="5251450" y="3241675"/>
          <p14:tracePt t="151819" x="5251450" y="3286125"/>
          <p14:tracePt t="151836" x="5232400" y="3322638"/>
          <p14:tracePt t="151853" x="5232400" y="3348038"/>
          <p14:tracePt t="151870" x="5224463" y="3384550"/>
          <p14:tracePt t="151886" x="5224463" y="3402013"/>
          <p14:tracePt t="151902" x="5224463" y="3419475"/>
          <p14:tracePt t="151919" x="5224463" y="3438525"/>
          <p14:tracePt t="151936" x="5224463" y="3446463"/>
          <p14:tracePt t="151953" x="5224463" y="3473450"/>
          <p14:tracePt t="151969" x="5224463" y="3482975"/>
          <p14:tracePt t="151986" x="5224463" y="3500438"/>
          <p14:tracePt t="152002" x="5224463" y="3517900"/>
          <p14:tracePt t="152020" x="5224463" y="3544888"/>
          <p14:tracePt t="152036" x="5224463" y="3562350"/>
          <p14:tracePt t="152053" x="5224463" y="3581400"/>
          <p14:tracePt t="152069" x="5224463" y="3608388"/>
          <p14:tracePt t="152086" x="5224463" y="3633788"/>
          <p14:tracePt t="152103" x="5224463" y="3652838"/>
          <p14:tracePt t="152119" x="5224463" y="3670300"/>
          <p14:tracePt t="152137" x="5224463" y="3687763"/>
          <p14:tracePt t="152153" x="5224463" y="3697288"/>
          <p14:tracePt t="152169" x="5224463" y="3705225"/>
          <p14:tracePt t="152186" x="5224463" y="3714750"/>
          <p14:tracePt t="152527" x="5224463" y="3705225"/>
          <p14:tracePt t="152541" x="5224463" y="3697288"/>
          <p14:tracePt t="152548" x="5232400" y="3697288"/>
          <p14:tracePt t="152555" x="5232400" y="3687763"/>
          <p14:tracePt t="152569" x="5232400" y="3670300"/>
          <p14:tracePt t="152586" x="5241925" y="3652838"/>
          <p14:tracePt t="152602" x="5241925" y="3625850"/>
          <p14:tracePt t="152619" x="5241925" y="3598863"/>
          <p14:tracePt t="152636" x="5241925" y="3581400"/>
          <p14:tracePt t="152652" x="5251450" y="3554413"/>
          <p14:tracePt t="152670" x="5251450" y="3536950"/>
          <p14:tracePt t="152686" x="5259388" y="3517900"/>
          <p14:tracePt t="152702" x="5259388" y="3509963"/>
          <p14:tracePt t="152719" x="5268913" y="3490913"/>
          <p14:tracePt t="152736" x="5276850" y="3473450"/>
          <p14:tracePt t="152753" x="5286375" y="3455988"/>
          <p14:tracePt t="152769" x="5295900" y="3446463"/>
          <p14:tracePt t="152786" x="5322888" y="3419475"/>
          <p14:tracePt t="152802" x="5384800" y="3367088"/>
          <p14:tracePt t="152820" x="5429250" y="3313113"/>
          <p14:tracePt t="152836" x="5491163" y="3241675"/>
          <p14:tracePt t="152853" x="5537200" y="3187700"/>
          <p14:tracePt t="152869" x="5589588" y="3125788"/>
          <p14:tracePt t="152886" x="5599113" y="3116263"/>
          <p14:tracePt t="152902" x="5616575" y="3098800"/>
          <p14:tracePt t="152919" x="5626100" y="3081338"/>
          <p14:tracePt t="152936" x="5634038" y="3071813"/>
          <p14:tracePt t="152953" x="5643563" y="3071813"/>
          <p14:tracePt t="153204" x="5653088" y="3071813"/>
          <p14:tracePt t="153238" x="5661025" y="3071813"/>
          <p14:tracePt t="153245" x="5670550" y="3071813"/>
          <p14:tracePt t="153253" x="5680075" y="3071813"/>
          <p14:tracePt t="153269" x="5715000" y="3071813"/>
          <p14:tracePt t="153286" x="5830888" y="3071813"/>
          <p14:tracePt t="153302" x="5875338" y="3071813"/>
          <p14:tracePt t="153319" x="5919788" y="3071813"/>
          <p14:tracePt t="153335" x="5938838" y="3071813"/>
          <p14:tracePt t="153352" x="5973763" y="3071813"/>
          <p14:tracePt t="153368" x="6000750" y="3071813"/>
          <p14:tracePt t="153385" x="6018213" y="3071813"/>
          <p14:tracePt t="153402" x="6037263" y="3071813"/>
          <p14:tracePt t="153419" x="6045200" y="3071813"/>
          <p14:tracePt t="153435" x="6054725" y="3071813"/>
          <p14:tracePt t="153452" x="6062663" y="3071813"/>
          <p14:tracePt t="153725" x="6054725" y="3071813"/>
          <p14:tracePt t="153745" x="6045200" y="3071813"/>
          <p14:tracePt t="153773" x="6037263" y="3071813"/>
          <p14:tracePt t="153805" x="6027738" y="3071813"/>
          <p14:tracePt t="153820" x="6018213" y="3071813"/>
          <p14:tracePt t="153839" x="6010275" y="3071813"/>
          <p14:tracePt t="153846" x="6000750" y="3071813"/>
          <p14:tracePt t="153853" x="6000750" y="3062288"/>
          <p14:tracePt t="153873" x="5991225" y="3054350"/>
          <p14:tracePt t="153885" x="5991225" y="3044825"/>
          <p14:tracePt t="153902" x="5919788" y="2965450"/>
          <p14:tracePt t="153919" x="5776913" y="2813050"/>
          <p14:tracePt t="153936" x="5500688" y="2438400"/>
          <p14:tracePt t="153953" x="5394325" y="2295525"/>
          <p14:tracePt t="153970" x="5232400" y="2044700"/>
          <p14:tracePt t="153986" x="5143500" y="1901825"/>
          <p14:tracePt t="154003" x="5072063" y="1803400"/>
          <p14:tracePt t="154019" x="5010150" y="1714500"/>
          <p14:tracePt t="154036" x="4965700" y="1670050"/>
          <p14:tracePt t="154052" x="4919663" y="1581150"/>
          <p14:tracePt t="154069" x="4894263" y="1527175"/>
          <p14:tracePt t="154086" x="4857750" y="1465263"/>
          <p14:tracePt t="154102" x="4848225" y="1438275"/>
          <p14:tracePt t="154120" x="4840288" y="1419225"/>
          <p14:tracePt t="154136" x="4830763" y="1401763"/>
          <p14:tracePt t="154169" x="4822825" y="1393825"/>
          <p14:tracePt t="154203" x="4813300" y="1393825"/>
          <p14:tracePt t="154238" x="4803775" y="1393825"/>
          <p14:tracePt t="154251" x="4795838" y="1393825"/>
          <p14:tracePt t="154272" x="4786313" y="1393825"/>
          <p14:tracePt t="154298" x="4776788" y="1393825"/>
          <p14:tracePt t="154305" x="4776788" y="1384300"/>
          <p14:tracePt t="154311" x="4768850" y="1384300"/>
          <p14:tracePt t="154318" x="4759325" y="1374775"/>
          <p14:tracePt t="154335" x="4751388" y="1366838"/>
          <p14:tracePt t="154352" x="4714875" y="1339850"/>
          <p14:tracePt t="154369" x="4697413" y="1322388"/>
          <p14:tracePt t="154386" x="4670425" y="1312863"/>
          <p14:tracePt t="154402" x="4643438" y="1303338"/>
          <p14:tracePt t="154419" x="4625975" y="1295400"/>
          <p14:tracePt t="154435" x="4608513" y="1285875"/>
          <p14:tracePt t="154452" x="4589463" y="1276350"/>
          <p14:tracePt t="154469" x="4581525" y="1268413"/>
          <p14:tracePt t="154486" x="4572000" y="1268413"/>
          <p14:tracePt t="154502" x="4562475" y="1268413"/>
          <p14:tracePt t="154519" x="4545013" y="1258888"/>
          <p14:tracePt t="154553" x="4537075" y="1258888"/>
          <p14:tracePt t="154579" x="4527550" y="1258888"/>
          <p14:tracePt t="154593" x="4518025" y="1258888"/>
          <p14:tracePt t="154627" x="4518025" y="1250950"/>
          <p14:tracePt t="154634" x="4510088" y="1250950"/>
          <p14:tracePt t="154648" x="4510088" y="1241425"/>
          <p14:tracePt t="154675" x="4510088" y="1231900"/>
          <p14:tracePt t="154751" x="4518025" y="1231900"/>
          <p14:tracePt t="154757" x="4527550" y="1231900"/>
          <p14:tracePt t="154771" x="4537075" y="1231900"/>
          <p14:tracePt t="154786" x="4545013" y="1223963"/>
          <p14:tracePt t="154802" x="4554538" y="1223963"/>
          <p14:tracePt t="154819" x="4572000" y="1223963"/>
          <p14:tracePt t="154836" x="4581525" y="1223963"/>
          <p14:tracePt t="154852" x="4598988" y="1204913"/>
          <p14:tracePt t="154886" x="4616450" y="1196975"/>
          <p14:tracePt t="154903" x="4625975" y="1196975"/>
          <p14:tracePt t="154920" x="4633913" y="1187450"/>
          <p14:tracePt t="154936" x="4643438" y="1187450"/>
          <p14:tracePt t="154953" x="4643438" y="1179513"/>
          <p14:tracePt t="154969" x="4652963" y="1179513"/>
          <p14:tracePt t="155202" x="4652963" y="1187450"/>
          <p14:tracePt t="155208" x="4652963" y="1196975"/>
          <p14:tracePt t="155219" x="4652963" y="1204913"/>
          <p14:tracePt t="155236" x="4652963" y="1241425"/>
          <p14:tracePt t="155252" x="4652963" y="1285875"/>
          <p14:tracePt t="155269" x="4670425" y="1357313"/>
          <p14:tracePt t="155286" x="4724400" y="1562100"/>
          <p14:tracePt t="155303" x="4813300" y="1830388"/>
          <p14:tracePt t="155319" x="4848225" y="1955800"/>
          <p14:tracePt t="155335" x="4875213" y="2054225"/>
          <p14:tracePt t="155352" x="4919663" y="2205038"/>
          <p14:tracePt t="155368" x="4946650" y="2312988"/>
          <p14:tracePt t="155385" x="4965700" y="2465388"/>
          <p14:tracePt t="155402" x="4983163" y="2562225"/>
          <p14:tracePt t="155419" x="5000625" y="2679700"/>
          <p14:tracePt t="155435" x="5027613" y="2840038"/>
          <p14:tracePt t="155452" x="5045075" y="2928938"/>
          <p14:tracePt t="155469" x="5072063" y="3036888"/>
          <p14:tracePt t="155486" x="5099050" y="3098800"/>
          <p14:tracePt t="155502" x="5126038" y="3179763"/>
          <p14:tracePt t="155519" x="5133975" y="3224213"/>
          <p14:tracePt t="155536" x="5153025" y="3259138"/>
          <p14:tracePt t="155552" x="5160963" y="3303588"/>
          <p14:tracePt t="155570" x="5180013" y="3340100"/>
          <p14:tracePt t="155586" x="5197475" y="3357563"/>
          <p14:tracePt t="155603" x="5205413" y="3384550"/>
          <p14:tracePt t="155619" x="5224463" y="3411538"/>
          <p14:tracePt t="155636" x="5232400" y="3429000"/>
          <p14:tracePt t="155652" x="5251450" y="3438525"/>
          <p14:tracePt t="155669" x="5251450" y="3446463"/>
          <p14:tracePt t="155686" x="5259388" y="3465513"/>
          <p14:tracePt t="155722" x="5259388" y="3473450"/>
          <p14:tracePt t="155756" x="5251450" y="3473450"/>
          <p14:tracePt t="155762" x="5241925" y="3465513"/>
          <p14:tracePt t="155770" x="5214938" y="3429000"/>
          <p14:tracePt t="155786" x="5153025" y="3340100"/>
          <p14:tracePt t="155803" x="4938713" y="2965450"/>
          <p14:tracePt t="155819" x="4840288" y="2803525"/>
          <p14:tracePt t="155837" x="4670425" y="2589213"/>
          <p14:tracePt t="155852" x="4554538" y="2428875"/>
          <p14:tracePt t="155869" x="4438650" y="2268538"/>
          <p14:tracePt t="155886" x="4322763" y="2081213"/>
          <p14:tracePt t="155903" x="4259263" y="1928813"/>
          <p14:tracePt t="155919" x="4232275" y="1776413"/>
          <p14:tracePt t="155936" x="4214813" y="1643063"/>
          <p14:tracePt t="155953" x="4205288" y="1589088"/>
          <p14:tracePt t="155969" x="4205288" y="1581150"/>
          <p14:tracePt t="155986" x="4205288" y="1571625"/>
          <p14:tracePt t="156002" x="4205288" y="1562100"/>
          <p14:tracePt t="156019" x="4205288" y="1554163"/>
          <p14:tracePt t="156050" x="4205288" y="1544638"/>
          <p14:tracePt t="156111" x="4214813" y="1544638"/>
          <p14:tracePt t="156146" x="4224338" y="1544638"/>
          <p14:tracePt t="156167" x="4224338" y="1536700"/>
          <p14:tracePt t="156180" x="4232275" y="1527175"/>
          <p14:tracePt t="156194" x="4232275" y="1517650"/>
          <p14:tracePt t="156203" x="4232275" y="1509713"/>
          <p14:tracePt t="156220" x="4251325" y="1490663"/>
          <p14:tracePt t="156236" x="4251325" y="1465263"/>
          <p14:tracePt t="156254" x="4276725" y="1419225"/>
          <p14:tracePt t="156269" x="4286250" y="1384300"/>
          <p14:tracePt t="156286" x="4295775" y="1357313"/>
          <p14:tracePt t="156302" x="4303713" y="1322388"/>
          <p14:tracePt t="156319" x="4313238" y="1312863"/>
          <p14:tracePt t="156335" x="4322763" y="1295400"/>
          <p14:tracePt t="156368" x="4322763" y="1285875"/>
          <p14:tracePt t="156397" x="4330700" y="1285875"/>
          <p14:tracePt t="156404" x="4330700" y="1295400"/>
          <p14:tracePt t="156419" x="4340225" y="1303338"/>
          <p14:tracePt t="156435" x="4340225" y="1322388"/>
          <p14:tracePt t="156453" x="4340225" y="1339850"/>
          <p14:tracePt t="156469" x="4340225" y="1366838"/>
          <p14:tracePt t="156487" x="4357688" y="1438275"/>
          <p14:tracePt t="156503" x="4402138" y="1544638"/>
          <p14:tracePt t="156519" x="4465638" y="1660525"/>
          <p14:tracePt t="156536" x="4545013" y="1847850"/>
          <p14:tracePt t="156553" x="4589463" y="1965325"/>
          <p14:tracePt t="156569" x="4652963" y="2133600"/>
          <p14:tracePt t="156586" x="4687888" y="2241550"/>
          <p14:tracePt t="156603" x="4732338" y="2438400"/>
          <p14:tracePt t="156619" x="4786313" y="2616200"/>
          <p14:tracePt t="156637" x="4848225" y="2795588"/>
          <p14:tracePt t="156652" x="4911725" y="2938463"/>
          <p14:tracePt t="156669" x="4991100" y="3108325"/>
          <p14:tracePt t="156686" x="5108575" y="3313113"/>
          <p14:tracePt t="156703" x="5153025" y="3402013"/>
          <p14:tracePt t="156719" x="5187950" y="3473450"/>
          <p14:tracePt t="156736" x="5205413" y="3517900"/>
          <p14:tracePt t="156752" x="5214938" y="3536950"/>
          <p14:tracePt t="156769" x="5232400" y="3571875"/>
          <p14:tracePt t="156786" x="5241925" y="3589338"/>
          <p14:tracePt t="156802" x="5241925" y="3616325"/>
          <p14:tracePt t="156819" x="5259388" y="3625850"/>
          <p14:tracePt t="156836" x="5259388" y="3643313"/>
          <p14:tracePt t="156852" x="5268913" y="3652838"/>
          <p14:tracePt t="156869" x="5276850" y="3660775"/>
          <p14:tracePt t="156886" x="5286375" y="3660775"/>
          <p14:tracePt t="156902" x="5295900" y="3670300"/>
          <p14:tracePt t="156919" x="5313363" y="3679825"/>
          <p14:tracePt t="156936" x="5348288" y="3697288"/>
          <p14:tracePt t="156952" x="5419725" y="3724275"/>
          <p14:tracePt t="156969" x="5465763" y="3741738"/>
          <p14:tracePt t="156986" x="5510213" y="3759200"/>
          <p14:tracePt t="157002" x="5527675" y="3768725"/>
          <p14:tracePt t="157020" x="5545138" y="3768725"/>
          <p14:tracePt t="157036" x="5554663" y="3768725"/>
          <p14:tracePt t="157052" x="5562600" y="3759200"/>
          <p14:tracePt t="157069" x="5572125" y="3741738"/>
          <p14:tracePt t="157086" x="5572125" y="3724275"/>
          <p14:tracePt t="157102" x="5572125" y="3697288"/>
          <p14:tracePt t="157119" x="5572125" y="3679825"/>
          <p14:tracePt t="157137" x="5572125" y="3660775"/>
          <p14:tracePt t="157152" x="5572125" y="3652838"/>
          <p14:tracePt t="157169" x="5572125" y="3643313"/>
          <p14:tracePt t="157186" x="5572125" y="3633788"/>
          <p14:tracePt t="157220" x="5572125" y="3625850"/>
          <p14:tracePt t="157236" x="5572125" y="3616325"/>
          <p14:tracePt t="157368" x="5562600" y="3616325"/>
          <p14:tracePt t="157418" x="5562600" y="3625850"/>
          <p14:tracePt t="157439" x="5562600" y="3633788"/>
          <p14:tracePt t="157452" x="5562600" y="3643313"/>
          <p14:tracePt t="157459" x="5562600" y="3652838"/>
          <p14:tracePt t="157469" x="5562600" y="3660775"/>
          <p14:tracePt t="157486" x="5562600" y="3687763"/>
          <p14:tracePt t="157502" x="5562600" y="3697288"/>
          <p14:tracePt t="157519" x="5562600" y="3714750"/>
          <p14:tracePt t="157536" x="5562600" y="3724275"/>
          <p14:tracePt t="157540" x="5562600" y="3741738"/>
          <p14:tracePt t="157555" x="5554663" y="3751263"/>
          <p14:tracePt t="157569" x="5554663" y="3759200"/>
          <p14:tracePt t="157586" x="5554663" y="3768725"/>
          <p14:tracePt t="157603" x="5554663" y="3776663"/>
          <p14:tracePt t="157619" x="5554663" y="3795713"/>
          <p14:tracePt t="157652" x="5554663" y="3803650"/>
          <p14:tracePt t="157679" x="5554663" y="3813175"/>
          <p14:tracePt t="157705" x="5554663" y="3822700"/>
          <p14:tracePt t="157719" x="5554663" y="3830638"/>
          <p14:tracePt t="157753" x="5554663" y="3840163"/>
          <p14:tracePt t="157808" x="5554663" y="3848100"/>
          <p14:tracePt t="158266" x="5562600" y="3840163"/>
          <p14:tracePt t="158273" x="5572125" y="3822700"/>
          <p14:tracePt t="158286" x="5589588" y="3795713"/>
          <p14:tracePt t="158303" x="5599113" y="3786188"/>
          <p14:tracePt t="158319" x="5653088" y="3732213"/>
          <p14:tracePt t="158335" x="5759450" y="3633788"/>
          <p14:tracePt t="158352" x="5946775" y="3482975"/>
          <p14:tracePt t="158369" x="6180138" y="3251200"/>
          <p14:tracePt t="158385" x="6232525" y="3187700"/>
          <p14:tracePt t="158402" x="6259513" y="3152775"/>
          <p14:tracePt t="158419" x="6276975" y="3143250"/>
          <p14:tracePt t="158435" x="6286500" y="3133725"/>
          <p14:tracePt t="158452" x="6286500" y="3125788"/>
          <p14:tracePt t="158470" x="6296025" y="3125788"/>
          <p14:tracePt t="158486" x="6296025" y="3116263"/>
          <p14:tracePt t="158594" x="6303963" y="3108325"/>
          <p14:tracePt t="158608" x="6303963" y="3098800"/>
          <p14:tracePt t="158615" x="6313488" y="3098800"/>
          <p14:tracePt t="158656" x="6313488" y="3089275"/>
          <p14:tracePt t="158717" x="6323013" y="3089275"/>
          <p14:tracePt t="158752" x="6330950" y="3089275"/>
          <p14:tracePt t="158772" x="6330950" y="3098800"/>
          <p14:tracePt t="158779" x="6340475" y="3098800"/>
          <p14:tracePt t="158786" x="6340475" y="3108325"/>
          <p14:tracePt t="158802" x="6348413" y="3108325"/>
          <p14:tracePt t="158827" x="6357938" y="3108325"/>
          <p14:tracePt t="158836" x="6357938" y="3116263"/>
          <p14:tracePt t="158852" x="6367463" y="3116263"/>
          <p14:tracePt t="158869" x="6394450" y="3116263"/>
          <p14:tracePt t="158886" x="6411913" y="3116263"/>
          <p14:tracePt t="158902" x="6465888" y="3116263"/>
          <p14:tracePt t="158919" x="6500813" y="3116263"/>
          <p14:tracePt t="158936" x="6545263" y="3116263"/>
          <p14:tracePt t="158952" x="6581775" y="3116263"/>
          <p14:tracePt t="158970" x="6626225" y="3108325"/>
          <p14:tracePt t="158986" x="6653213" y="3108325"/>
          <p14:tracePt t="159002" x="6670675" y="3108325"/>
          <p14:tracePt t="159019" x="6697663" y="3108325"/>
          <p14:tracePt t="159052" x="6715125" y="3108325"/>
          <p14:tracePt t="159086" x="6724650" y="3108325"/>
          <p14:tracePt t="159162" x="6715125" y="3108325"/>
          <p14:tracePt t="159169" x="6705600" y="3108325"/>
          <p14:tracePt t="159176" x="6697663" y="3108325"/>
          <p14:tracePt t="159189" x="6680200" y="3116263"/>
          <p14:tracePt t="159202" x="6661150" y="3133725"/>
          <p14:tracePt t="159219" x="6634163" y="3160713"/>
          <p14:tracePt t="159236" x="6581775" y="3205163"/>
          <p14:tracePt t="159252" x="6545263" y="3232150"/>
          <p14:tracePt t="159404" x="6473825" y="3251200"/>
          <p14:tracePt t="159410" x="6375400" y="3286125"/>
          <p14:tracePt t="159419" x="6276975" y="3322638"/>
          <p14:tracePt t="159436" x="6143625" y="3367088"/>
          <p14:tracePt t="159452" x="6099175" y="3384550"/>
          <p14:tracePt t="159469" x="6037263" y="3402013"/>
          <p14:tracePt t="159486" x="6010275" y="3411538"/>
          <p14:tracePt t="159503" x="5973763" y="3419475"/>
          <p14:tracePt t="159519" x="5956300" y="3419475"/>
          <p14:tracePt t="159536" x="5938838" y="3429000"/>
          <p14:tracePt t="159540" x="5929313" y="3429000"/>
          <p14:tracePt t="159553" x="5919788" y="3429000"/>
          <p14:tracePt t="159572" x="5911850" y="3429000"/>
          <p14:tracePt t="159588" x="5902325" y="3429000"/>
          <p14:tracePt t="159603" x="5894388" y="3429000"/>
          <p14:tracePt t="159619" x="5884863" y="3429000"/>
          <p14:tracePt t="159636" x="5875338" y="3429000"/>
          <p14:tracePt t="159653" x="5867400" y="3429000"/>
          <p14:tracePt t="159696" x="5867400" y="3438525"/>
          <p14:tracePt t="159709" x="5867400" y="3446463"/>
          <p14:tracePt t="159750" x="5875338" y="3446463"/>
          <p14:tracePt t="159778" x="5884863" y="3446463"/>
          <p14:tracePt t="159784" x="5884863" y="3455988"/>
          <p14:tracePt t="159799" x="5894388" y="3455988"/>
          <p14:tracePt t="159812" x="5902325" y="3455988"/>
          <p14:tracePt t="159825" x="5902325" y="3465513"/>
          <p14:tracePt t="159836" x="5911850" y="3465513"/>
          <p14:tracePt t="159853" x="5919788" y="3473450"/>
          <p14:tracePt t="159873" x="5919788" y="3482975"/>
          <p14:tracePt t="159886" x="5929313" y="3482975"/>
          <p14:tracePt t="159902" x="5938838" y="3490913"/>
          <p14:tracePt t="159920" x="5946775" y="3490913"/>
          <p14:tracePt t="159936" x="5956300" y="3500438"/>
          <p14:tracePt t="159969" x="5973763" y="3509963"/>
          <p14:tracePt t="159986" x="5973763" y="3517900"/>
          <p14:tracePt t="160003" x="5983288" y="3517900"/>
          <p14:tracePt t="160019" x="5991225" y="3527425"/>
          <p14:tracePt t="160036" x="5991225" y="3536950"/>
          <p14:tracePt t="160052" x="6000750" y="3544888"/>
          <p14:tracePt t="160069" x="6000750" y="3554413"/>
          <p14:tracePt t="160086" x="6010275" y="3571875"/>
          <p14:tracePt t="160102" x="6010275" y="3598863"/>
          <p14:tracePt t="160120" x="6010275" y="3633788"/>
          <p14:tracePt t="160136" x="6010275" y="3652838"/>
          <p14:tracePt t="160153" x="6010275" y="3687763"/>
          <p14:tracePt t="160169" x="6010275" y="3714750"/>
          <p14:tracePt t="160186" x="6010275" y="3724275"/>
          <p14:tracePt t="160203" x="6010275" y="3759200"/>
          <p14:tracePt t="160219" x="6010275" y="3776663"/>
          <p14:tracePt t="160236" x="6010275" y="3803650"/>
          <p14:tracePt t="160252" x="6000750" y="3822700"/>
          <p14:tracePt t="160270" x="6000750" y="3848100"/>
          <p14:tracePt t="160286" x="6000750" y="3875088"/>
          <p14:tracePt t="160303" x="5991225" y="3902075"/>
          <p14:tracePt t="160319" x="5991225" y="3919538"/>
          <p14:tracePt t="160335" x="5991225" y="3929063"/>
          <p14:tracePt t="160352" x="5991225" y="3956050"/>
          <p14:tracePt t="160369" x="5991225" y="3965575"/>
          <p14:tracePt t="160385" x="5991225" y="3973513"/>
          <p14:tracePt t="160402" x="5991225" y="3983038"/>
          <p14:tracePt t="160419" x="5991225" y="3990975"/>
          <p14:tracePt t="160605" x="5991225" y="3983038"/>
          <p14:tracePt t="160626" x="5991225" y="3973513"/>
          <p14:tracePt t="160646" x="5991225" y="3965575"/>
          <p14:tracePt t="160681" x="5991225" y="3956050"/>
          <p14:tracePt t="160701" x="6000750" y="3956050"/>
          <p14:tracePt t="160708" x="6000750" y="3946525"/>
          <p14:tracePt t="160722" x="6000750" y="3938588"/>
          <p14:tracePt t="160756" x="6000750" y="3929063"/>
          <p14:tracePt t="160790" x="6000750" y="3919538"/>
          <p14:tracePt t="160818" x="6000750" y="3911600"/>
          <p14:tracePt t="160824" x="6010275" y="3911600"/>
          <p14:tracePt t="160838" x="6010275" y="3902075"/>
          <p14:tracePt t="160907" x="6018213" y="3902075"/>
          <p14:tracePt t="160921" x="6018213" y="3894138"/>
          <p14:tracePt t="160947" x="6018213" y="3884613"/>
          <p14:tracePt t="160961" x="6018213" y="3875088"/>
          <p14:tracePt t="160968" x="6018213" y="3867150"/>
          <p14:tracePt t="160977" x="6018213" y="3848100"/>
          <p14:tracePt t="162617" x="5946775" y="3848100"/>
          <p14:tracePt t="162623" x="5840413" y="3867150"/>
          <p14:tracePt t="162636" x="5608638" y="3902075"/>
          <p14:tracePt t="162653" x="5384800" y="3938588"/>
          <p14:tracePt t="162670" x="5116513" y="3990975"/>
          <p14:tracePt t="162686" x="4938713" y="4027488"/>
          <p14:tracePt t="162703" x="4776788" y="4062413"/>
          <p14:tracePt t="162719" x="4687888" y="4089400"/>
          <p14:tracePt t="162736" x="4660900" y="4098925"/>
          <p14:tracePt t="162752" x="4633913" y="4108450"/>
          <p14:tracePt t="162769" x="4608513" y="4116388"/>
          <p14:tracePt t="162786" x="4572000" y="4125913"/>
          <p14:tracePt t="162802" x="4537075" y="4133850"/>
          <p14:tracePt t="162819" x="4527550" y="4133850"/>
          <p14:tracePt t="162836" x="4491038" y="4133850"/>
          <p14:tracePt t="162852" x="4483100" y="4133850"/>
          <p14:tracePt t="162869" x="4465638" y="4143375"/>
          <p14:tracePt t="162886" x="4456113" y="4152900"/>
          <p14:tracePt t="162903" x="4438650" y="4152900"/>
          <p14:tracePt t="162919" x="4429125" y="4152900"/>
          <p14:tracePt t="162936" x="4419600" y="4160838"/>
          <p14:tracePt t="162953" x="4384675" y="4170363"/>
          <p14:tracePt t="162969" x="4348163" y="4179888"/>
          <p14:tracePt t="162986" x="4303713" y="4205288"/>
          <p14:tracePt t="163002" x="4276725" y="4214813"/>
          <p14:tracePt t="163019" x="4268788" y="4224338"/>
          <p14:tracePt t="163036" x="4251325" y="4224338"/>
          <p14:tracePt t="163053" x="4251325" y="4232275"/>
          <p14:tracePt t="163069" x="4241800" y="4232275"/>
          <p14:tracePt t="163129" x="4251325" y="4232275"/>
          <p14:tracePt t="163136" x="4259263" y="4232275"/>
          <p14:tracePt t="163157" x="4268788" y="4232275"/>
          <p14:tracePt t="163164" x="4276725" y="4232275"/>
          <p14:tracePt t="163177" x="4295775" y="4224338"/>
          <p14:tracePt t="163191" x="4313238" y="4214813"/>
          <p14:tracePt t="163205" x="4322763" y="4214813"/>
          <p14:tracePt t="163219" x="4340225" y="4214813"/>
          <p14:tracePt t="163236" x="4367213" y="4205288"/>
          <p14:tracePt t="163252" x="4384675" y="4197350"/>
          <p14:tracePt t="163269" x="4419600" y="4197350"/>
          <p14:tracePt t="163286" x="4438650" y="4187825"/>
          <p14:tracePt t="163302" x="4465638" y="4179888"/>
          <p14:tracePt t="163319" x="4491038" y="4179888"/>
          <p14:tracePt t="163335" x="4500563" y="4187825"/>
          <p14:tracePt t="163352" x="4518025" y="4187825"/>
          <p14:tracePt t="163369" x="4545013" y="4197350"/>
          <p14:tracePt t="163385" x="4554538" y="4197350"/>
          <p14:tracePt t="163402" x="4562475" y="4205288"/>
          <p14:tracePt t="163419" x="4572000" y="4205288"/>
          <p14:tracePt t="163435" x="4581525" y="4205288"/>
          <p14:tracePt t="163492" x="4589463" y="4197350"/>
          <p14:tracePt t="164428" x="4589463" y="4187825"/>
          <p14:tracePt t="164435" x="4589463" y="4179888"/>
          <p14:tracePt t="164442" x="4598988" y="4160838"/>
          <p14:tracePt t="164452" x="4608513" y="4143375"/>
          <p14:tracePt t="164470" x="4616450" y="4044950"/>
          <p14:tracePt t="164486" x="4633913" y="3956050"/>
          <p14:tracePt t="164503" x="4652963" y="3840163"/>
          <p14:tracePt t="164519" x="4660900" y="3795713"/>
          <p14:tracePt t="164536" x="4670425" y="3751263"/>
          <p14:tracePt t="164539" x="4670425" y="3732213"/>
          <p14:tracePt t="164552" x="4679950" y="3697288"/>
          <p14:tracePt t="164569" x="4687888" y="3660775"/>
          <p14:tracePt t="164586" x="4687888" y="3633788"/>
          <p14:tracePt t="164602" x="4687888" y="3598863"/>
          <p14:tracePt t="164620" x="4687888" y="3581400"/>
          <p14:tracePt t="164636" x="4697413" y="3562350"/>
          <p14:tracePt t="164653" x="4697413" y="3554413"/>
          <p14:tracePt t="164669" x="4697413" y="3544888"/>
          <p14:tracePt t="164686" x="4697413" y="3527425"/>
          <p14:tracePt t="164702" x="4697413" y="3517900"/>
          <p14:tracePt t="164719" x="4705350" y="3509963"/>
          <p14:tracePt t="164736" x="4714875" y="3490913"/>
          <p14:tracePt t="164752" x="4724400" y="3473450"/>
          <p14:tracePt t="164770" x="4732338" y="3455988"/>
          <p14:tracePt t="164786" x="4732338" y="3446463"/>
          <p14:tracePt t="164802" x="4741863" y="3438525"/>
          <p14:tracePt t="164819" x="4741863" y="3429000"/>
          <p14:tracePt t="164935" x="4741863" y="3438525"/>
          <p14:tracePt t="164949" x="4741863" y="3446463"/>
          <p14:tracePt t="164963" x="4741863" y="3455988"/>
          <p14:tracePt t="164976" x="4741863" y="3465513"/>
          <p14:tracePt t="164990" x="4741863" y="3473450"/>
          <p14:tracePt t="165002" x="4741863" y="3482975"/>
          <p14:tracePt t="165019" x="4741863" y="3500438"/>
          <p14:tracePt t="165037" x="4732338" y="3517900"/>
          <p14:tracePt t="165052" x="4732338" y="3536950"/>
          <p14:tracePt t="165069" x="4732338" y="3544888"/>
          <p14:tracePt t="165086" x="4732338" y="3571875"/>
          <p14:tracePt t="165102" x="4732338" y="3581400"/>
          <p14:tracePt t="165119" x="4732338" y="3589338"/>
          <p14:tracePt t="165136" x="4732338" y="3616325"/>
          <p14:tracePt t="165153" x="4732338" y="3625850"/>
          <p14:tracePt t="165169" x="4732338" y="3633788"/>
          <p14:tracePt t="165186" x="4732338" y="3643313"/>
          <p14:tracePt t="165202" x="4732338" y="3660775"/>
          <p14:tracePt t="165219" x="4732338" y="3670300"/>
          <p14:tracePt t="165236" x="4732338" y="3687763"/>
          <p14:tracePt t="165252" x="4732338" y="3705225"/>
          <p14:tracePt t="165270" x="4741863" y="3724275"/>
          <p14:tracePt t="165286" x="4741863" y="3741738"/>
          <p14:tracePt t="165302" x="4751388" y="3751263"/>
          <p14:tracePt t="165319" x="4759325" y="3768725"/>
          <p14:tracePt t="165335" x="4759325" y="3786188"/>
          <p14:tracePt t="165352" x="4759325" y="3803650"/>
          <p14:tracePt t="165368" x="4768850" y="3813175"/>
          <p14:tracePt t="165385" x="4768850" y="3830638"/>
          <p14:tracePt t="165419" x="4776788" y="3840163"/>
          <p14:tracePt t="165453" x="4786313" y="3840163"/>
          <p14:tracePt t="165510" x="4795838" y="3840163"/>
          <p14:tracePt t="165551" x="4803775" y="3840163"/>
          <p14:tracePt t="165620" x="4813300" y="3840163"/>
          <p14:tracePt t="165654" x="4822825" y="3840163"/>
          <p14:tracePt t="165681" x="4830763" y="3840163"/>
          <p14:tracePt t="165688" x="4840288" y="3840163"/>
          <p14:tracePt t="165702" x="4848225" y="3840163"/>
          <p14:tracePt t="165722" x="4857750" y="3840163"/>
          <p14:tracePt t="165756" x="4867275" y="3840163"/>
          <p14:tracePt t="165804" x="4867275" y="3830638"/>
          <p14:tracePt t="165811" x="4867275" y="3822700"/>
          <p14:tracePt t="167911" x="4884738" y="3902075"/>
          <p14:tracePt t="167919" x="4946650" y="4062413"/>
          <p14:tracePt t="167927" x="5018088" y="4214813"/>
          <p14:tracePt t="167936" x="5054600" y="4330700"/>
          <p14:tracePt t="167953" x="5126038" y="4500563"/>
          <p14:tracePt t="167969" x="5143500" y="4527550"/>
          <p14:tracePt t="167986" x="5153025" y="4554538"/>
          <p14:tracePt t="168003" x="5160963" y="4572000"/>
          <p14:tracePt t="168019" x="5160963" y="4581525"/>
          <p14:tracePt t="168036" x="5160963" y="4589463"/>
          <p14:tracePt t="168075" x="5160963" y="4581525"/>
          <p14:tracePt t="170873" x="5170488" y="4545013"/>
          <p14:tracePt t="170879" x="5187950" y="4491038"/>
          <p14:tracePt t="170887" x="5205413" y="4465638"/>
          <p14:tracePt t="170902" x="5232400" y="4394200"/>
          <p14:tracePt t="170920" x="5276850" y="4330700"/>
          <p14:tracePt t="170936" x="5286375" y="4313238"/>
          <p14:tracePt t="170954" x="5303838" y="4295775"/>
          <p14:tracePt t="170969" x="5303838" y="4286250"/>
          <p14:tracePt t="170986" x="5313363" y="4276725"/>
          <p14:tracePt t="171002" x="5330825" y="4259263"/>
          <p14:tracePt t="171019" x="5340350" y="4259263"/>
          <p14:tracePt t="171036" x="5367338" y="4232275"/>
          <p14:tracePt t="171052" x="5394325" y="4205288"/>
          <p14:tracePt t="171070" x="5491163" y="4133850"/>
          <p14:tracePt t="171086" x="5518150" y="4108450"/>
          <p14:tracePt t="171103" x="5537200" y="4089400"/>
          <p14:tracePt t="171119" x="5554663" y="4071938"/>
          <p14:tracePt t="171136" x="5562600" y="4062413"/>
          <p14:tracePt t="171152" x="5572125" y="4044950"/>
          <p14:tracePt t="171169" x="5581650" y="4037013"/>
          <p14:tracePt t="171186" x="5581650" y="4010025"/>
          <p14:tracePt t="171202" x="5599113" y="3929063"/>
          <p14:tracePt t="171220" x="5626100" y="3795713"/>
          <p14:tracePt t="171236" x="5643563" y="3687763"/>
          <p14:tracePt t="171252" x="5643563" y="3625850"/>
          <p14:tracePt t="171269" x="5653088" y="3562350"/>
          <p14:tracePt t="171286" x="5661025" y="3517900"/>
          <p14:tracePt t="171302" x="5670550" y="3455988"/>
          <p14:tracePt t="171319" x="5670550" y="3429000"/>
          <p14:tracePt t="171335" x="5670550" y="3402013"/>
          <p14:tracePt t="171352" x="5670550" y="3394075"/>
          <p14:tracePt t="171368" x="5670550" y="3384550"/>
          <p14:tracePt t="171385" x="5670550" y="3375025"/>
          <p14:tracePt t="171402" x="5670550" y="3367088"/>
          <p14:tracePt t="171418" x="5670550" y="3357563"/>
          <p14:tracePt t="171481" x="5661025" y="3357563"/>
          <p14:tracePt t="171501" x="5653088" y="3357563"/>
          <p14:tracePt t="171509" x="5643563" y="3367088"/>
          <p14:tracePt t="171529" x="5634038" y="3375025"/>
          <p14:tracePt t="171537" x="5626100" y="3384550"/>
          <p14:tracePt t="171553" x="5616575" y="3394075"/>
          <p14:tracePt t="171557" x="5608638" y="3394075"/>
          <p14:tracePt t="171569" x="5599113" y="3394075"/>
          <p14:tracePt t="171586" x="5581650" y="3411538"/>
          <p14:tracePt t="171603" x="5562600" y="3419475"/>
          <p14:tracePt t="171619" x="5545138" y="3429000"/>
          <p14:tracePt t="171637" x="5527675" y="3438525"/>
          <p14:tracePt t="171652" x="5510213" y="3446463"/>
          <p14:tracePt t="171669" x="5500688" y="3446463"/>
          <p14:tracePt t="171686" x="5473700" y="3455988"/>
          <p14:tracePt t="171702" x="5456238" y="3465513"/>
          <p14:tracePt t="171719" x="5429250" y="3465513"/>
          <p14:tracePt t="171736" x="5411788" y="3473450"/>
          <p14:tracePt t="171753" x="5394325" y="3473450"/>
          <p14:tracePt t="171769" x="5394325" y="3482975"/>
          <p14:tracePt t="171786" x="5384800" y="3490913"/>
          <p14:tracePt t="171802" x="5367338" y="3500438"/>
          <p14:tracePt t="171836" x="5357813" y="3509963"/>
          <p14:tracePt t="171870" x="5357813" y="3527425"/>
          <p14:tracePt t="171905" x="5357813" y="3536950"/>
          <p14:tracePt t="171932" x="5357813" y="3544888"/>
          <p14:tracePt t="171966" x="5357813" y="3554413"/>
          <p14:tracePt t="171980" x="5367338" y="3562350"/>
          <p14:tracePt t="172001" x="5367338" y="3571875"/>
          <p14:tracePt t="172010" x="5367338" y="3581400"/>
          <p14:tracePt t="172020" x="5367338" y="3598863"/>
          <p14:tracePt t="172036" x="5330825" y="3714750"/>
          <p14:tracePt t="172053" x="5303838" y="3848100"/>
          <p14:tracePt t="172056" x="5276850" y="3911600"/>
          <p14:tracePt t="172069" x="5251450" y="4017963"/>
          <p14:tracePt t="172086" x="5224463" y="4098925"/>
          <p14:tracePt t="172103" x="5197475" y="4214813"/>
          <p14:tracePt t="172119" x="5180013" y="4268788"/>
          <p14:tracePt t="172137" x="5170488" y="4322763"/>
          <p14:tracePt t="172152" x="5160963" y="4348163"/>
          <p14:tracePt t="172169" x="5160963" y="4357688"/>
          <p14:tracePt t="172186" x="5143500" y="4394200"/>
          <p14:tracePt t="172203" x="5143500" y="4402138"/>
          <p14:tracePt t="172219" x="5133975" y="4419600"/>
          <p14:tracePt t="172236" x="5133975" y="4429125"/>
          <p14:tracePt t="172253" x="5126038" y="4438650"/>
          <p14:tracePt t="172286" x="5126038" y="4446588"/>
          <p14:tracePt t="172302" x="5116513" y="4446588"/>
          <p14:tracePt t="172319" x="5116513" y="4456113"/>
          <p14:tracePt t="172389" x="5116513" y="4446588"/>
          <p14:tracePt t="172424" x="5126038" y="4438650"/>
          <p14:tracePt t="172451" x="5133975" y="4429125"/>
          <p14:tracePt t="172458" x="5133975" y="4419600"/>
          <p14:tracePt t="172469" x="5143500" y="4411663"/>
          <p14:tracePt t="172486" x="5153025" y="4394200"/>
          <p14:tracePt t="172503" x="5170488" y="4367213"/>
          <p14:tracePt t="172520" x="5180013" y="4357688"/>
          <p14:tracePt t="172536" x="5187950" y="4340225"/>
          <p14:tracePt t="172553" x="5187950" y="4322763"/>
          <p14:tracePt t="172557" x="5187950" y="4313238"/>
          <p14:tracePt t="172569" x="5205413" y="4295775"/>
          <p14:tracePt t="172586" x="5214938" y="4276725"/>
          <p14:tracePt t="172602" x="5224463" y="4241800"/>
          <p14:tracePt t="172619" x="5224463" y="4224338"/>
          <p14:tracePt t="172636" x="5232400" y="4205288"/>
          <p14:tracePt t="172652" x="5251450" y="4170363"/>
          <p14:tracePt t="172670" x="5276850" y="4108450"/>
          <p14:tracePt t="172686" x="5322888" y="4010025"/>
          <p14:tracePt t="172702" x="5367338" y="3911600"/>
          <p14:tracePt t="172719" x="5429250" y="3776663"/>
          <p14:tracePt t="172736" x="5438775" y="3741738"/>
          <p14:tracePt t="172752" x="5446713" y="3714750"/>
          <p14:tracePt t="172769" x="5456238" y="3705225"/>
          <p14:tracePt t="172786" x="5456238" y="3687763"/>
          <p14:tracePt t="172819" x="5465763" y="3679825"/>
          <p14:tracePt t="172849" x="5465763" y="3670300"/>
          <p14:tracePt t="172863" x="5465763" y="3660775"/>
          <p14:tracePt t="172904" x="5465763" y="3652838"/>
          <p14:tracePt t="172931" x="5465763" y="3643313"/>
          <p14:tracePt t="172938" x="5473700" y="3643313"/>
          <p14:tracePt t="172945" x="5473700" y="3625850"/>
          <p14:tracePt t="172952" x="5483225" y="3625850"/>
          <p14:tracePt t="172969" x="5491163" y="3608388"/>
          <p14:tracePt t="172986" x="5510213" y="3581400"/>
          <p14:tracePt t="173003" x="5518150" y="3571875"/>
          <p14:tracePt t="173020" x="5518150" y="3544888"/>
          <p14:tracePt t="173036" x="5527675" y="3536950"/>
          <p14:tracePt t="173069" x="5527675" y="3527425"/>
          <p14:tracePt t="173171" x="5527675" y="3536950"/>
          <p14:tracePt t="173205" x="5518150" y="3544888"/>
          <p14:tracePt t="173219" x="5518150" y="3554413"/>
          <p14:tracePt t="173226" x="5518150" y="3562350"/>
          <p14:tracePt t="173239" x="5510213" y="3571875"/>
          <p14:tracePt t="173253" x="5500688" y="3571875"/>
          <p14:tracePt t="173269" x="5500688" y="3581400"/>
          <p14:tracePt t="173286" x="5500688" y="3598863"/>
          <p14:tracePt t="173302" x="5491163" y="3616325"/>
          <p14:tracePt t="173319" x="5483225" y="3633788"/>
          <p14:tracePt t="173335" x="5483225" y="3643313"/>
          <p14:tracePt t="173352" x="5483225" y="3660775"/>
          <p14:tracePt t="173368" x="5483225" y="3670300"/>
          <p14:tracePt t="173385" x="5483225" y="3679825"/>
          <p14:tracePt t="173402" x="5483225" y="3687763"/>
          <p14:tracePt t="173419" x="5483225" y="3697288"/>
          <p14:tracePt t="173435" x="5483225" y="3705225"/>
          <p14:tracePt t="173452" x="5483225" y="3714750"/>
          <p14:tracePt t="173486" x="5483225" y="3724275"/>
          <p14:tracePt t="173506" x="5483225" y="3732213"/>
          <p14:tracePt t="173520" x="5483225" y="3741738"/>
          <p14:tracePt t="173547" x="5491163" y="3751263"/>
          <p14:tracePt t="173567" x="5491163" y="3759200"/>
          <p14:tracePt t="173588" x="5491163" y="3768725"/>
          <p14:tracePt t="173595" x="5500688" y="3776663"/>
          <p14:tracePt t="173609" x="5510213" y="3786188"/>
          <p14:tracePt t="173622" x="5510213" y="3795713"/>
          <p14:tracePt t="173642" x="5518150" y="3803650"/>
          <p14:tracePt t="173652" x="5518150" y="3813175"/>
          <p14:tracePt t="173670" x="5518150" y="3822700"/>
          <p14:tracePt t="173686" x="5527675" y="3822700"/>
          <p14:tracePt t="173703" x="5527675" y="3830638"/>
          <p14:tracePt t="173719" x="5545138" y="3830638"/>
          <p14:tracePt t="173736" x="5545138" y="3840163"/>
          <p14:tracePt t="173752" x="5554663" y="3848100"/>
          <p14:tracePt t="173786" x="5562600" y="3857625"/>
          <p14:tracePt t="173802" x="5562600" y="3867150"/>
          <p14:tracePt t="173820" x="5572125" y="3875088"/>
          <p14:tracePt t="173836" x="5572125" y="3884613"/>
          <p14:tracePt t="173869" x="5581650" y="3894138"/>
          <p14:tracePt t="173889" x="5589588" y="3902075"/>
          <p14:tracePt t="173923" x="5589588" y="3911600"/>
          <p14:tracePt t="173938" x="5589588" y="3919538"/>
          <p14:tracePt t="173957" x="5599113" y="3919538"/>
          <p14:tracePt t="173971" x="5599113" y="3929063"/>
          <p14:tracePt t="174000" x="5599113" y="3938588"/>
          <p14:tracePt t="174087" x="5599113" y="3929063"/>
          <p14:tracePt t="174094" x="5599113" y="3919538"/>
          <p14:tracePt t="174102" x="5599113" y="3911600"/>
          <p14:tracePt t="178827" x="5599113" y="3894138"/>
          <p14:tracePt t="178835" x="5616575" y="3875088"/>
          <p14:tracePt t="178842" x="5626100" y="3867150"/>
          <p14:tracePt t="178855" x="5626100" y="3857625"/>
          <p14:tracePt t="178869" x="5634038" y="3857625"/>
          <p14:tracePt t="178886" x="5643563" y="3848100"/>
          <p14:tracePt t="178903" x="5688013" y="3803650"/>
          <p14:tracePt t="178919" x="5715000" y="3776663"/>
          <p14:tracePt t="178936" x="5741988" y="3741738"/>
          <p14:tracePt t="178952" x="5786438" y="3697288"/>
          <p14:tracePt t="178970" x="5803900" y="3670300"/>
          <p14:tracePt t="178986" x="5822950" y="3652838"/>
          <p14:tracePt t="179004" x="5840413" y="3633788"/>
          <p14:tracePt t="179019" x="5840413" y="3625850"/>
          <p14:tracePt t="179036" x="5848350" y="3616325"/>
          <p14:tracePt t="179052" x="5857875" y="3616325"/>
          <p14:tracePt t="179069" x="5857875" y="3608388"/>
          <p14:tracePt t="179128" x="5867400" y="3598863"/>
          <p14:tracePt t="179135" x="5867400" y="3589338"/>
          <p14:tracePt t="179148" x="5875338" y="3581400"/>
          <p14:tracePt t="179156" x="5884863" y="3571875"/>
          <p14:tracePt t="179170" x="5884863" y="3554413"/>
          <p14:tracePt t="179186" x="5902325" y="3536950"/>
          <p14:tracePt t="179202" x="5911850" y="3517900"/>
          <p14:tracePt t="179219" x="5929313" y="3482975"/>
          <p14:tracePt t="179237" x="5938838" y="3455988"/>
          <p14:tracePt t="179253" x="5938838" y="3446463"/>
          <p14:tracePt t="179269" x="5938838" y="3429000"/>
          <p14:tracePt t="179286" x="5938838" y="3419475"/>
          <p14:tracePt t="179400" x="5938838" y="3429000"/>
          <p14:tracePt t="179407" x="5938838" y="3438525"/>
          <p14:tracePt t="179428" x="5938838" y="3446463"/>
          <p14:tracePt t="179436" x="5938838" y="3455988"/>
          <p14:tracePt t="179452" x="5938838" y="3465513"/>
          <p14:tracePt t="179470" x="5929313" y="3482975"/>
          <p14:tracePt t="179486" x="5929313" y="3500438"/>
          <p14:tracePt t="179503" x="5919788" y="3527425"/>
          <p14:tracePt t="179519" x="5919788" y="3536950"/>
          <p14:tracePt t="179536" x="5919788" y="3554413"/>
          <p14:tracePt t="179552" x="5919788" y="3589338"/>
          <p14:tracePt t="179569" x="5929313" y="3616325"/>
          <p14:tracePt t="179586" x="5956300" y="3670300"/>
          <p14:tracePt t="179603" x="5973763" y="3705225"/>
          <p14:tracePt t="179620" x="5991225" y="3741738"/>
          <p14:tracePt t="179636" x="6000750" y="3759200"/>
          <p14:tracePt t="179654" x="6010275" y="3776663"/>
          <p14:tracePt t="179669" x="6010275" y="3786188"/>
          <p14:tracePt t="179686" x="6010275" y="3795713"/>
          <p14:tracePt t="179703" x="6010275" y="3803650"/>
          <p14:tracePt t="179719" x="6010275" y="3813175"/>
          <p14:tracePt t="179751" x="6010275" y="3822700"/>
          <p14:tracePt t="179785" x="6010275" y="3830638"/>
          <p14:tracePt t="179813" x="6010275" y="3840163"/>
          <p14:tracePt t="179826" x="6010275" y="3848100"/>
          <p14:tracePt t="179860" x="6018213" y="3848100"/>
          <p14:tracePt t="179908" x="6027738" y="3857625"/>
          <p14:tracePt t="179956" x="6037263" y="3867150"/>
          <p14:tracePt t="179983" x="6037263" y="3875088"/>
          <p14:tracePt t="180006" x="6045200" y="3884613"/>
          <p14:tracePt t="180044" x="6054725" y="3884613"/>
          <p14:tracePt t="180051" x="6054725" y="3894138"/>
          <p14:tracePt t="180072" x="6062663" y="3894138"/>
          <p14:tracePt t="180080" x="6062663" y="3902075"/>
          <p14:tracePt t="180092" x="6072188" y="3902075"/>
          <p14:tracePt t="180102" x="6072188" y="3919538"/>
          <p14:tracePt t="180119" x="6089650" y="3938588"/>
          <p14:tracePt t="180136" x="6099175" y="3956050"/>
          <p14:tracePt t="180153" x="6116638" y="3973513"/>
          <p14:tracePt t="180169" x="6126163" y="3990975"/>
          <p14:tracePt t="180202" x="6134100" y="4000500"/>
          <p14:tracePt t="180236" x="6134100" y="3983038"/>
          <p14:tracePt t="180252" x="6134100" y="3973513"/>
          <p14:tracePt t="183266" x="6126163" y="3973513"/>
          <p14:tracePt t="183273" x="6099175" y="3973513"/>
          <p14:tracePt t="183286" x="6081713" y="3973513"/>
          <p14:tracePt t="183302" x="6045200" y="3973513"/>
          <p14:tracePt t="183319" x="6018213" y="3973513"/>
          <p14:tracePt t="183335" x="6000750" y="3973513"/>
          <p14:tracePt t="183352" x="5991225" y="3973513"/>
          <p14:tracePt t="183369" x="5956300" y="3973513"/>
          <p14:tracePt t="183385" x="5919788" y="3973513"/>
          <p14:tracePt t="183402" x="5840413" y="3965575"/>
          <p14:tracePt t="183419" x="5795963" y="3956050"/>
          <p14:tracePt t="183435" x="5759450" y="3956050"/>
          <p14:tracePt t="183452" x="5751513" y="3956050"/>
          <p14:tracePt t="183469" x="5741988" y="3956050"/>
          <p14:tracePt t="183486" x="5732463" y="3956050"/>
          <p14:tracePt t="183502" x="5724525" y="3946525"/>
          <p14:tracePt t="183615" x="5715000" y="3946525"/>
          <p14:tracePt t="183636" x="5705475" y="3946525"/>
          <p14:tracePt t="183643" x="5705475" y="3956050"/>
          <p14:tracePt t="183652" x="5697538" y="3956050"/>
          <p14:tracePt t="183669" x="5634038" y="3965575"/>
          <p14:tracePt t="183686" x="5581650" y="3990975"/>
          <p14:tracePt t="183703" x="5491163" y="4017963"/>
          <p14:tracePt t="183719" x="5446713" y="4027488"/>
          <p14:tracePt t="183736" x="5394325" y="4044950"/>
          <p14:tracePt t="183753" x="5340350" y="4054475"/>
          <p14:tracePt t="183769" x="5303838" y="4062413"/>
          <p14:tracePt t="183786" x="5214938" y="4081463"/>
          <p14:tracePt t="183802" x="5143500" y="4081463"/>
          <p14:tracePt t="183820" x="5081588" y="4089400"/>
          <p14:tracePt t="183836" x="5027613" y="4089400"/>
          <p14:tracePt t="183853" x="4938713" y="4108450"/>
          <p14:tracePt t="183869" x="4867275" y="4116388"/>
          <p14:tracePt t="183886" x="4768850" y="4116388"/>
          <p14:tracePt t="183902" x="4679950" y="4125913"/>
          <p14:tracePt t="183919" x="4652963" y="4125913"/>
          <p14:tracePt t="183936" x="4625975" y="4133850"/>
          <p14:tracePt t="183952" x="4608513" y="4133850"/>
          <p14:tracePt t="183970" x="4598988" y="4133850"/>
          <p14:tracePt t="184003" x="4589463" y="4133850"/>
          <p14:tracePt t="184019" x="4589463" y="4143375"/>
          <p14:tracePt t="184046" x="4598988" y="4143375"/>
          <p14:tracePt t="184060" x="4608513" y="4143375"/>
          <p14:tracePt t="184069" x="4616450" y="4143375"/>
          <p14:tracePt t="184086" x="4643438" y="4143375"/>
          <p14:tracePt t="184102" x="4652963" y="4152900"/>
          <p14:tracePt t="184120" x="4697413" y="4152900"/>
          <p14:tracePt t="184136" x="4732338" y="4170363"/>
          <p14:tracePt t="184153" x="4768850" y="4187825"/>
          <p14:tracePt t="184169" x="4857750" y="4232275"/>
          <p14:tracePt t="184186" x="4911725" y="4276725"/>
          <p14:tracePt t="184203" x="4956175" y="4322763"/>
          <p14:tracePt t="184219" x="4973638" y="4357688"/>
          <p14:tracePt t="184237" x="5018088" y="4402138"/>
          <p14:tracePt t="184252" x="5054600" y="4438650"/>
          <p14:tracePt t="184270" x="5116513" y="4500563"/>
          <p14:tracePt t="184286" x="5153025" y="4527550"/>
          <p14:tracePt t="184302" x="5180013" y="4554538"/>
          <p14:tracePt t="184319" x="5197475" y="4572000"/>
          <p14:tracePt t="184359" x="5205413" y="4572000"/>
          <p14:tracePt t="184369" x="5205413" y="4562475"/>
          <p14:tracePt t="184385" x="5224463" y="4562475"/>
          <p14:tracePt t="185906" x="5170488" y="4562475"/>
          <p14:tracePt t="185913" x="5108575" y="4562475"/>
          <p14:tracePt t="185921" x="5072063" y="4572000"/>
          <p14:tracePt t="185936" x="5018088" y="4589463"/>
          <p14:tracePt t="185953" x="4929188" y="4598988"/>
          <p14:tracePt t="185969" x="4840288" y="4616450"/>
          <p14:tracePt t="185986" x="4751388" y="4633913"/>
          <p14:tracePt t="186003" x="4633913" y="4652963"/>
          <p14:tracePt t="186019" x="4581525" y="4652963"/>
          <p14:tracePt t="186036" x="4537075" y="4660900"/>
          <p14:tracePt t="186052" x="4510088" y="4660900"/>
          <p14:tracePt t="186070" x="4483100" y="4670425"/>
          <p14:tracePt t="186086" x="4473575" y="4670425"/>
          <p14:tracePt t="186102" x="4456113" y="4670425"/>
          <p14:tracePt t="186119" x="4429125" y="4670425"/>
          <p14:tracePt t="186136" x="4419600" y="4670425"/>
          <p14:tracePt t="186152" x="4411663" y="4679950"/>
          <p14:tracePt t="186186" x="4402138" y="4679950"/>
          <p14:tracePt t="186203" x="4384675" y="4679950"/>
          <p14:tracePt t="186220" x="4375150" y="4679950"/>
          <p14:tracePt t="186252" x="4367213" y="4679950"/>
          <p14:tracePt t="186269" x="4357688" y="4687888"/>
          <p14:tracePt t="186286" x="4357688" y="4697413"/>
          <p14:tracePt t="186357" x="4357688" y="4705350"/>
          <p14:tracePt t="186424" x="4367213" y="4705350"/>
          <p14:tracePt t="186453" x="4375150" y="4705350"/>
          <p14:tracePt t="186488" x="4384675" y="4705350"/>
          <p14:tracePt t="186522" x="4394200" y="4705350"/>
          <p14:tracePt t="186536" x="4402138" y="4705350"/>
          <p14:tracePt t="186563" x="4411663" y="4705350"/>
          <p14:tracePt t="186597" x="4419600" y="4705350"/>
          <p14:tracePt t="186624" x="4429125" y="4705350"/>
          <p14:tracePt t="186639" x="4438650" y="4705350"/>
          <p14:tracePt t="186672" x="4446588" y="4705350"/>
          <p14:tracePt t="186686" x="4456113" y="4705350"/>
          <p14:tracePt t="186713" x="4465638" y="4705350"/>
          <p14:tracePt t="186727" x="4473575" y="4705350"/>
          <p14:tracePt t="186761" x="4483100" y="4705350"/>
          <p14:tracePt t="186789" x="4491038" y="4697413"/>
          <p14:tracePt t="186803" x="4491038" y="4687888"/>
          <p14:tracePt t="186823" x="4500563" y="4687888"/>
          <p14:tracePt t="186838" x="4500563" y="4679950"/>
          <p14:tracePt t="186844" x="4510088" y="4679950"/>
          <p14:tracePt t="186871" x="4510088" y="4670425"/>
          <p14:tracePt t="186899" x="4518025" y="4660900"/>
          <p14:tracePt t="186966" x="4527550" y="4660900"/>
          <p14:tracePt t="186994" x="4537075" y="4660900"/>
          <p14:tracePt t="187014" x="4545013" y="4660900"/>
          <p14:tracePt t="187028" x="4554538" y="4660900"/>
          <p14:tracePt t="187042" x="4562475" y="4660900"/>
          <p14:tracePt t="187049" x="4562475" y="4652963"/>
          <p14:tracePt t="187055" x="4572000" y="4652963"/>
          <p14:tracePt t="187077" x="4581525" y="4652963"/>
          <p14:tracePt t="187086" x="4589463" y="4652963"/>
          <p14:tracePt t="187102" x="4598988" y="4652963"/>
          <p14:tracePt t="187124" x="4598988" y="4660900"/>
          <p14:tracePt t="187136" x="4608513" y="4660900"/>
          <p14:tracePt t="187152" x="4608513" y="4670425"/>
          <p14:tracePt t="187170" x="4616450" y="4670425"/>
          <p14:tracePt t="187186" x="4625975" y="4670425"/>
          <p14:tracePt t="187206" x="4633913" y="4670425"/>
          <p14:tracePt t="187314" x="4633913" y="4679950"/>
          <p14:tracePt t="187348" x="4633913" y="4687888"/>
          <p14:tracePt t="187355" x="4625975" y="4687888"/>
          <p14:tracePt t="187361" x="4616450" y="4697413"/>
          <p14:tracePt t="187375" x="4616450" y="4705350"/>
          <p14:tracePt t="187385" x="4608513" y="4705350"/>
          <p14:tracePt t="187402" x="4608513" y="4714875"/>
          <p14:tracePt t="187419" x="4598988" y="4724400"/>
          <p14:tracePt t="187435" x="4598988" y="4732338"/>
          <p14:tracePt t="187453" x="4589463" y="4732338"/>
          <p14:tracePt t="187469" x="4581525" y="4741863"/>
          <p14:tracePt t="187486" x="4572000" y="4741863"/>
          <p14:tracePt t="187502" x="4554538" y="4741863"/>
          <p14:tracePt t="187520" x="4537075" y="4741863"/>
          <p14:tracePt t="187536" x="4527550" y="4741863"/>
          <p14:tracePt t="187553" x="4510088" y="4741863"/>
          <p14:tracePt t="187569" x="4500563" y="4741863"/>
          <p14:tracePt t="187586" x="4500563" y="4751388"/>
          <p14:tracePt t="187616" x="4500563" y="4759325"/>
          <p14:tracePt t="187630" x="4500563" y="4768850"/>
          <p14:tracePt t="187637" x="4510088" y="4768850"/>
          <p14:tracePt t="187653" x="4518025" y="4768850"/>
          <p14:tracePt t="187670" x="4527550" y="4776788"/>
          <p14:tracePt t="187686" x="4537075" y="4786313"/>
          <p14:tracePt t="187719" x="4545013" y="4795838"/>
          <p14:tracePt t="187736" x="4554538" y="4803775"/>
          <p14:tracePt t="187752" x="4554538" y="4813300"/>
          <p14:tracePt t="187787" x="4554538" y="4822825"/>
          <p14:tracePt t="187856" x="4554538" y="4830763"/>
          <p14:tracePt t="187883" x="4554538" y="4840288"/>
          <p14:tracePt t="187904" x="4562475" y="4840288"/>
          <p14:tracePt t="187924" x="4562475" y="4848225"/>
          <p14:tracePt t="187951" x="4572000" y="4857750"/>
          <p14:tracePt t="187965" x="4572000" y="4867275"/>
          <p14:tracePt t="187972" x="4581525" y="4867275"/>
          <p14:tracePt t="187986" x="4589463" y="4894263"/>
          <p14:tracePt t="188003" x="4598988" y="4911725"/>
          <p14:tracePt t="188019" x="4616450" y="4938713"/>
          <p14:tracePt t="188036" x="4616450" y="4946650"/>
          <p14:tracePt t="188053" x="4625975" y="4965700"/>
          <p14:tracePt t="188069" x="4625975" y="4973638"/>
          <p14:tracePt t="188086" x="4633913" y="4983163"/>
          <p14:tracePt t="188150" x="4643438" y="4983163"/>
          <p14:tracePt t="188177" x="4652963" y="4983163"/>
          <p14:tracePt t="188245" x="4660900" y="4983163"/>
          <p14:tracePt t="188293" x="4670425" y="4983163"/>
          <p14:tracePt t="188320" x="4679950" y="4983163"/>
          <p14:tracePt t="188333" x="4687888" y="4983163"/>
          <p14:tracePt t="188409" x="4697413" y="4983163"/>
          <p14:tracePt t="188561" x="4705350" y="4983163"/>
          <p14:tracePt t="188609" x="4705350" y="4973638"/>
          <p14:tracePt t="188622" x="4705350" y="4965700"/>
          <p14:tracePt t="188628" x="4705350" y="4946650"/>
          <p14:tracePt t="226754" x="4116388" y="4527550"/>
          <p14:tracePt t="226760" x="3062288" y="3813175"/>
          <p14:tracePt t="226769" x="2955925" y="3741738"/>
          <p14:tracePt t="226786" x="2867025" y="3670300"/>
          <p14:tracePt t="226802" x="2803525" y="3616325"/>
          <p14:tracePt t="226819" x="2768600" y="3571875"/>
          <p14:tracePt t="226836" x="2741613" y="3527425"/>
          <p14:tracePt t="226852" x="2714625" y="3509963"/>
          <p14:tracePt t="226869" x="2687638" y="3482975"/>
          <p14:tracePt t="226886" x="2660650" y="3455988"/>
          <p14:tracePt t="226903" x="2598738" y="3419475"/>
          <p14:tracePt t="226919" x="2544763" y="3394075"/>
          <p14:tracePt t="226937" x="2465388" y="3348038"/>
          <p14:tracePt t="226952" x="2428875" y="3322638"/>
          <p14:tracePt t="226969" x="2393950" y="3303588"/>
          <p14:tracePt t="226986" x="2357438" y="3276600"/>
          <p14:tracePt t="227002" x="2347913" y="3259138"/>
          <p14:tracePt t="227019" x="2322513" y="3241675"/>
          <p14:tracePt t="227036" x="2303463" y="3224213"/>
          <p14:tracePt t="227053" x="2276475" y="3197225"/>
          <p14:tracePt t="227069" x="2268538" y="3179763"/>
          <p14:tracePt t="227086" x="2259013" y="3160713"/>
          <p14:tracePt t="227103" x="2241550" y="3125788"/>
          <p14:tracePt t="227119" x="2241550" y="3108325"/>
          <p14:tracePt t="227136" x="2232025" y="3081338"/>
          <p14:tracePt t="227153" x="2232025" y="3062288"/>
          <p14:tracePt t="227169" x="2224088" y="3044825"/>
          <p14:tracePt t="227186" x="2224088" y="3027363"/>
          <p14:tracePt t="227203" x="2214563" y="3017838"/>
          <p14:tracePt t="227219" x="2205038" y="2990850"/>
          <p14:tracePt t="227236" x="2187575" y="2965450"/>
          <p14:tracePt t="227252" x="2170113" y="2928938"/>
          <p14:tracePt t="227269" x="2152650" y="2901950"/>
          <p14:tracePt t="227286" x="2133600" y="2867025"/>
          <p14:tracePt t="227302" x="2125663" y="2847975"/>
          <p14:tracePt t="227319" x="2116138" y="2830513"/>
          <p14:tracePt t="227352" x="2108200" y="2830513"/>
          <p14:tracePt t="227895" x="2062163" y="2786063"/>
          <p14:tracePt t="227903" x="2000250" y="2741613"/>
          <p14:tracePt t="227910" x="1973263" y="2705100"/>
          <p14:tracePt t="227919" x="1946275" y="2687638"/>
          <p14:tracePt t="227936" x="1928813" y="2652713"/>
          <p14:tracePt t="227952" x="1901825" y="2616200"/>
          <p14:tracePt t="227970" x="1874838" y="2562225"/>
          <p14:tracePt t="227986" x="1857375" y="2527300"/>
          <p14:tracePt t="228003" x="1839913" y="2482850"/>
          <p14:tracePt t="228019" x="1830388" y="2411413"/>
          <p14:tracePt t="228036" x="1812925" y="2384425"/>
          <p14:tracePt t="228052" x="1795463" y="2339975"/>
          <p14:tracePt t="228069" x="1785938" y="2295525"/>
          <p14:tracePt t="228086" x="1758950" y="2224088"/>
          <p14:tracePt t="228102" x="1731963" y="2152650"/>
          <p14:tracePt t="228119" x="1704975" y="2089150"/>
          <p14:tracePt t="228136" x="1660525" y="1965325"/>
          <p14:tracePt t="228152" x="1625600" y="1874838"/>
          <p14:tracePt t="228169" x="1598613" y="1768475"/>
          <p14:tracePt t="228186" x="1571625" y="1704975"/>
          <p14:tracePt t="228202" x="1571625" y="1643063"/>
          <p14:tracePt t="228219" x="1544638" y="1544638"/>
          <p14:tracePt t="228237" x="1536700" y="1473200"/>
          <p14:tracePt t="228253" x="1527175" y="1438275"/>
          <p14:tracePt t="228269" x="1527175" y="1393825"/>
          <p14:tracePt t="228286" x="1517650" y="1322388"/>
          <p14:tracePt t="228302" x="1517650" y="1276350"/>
          <p14:tracePt t="228319" x="1517650" y="1214438"/>
          <p14:tracePt t="228335" x="1517650" y="1179513"/>
          <p14:tracePt t="228352" x="1517650" y="1143000"/>
          <p14:tracePt t="228368" x="1527175" y="1116013"/>
          <p14:tracePt t="228385" x="1527175" y="1089025"/>
          <p14:tracePt t="228402" x="1536700" y="1054100"/>
          <p14:tracePt t="228419" x="1536700" y="1044575"/>
          <p14:tracePt t="228435" x="1554163" y="1017588"/>
          <p14:tracePt t="228452" x="1554163" y="1000125"/>
          <p14:tracePt t="228469" x="1562100" y="990600"/>
          <p14:tracePt t="228503" x="1562100" y="982663"/>
          <p14:tracePt t="228531" x="1562100" y="990600"/>
          <p14:tracePt t="228545" x="1562100" y="1000125"/>
          <p14:tracePt t="228553" x="1562100" y="1009650"/>
          <p14:tracePt t="228569" x="1554163" y="1017588"/>
          <p14:tracePt t="228949" x="1554163" y="982663"/>
          <p14:tracePt t="228956" x="1554163" y="955675"/>
          <p14:tracePt t="228969" x="1554163" y="893763"/>
          <p14:tracePt t="228986" x="1554163" y="847725"/>
          <p14:tracePt t="229003" x="1554163" y="803275"/>
          <p14:tracePt t="229019" x="1554163" y="776288"/>
          <p14:tracePt t="229037" x="1554163" y="731838"/>
          <p14:tracePt t="229053" x="1554163" y="704850"/>
          <p14:tracePt t="229069" x="1554163" y="679450"/>
          <p14:tracePt t="229086" x="1554163" y="642938"/>
          <p14:tracePt t="229102" x="1554163" y="615950"/>
          <p14:tracePt t="229119" x="1554163" y="588963"/>
          <p14:tracePt t="229136" x="1554163" y="581025"/>
          <p14:tracePt t="229153" x="1554163" y="554038"/>
          <p14:tracePt t="229169" x="1554163" y="536575"/>
          <p14:tracePt t="229186" x="1562100" y="527050"/>
          <p14:tracePt t="229202" x="1562100" y="500063"/>
          <p14:tracePt t="229219" x="1562100" y="482600"/>
          <p14:tracePt t="229236" x="1562100" y="446088"/>
          <p14:tracePt t="229252" x="1562100" y="419100"/>
          <p14:tracePt t="229269" x="1562100" y="411163"/>
          <p14:tracePt t="229286" x="1562100" y="384175"/>
          <p14:tracePt t="229303" x="1562100" y="347663"/>
          <p14:tracePt t="229319" x="1562100" y="330200"/>
          <p14:tracePt t="229335" x="1562100" y="303213"/>
          <p14:tracePt t="229352" x="1554163" y="258763"/>
          <p14:tracePt t="229369" x="1554163" y="241300"/>
          <p14:tracePt t="229385" x="1554163" y="204788"/>
          <p14:tracePt t="229402" x="1554163" y="179388"/>
          <p14:tracePt t="229419" x="1554163" y="142875"/>
          <p14:tracePt t="229435" x="1544638" y="115888"/>
          <p14:tracePt t="229452" x="1544638" y="107950"/>
          <p14:tracePt t="229469" x="1544638" y="88900"/>
          <p14:tracePt t="229486" x="1544638" y="80963"/>
          <p14:tracePt t="229503" x="1536700" y="71438"/>
          <p14:tracePt t="229519" x="1527175" y="71438"/>
          <p14:tracePt t="229537" x="1517650" y="71438"/>
          <p14:tracePt t="231055" x="1438275" y="889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2|0.5|10.8|10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0.9|16.6|0.7|17.3|47.4|6.2|31.7|24|1|4.9|10.1|1.3|16.3|10.7|26.6|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9|10.3|0.8|5.4|34.5|12.7|36.7|32.6|22.5|4.9|1.5|1.5|4.9|0.9|2.5|2.6|4.2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85</TotalTime>
  <Words>298</Words>
  <Application>Microsoft Office PowerPoint</Application>
  <PresentationFormat>Widescreen</PresentationFormat>
  <Paragraphs>45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Cambria Math</vt:lpstr>
      <vt:lpstr>Gill Sans MT</vt:lpstr>
      <vt:lpstr>Times New Roman</vt:lpstr>
      <vt:lpstr>Gallery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4</cp:revision>
  <dcterms:created xsi:type="dcterms:W3CDTF">2020-08-30T12:12:44Z</dcterms:created>
  <dcterms:modified xsi:type="dcterms:W3CDTF">2020-08-30T16:17:38Z</dcterms:modified>
</cp:coreProperties>
</file>