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61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38934-1C46-4EB4-8109-33D65DBB2B28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A16DD-B241-41EC-9C68-0151A813DB70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390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71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32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12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00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97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42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54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319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17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86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79496-C803-4965-9084-C44B62E0A290}" type="datetimeFigureOut">
              <a:rPr lang="en-ID" smtClean="0"/>
              <a:pPr/>
              <a:t>30/08/2020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273DA28-C4F8-4736-9861-C51CF493B26A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35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57500" y="1790522"/>
            <a:ext cx="78105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TRIGONOMETRI</a:t>
            </a:r>
          </a:p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 RUMUS PERKALIAN TRIGONOMETRI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2200" y="35915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424511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Siti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Syarah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Maulydia,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M.Pd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ABAE8C0-B7FB-4F83-9BCE-EA1A27BA3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3"/>
    </mc:Choice>
    <mc:Fallback>
      <p:transition spd="slow" advTm="28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06" x="704850" y="50450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314450" y="514350"/>
            <a:ext cx="9620250" cy="1524000"/>
          </a:xfrm>
          <a:prstGeom prst="horizontalScroll">
            <a:avLst>
              <a:gd name="adj" fmla="val 1855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RUMUS PERKALIAN TRIGONOMETRI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2050" y="2495550"/>
            <a:ext cx="219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RUMUS 1.10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33650" y="3048000"/>
            <a:ext cx="7124700" cy="2362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 </a:t>
            </a:r>
            <a:r>
              <a:rPr lang="en-US" sz="2800" b="1" dirty="0" err="1"/>
              <a:t>cos</a:t>
            </a:r>
            <a:r>
              <a:rPr lang="en-US" sz="2800" b="1" dirty="0"/>
              <a:t> a </a:t>
            </a:r>
            <a:r>
              <a:rPr lang="en-US" sz="2800" b="1" dirty="0" err="1"/>
              <a:t>cos</a:t>
            </a:r>
            <a:r>
              <a:rPr lang="en-US" sz="2800" b="1" dirty="0"/>
              <a:t> b = </a:t>
            </a:r>
            <a:r>
              <a:rPr lang="en-US" sz="2800" b="1" dirty="0" err="1"/>
              <a:t>cos</a:t>
            </a:r>
            <a:r>
              <a:rPr lang="en-US" sz="2800" b="1" dirty="0"/>
              <a:t> ( a + b ) + </a:t>
            </a:r>
            <a:r>
              <a:rPr lang="en-US" sz="2800" b="1" dirty="0" err="1"/>
              <a:t>cos</a:t>
            </a:r>
            <a:r>
              <a:rPr lang="en-US" sz="2800" b="1" dirty="0"/>
              <a:t> ( a – b )</a:t>
            </a:r>
          </a:p>
          <a:p>
            <a:pPr algn="ctr"/>
            <a:r>
              <a:rPr lang="en-US" sz="2800" b="1" dirty="0"/>
              <a:t>-2 sin a sin b = </a:t>
            </a:r>
            <a:r>
              <a:rPr lang="en-US" sz="2800" b="1" dirty="0" err="1"/>
              <a:t>cos</a:t>
            </a:r>
            <a:r>
              <a:rPr lang="en-US" sz="2800" b="1" dirty="0"/>
              <a:t> ( a + b ) - </a:t>
            </a:r>
            <a:r>
              <a:rPr lang="en-US" sz="2800" b="1" dirty="0" err="1"/>
              <a:t>cos</a:t>
            </a:r>
            <a:r>
              <a:rPr lang="en-US" sz="2800" b="1" dirty="0"/>
              <a:t> ( a – b )</a:t>
            </a:r>
          </a:p>
          <a:p>
            <a:pPr algn="ctr"/>
            <a:r>
              <a:rPr lang="en-US" sz="2800" b="1" dirty="0"/>
              <a:t>2 sin a </a:t>
            </a:r>
            <a:r>
              <a:rPr lang="en-US" sz="2800" b="1" dirty="0" err="1"/>
              <a:t>cos</a:t>
            </a:r>
            <a:r>
              <a:rPr lang="en-US" sz="2800" b="1" dirty="0"/>
              <a:t> b = sin ( a + b ) + sin ( a – b )</a:t>
            </a:r>
          </a:p>
          <a:p>
            <a:pPr algn="ctr"/>
            <a:r>
              <a:rPr lang="en-US" sz="2800" b="1" dirty="0"/>
              <a:t>2 </a:t>
            </a:r>
            <a:r>
              <a:rPr lang="en-US" sz="2800" b="1" dirty="0" err="1"/>
              <a:t>cos</a:t>
            </a:r>
            <a:r>
              <a:rPr lang="en-US" sz="2800" b="1" dirty="0"/>
              <a:t> a sin b = sin ( a + b ) - sin ( a – b 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39B05D-B74A-4981-8B74-F811CDDF1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78"/>
    </mc:Choice>
    <mc:Fallback>
      <p:transition spd="slow" advTm="149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8044" x="714375" y="5045075"/>
          <p14:tracePt t="8051" x="750888" y="5018088"/>
          <p14:tracePt t="8058" x="776288" y="5010150"/>
          <p14:tracePt t="8068" x="830263" y="4983163"/>
          <p14:tracePt t="8085" x="946150" y="4929188"/>
          <p14:tracePt t="8101" x="1081088" y="4875213"/>
          <p14:tracePt t="8119" x="1204913" y="4803775"/>
          <p14:tracePt t="8135" x="1285875" y="4759325"/>
          <p14:tracePt t="8151" x="1384300" y="4714875"/>
          <p14:tracePt t="8168" x="1509713" y="4660900"/>
          <p14:tracePt t="8185" x="1581150" y="4625975"/>
          <p14:tracePt t="8201" x="1643063" y="4581525"/>
          <p14:tracePt t="8218" x="1704975" y="4554538"/>
          <p14:tracePt t="8235" x="1893888" y="4491038"/>
          <p14:tracePt t="8251" x="2098675" y="4429125"/>
          <p14:tracePt t="8268" x="2205038" y="4394200"/>
          <p14:tracePt t="8285" x="2259013" y="4375150"/>
          <p14:tracePt t="8301" x="2303463" y="4367213"/>
          <p14:tracePt t="8318" x="2374900" y="4340225"/>
          <p14:tracePt t="8335" x="2428875" y="4322763"/>
          <p14:tracePt t="8351" x="2571750" y="4268788"/>
          <p14:tracePt t="8368" x="2643188" y="4241800"/>
          <p14:tracePt t="8385" x="2724150" y="4197350"/>
          <p14:tracePt t="8401" x="2830513" y="4152900"/>
          <p14:tracePt t="8418" x="2867025" y="4133850"/>
          <p14:tracePt t="8435" x="2928938" y="4108450"/>
          <p14:tracePt t="8451" x="2955925" y="4098925"/>
          <p14:tracePt t="8467" x="2990850" y="4089400"/>
          <p14:tracePt t="8484" x="3009900" y="4081463"/>
          <p14:tracePt t="8501" x="3027363" y="4081463"/>
          <p14:tracePt t="8517" x="3027363" y="4071938"/>
          <p14:tracePt t="8534" x="3036888" y="4071938"/>
          <p14:tracePt t="8551" x="3044825" y="4071938"/>
          <p14:tracePt t="8567" x="3054350" y="4071938"/>
          <p14:tracePt t="8584" x="3071813" y="4054475"/>
          <p14:tracePt t="8601" x="3089275" y="4044950"/>
          <p14:tracePt t="8618" x="3116263" y="4037013"/>
          <p14:tracePt t="8634" x="3143250" y="4027488"/>
          <p14:tracePt t="8651" x="3160713" y="4010025"/>
          <p14:tracePt t="8667" x="3187700" y="3990975"/>
          <p14:tracePt t="8684" x="3214688" y="3983038"/>
          <p14:tracePt t="8701" x="3268663" y="3973513"/>
          <p14:tracePt t="8718" x="3330575" y="3956050"/>
          <p14:tracePt t="8735" x="3446463" y="3938588"/>
          <p14:tracePt t="8751" x="3500438" y="3938588"/>
          <p14:tracePt t="8767" x="3527425" y="3938588"/>
          <p14:tracePt t="8784" x="3562350" y="3938588"/>
          <p14:tracePt t="8801" x="3589338" y="3938588"/>
          <p14:tracePt t="8817" x="3608388" y="3929063"/>
          <p14:tracePt t="8834" x="3643313" y="3919538"/>
          <p14:tracePt t="8851" x="3660775" y="3919538"/>
          <p14:tracePt t="8868" x="3697288" y="3902075"/>
          <p14:tracePt t="8885" x="3732213" y="3902075"/>
          <p14:tracePt t="8901" x="3759200" y="3894138"/>
          <p14:tracePt t="8918" x="3813175" y="3884613"/>
          <p14:tracePt t="8934" x="3884613" y="3875088"/>
          <p14:tracePt t="8951" x="3902075" y="3875088"/>
          <p14:tracePt t="8968" x="3938588" y="3857625"/>
          <p14:tracePt t="8984" x="3956050" y="3857625"/>
          <p14:tracePt t="9001" x="3983038" y="3857625"/>
          <p14:tracePt t="9018" x="3990975" y="3857625"/>
          <p14:tracePt t="9051" x="4000500" y="3857625"/>
          <p14:tracePt t="9113" x="4010025" y="3857625"/>
          <p14:tracePt t="9125" x="4017963" y="3848100"/>
          <p14:tracePt t="9612" x="4037013" y="3848100"/>
          <p14:tracePt t="9619" x="4054475" y="3840163"/>
          <p14:tracePt t="9626" x="4071938" y="3840163"/>
          <p14:tracePt t="9634" x="4081463" y="3830638"/>
          <p14:tracePt t="9651" x="4108450" y="3830638"/>
          <p14:tracePt t="9668" x="4133850" y="3822700"/>
          <p14:tracePt t="9685" x="4143375" y="3813175"/>
          <p14:tracePt t="9701" x="4160838" y="3813175"/>
          <p14:tracePt t="9718" x="4179888" y="3813175"/>
          <p14:tracePt t="9737" x="4197350" y="3803650"/>
          <p14:tracePt t="9751" x="4214813" y="3803650"/>
          <p14:tracePt t="9769" x="4241800" y="3795713"/>
          <p14:tracePt t="9785" x="4259263" y="3795713"/>
          <p14:tracePt t="9801" x="4286250" y="3795713"/>
          <p14:tracePt t="9818" x="4313238" y="3795713"/>
          <p14:tracePt t="9835" x="4330700" y="3795713"/>
          <p14:tracePt t="9851" x="4340225" y="3795713"/>
          <p14:tracePt t="9868" x="4367213" y="3795713"/>
          <p14:tracePt t="9886" x="4384675" y="3795713"/>
          <p14:tracePt t="9901" x="4402138" y="3795713"/>
          <p14:tracePt t="9934" x="4419600" y="3795713"/>
          <p14:tracePt t="9951" x="4429125" y="3795713"/>
          <p14:tracePt t="9968" x="4438650" y="3786188"/>
          <p14:tracePt t="9985" x="4456113" y="3776663"/>
          <p14:tracePt t="10002" x="4465638" y="3776663"/>
          <p14:tracePt t="10018" x="4473575" y="3776663"/>
          <p14:tracePt t="10034" x="4483100" y="3776663"/>
          <p14:tracePt t="10051" x="4491038" y="3776663"/>
          <p14:tracePt t="10068" x="4500563" y="3776663"/>
          <p14:tracePt t="10084" x="4510088" y="3776663"/>
          <p14:tracePt t="10101" x="4518025" y="3776663"/>
          <p14:tracePt t="10118" x="4537075" y="3776663"/>
          <p14:tracePt t="10152" x="4554538" y="3776663"/>
          <p14:tracePt t="10168" x="4581525" y="3776663"/>
          <p14:tracePt t="10185" x="4608513" y="3776663"/>
          <p14:tracePt t="10201" x="4643438" y="3776663"/>
          <p14:tracePt t="10218" x="4670425" y="3776663"/>
          <p14:tracePt t="10235" x="4697413" y="3776663"/>
          <p14:tracePt t="10251" x="4714875" y="3776663"/>
          <p14:tracePt t="10269" x="4741863" y="3776663"/>
          <p14:tracePt t="10285" x="4751388" y="3776663"/>
          <p14:tracePt t="10301" x="4768850" y="3776663"/>
          <p14:tracePt t="10318" x="4795838" y="3776663"/>
          <p14:tracePt t="10334" x="4803775" y="3776663"/>
          <p14:tracePt t="10351" x="4813300" y="3776663"/>
          <p14:tracePt t="10385" x="4822825" y="3776663"/>
          <p14:tracePt t="10401" x="4830763" y="3776663"/>
          <p14:tracePt t="10421" x="4840288" y="3776663"/>
          <p14:tracePt t="10474" x="4848225" y="3776663"/>
          <p14:tracePt t="10535" x="4857750" y="3776663"/>
          <p14:tracePt t="10556" x="4867275" y="3776663"/>
          <p14:tracePt t="10578" x="4875213" y="3776663"/>
          <p14:tracePt t="10599" x="4884738" y="3776663"/>
          <p14:tracePt t="10612" x="4902200" y="3776663"/>
          <p14:tracePt t="10620" x="4911725" y="3776663"/>
          <p14:tracePt t="10635" x="4938713" y="3786188"/>
          <p14:tracePt t="10651" x="4991100" y="3786188"/>
          <p14:tracePt t="10668" x="5027613" y="3795713"/>
          <p14:tracePt t="10685" x="5054600" y="3795713"/>
          <p14:tracePt t="10701" x="5081588" y="3795713"/>
          <p14:tracePt t="10718" x="5099050" y="3795713"/>
          <p14:tracePt t="10735" x="5108575" y="3803650"/>
          <p14:tracePt t="10751" x="5126038" y="3803650"/>
          <p14:tracePt t="10769" x="5143500" y="3803650"/>
          <p14:tracePt t="10784" x="5153025" y="3803650"/>
          <p14:tracePt t="10818" x="5160963" y="3803650"/>
          <p14:tracePt t="10838" x="5170488" y="3803650"/>
          <p14:tracePt t="10873" x="5180013" y="3803650"/>
          <p14:tracePt t="10955" x="5187950" y="3803650"/>
          <p14:tracePt t="11515" x="5241925" y="3803650"/>
          <p14:tracePt t="11522" x="5330825" y="3803650"/>
          <p14:tracePt t="11528" x="5411788" y="3803650"/>
          <p14:tracePt t="11536" x="5491163" y="3803650"/>
          <p14:tracePt t="11550" x="5643563" y="3803650"/>
          <p14:tracePt t="11567" x="5732463" y="3803650"/>
          <p14:tracePt t="11584" x="5803900" y="3803650"/>
          <p14:tracePt t="11601" x="5822950" y="3803650"/>
          <p14:tracePt t="11617" x="5840413" y="3803650"/>
          <p14:tracePt t="11634" x="5857875" y="3803650"/>
          <p14:tracePt t="11668" x="5875338" y="3803650"/>
          <p14:tracePt t="11715" x="5884863" y="3803650"/>
          <p14:tracePt t="11824" x="5894388" y="3803650"/>
          <p14:tracePt t="11838" x="5902325" y="3803650"/>
          <p14:tracePt t="11845" x="5911850" y="3803650"/>
          <p14:tracePt t="11853" x="5919788" y="3803650"/>
          <p14:tracePt t="11868" x="5973763" y="3803650"/>
          <p14:tracePt t="11885" x="6062663" y="3795713"/>
          <p14:tracePt t="11901" x="6116638" y="3786188"/>
          <p14:tracePt t="11918" x="6153150" y="3786188"/>
          <p14:tracePt t="11935" x="6205538" y="3776663"/>
          <p14:tracePt t="11951" x="6224588" y="3776663"/>
          <p14:tracePt t="11968" x="6251575" y="3776663"/>
          <p14:tracePt t="11984" x="6259513" y="3776663"/>
          <p14:tracePt t="12003" x="6269038" y="3776663"/>
          <p14:tracePt t="12018" x="6276975" y="3776663"/>
          <p14:tracePt t="12044" x="6286500" y="3776663"/>
          <p14:tracePt t="12071" x="6296025" y="3776663"/>
          <p14:tracePt t="12160" x="6303963" y="3776663"/>
          <p14:tracePt t="12187" x="6313488" y="3776663"/>
          <p14:tracePt t="12256" x="6323013" y="3776663"/>
          <p14:tracePt t="12283" x="6330950" y="3776663"/>
          <p14:tracePt t="12311" x="6340475" y="3776663"/>
          <p14:tracePt t="12324" x="6348413" y="3776663"/>
          <p14:tracePt t="12331" x="6357938" y="3776663"/>
          <p14:tracePt t="12338" x="6367463" y="3776663"/>
          <p14:tracePt t="12352" x="6384925" y="3776663"/>
          <p14:tracePt t="12368" x="6394450" y="3776663"/>
          <p14:tracePt t="12385" x="6411913" y="3776663"/>
          <p14:tracePt t="12401" x="6429375" y="3776663"/>
          <p14:tracePt t="12418" x="6446838" y="3776663"/>
          <p14:tracePt t="12434" x="6465888" y="3776663"/>
          <p14:tracePt t="12450" x="6473825" y="3776663"/>
          <p14:tracePt t="12467" x="6500813" y="3776663"/>
          <p14:tracePt t="12484" x="6510338" y="3776663"/>
          <p14:tracePt t="12500" x="6527800" y="3776663"/>
          <p14:tracePt t="12517" x="6545263" y="3776663"/>
          <p14:tracePt t="12534" x="6562725" y="3776663"/>
          <p14:tracePt t="12551" x="6589713" y="3776663"/>
          <p14:tracePt t="12585" x="6616700" y="3776663"/>
          <p14:tracePt t="12601" x="6626225" y="3786188"/>
          <p14:tracePt t="12618" x="6634163" y="3786188"/>
          <p14:tracePt t="12635" x="6661150" y="3786188"/>
          <p14:tracePt t="12652" x="6680200" y="3786188"/>
          <p14:tracePt t="12668" x="6688138" y="3795713"/>
          <p14:tracePt t="12684" x="6697663" y="3795713"/>
          <p14:tracePt t="12701" x="6715125" y="3795713"/>
          <p14:tracePt t="12718" x="6724650" y="3795713"/>
          <p14:tracePt t="12735" x="6751638" y="3803650"/>
          <p14:tracePt t="12751" x="6759575" y="3803650"/>
          <p14:tracePt t="12768" x="6777038" y="3813175"/>
          <p14:tracePt t="12785" x="6804025" y="3813175"/>
          <p14:tracePt t="12801" x="6813550" y="3822700"/>
          <p14:tracePt t="12818" x="6823075" y="3822700"/>
          <p14:tracePt t="12834" x="6831013" y="3822700"/>
          <p14:tracePt t="12851" x="6840538" y="3822700"/>
          <p14:tracePt t="12868" x="6848475" y="3822700"/>
          <p14:tracePt t="12893" x="6858000" y="3822700"/>
          <p14:tracePt t="12961" x="6867525" y="3822700"/>
          <p14:tracePt t="13393" x="6911975" y="3822700"/>
          <p14:tracePt t="13400" x="6991350" y="3813175"/>
          <p14:tracePt t="13407" x="7062788" y="3813175"/>
          <p14:tracePt t="13418" x="7134225" y="3803650"/>
          <p14:tracePt t="13434" x="7304088" y="3795713"/>
          <p14:tracePt t="13451" x="7358063" y="3795713"/>
          <p14:tracePt t="13467" x="7394575" y="3795713"/>
          <p14:tracePt t="13484" x="7419975" y="3795713"/>
          <p14:tracePt t="13500" x="7446963" y="3795713"/>
          <p14:tracePt t="13517" x="7466013" y="3795713"/>
          <p14:tracePt t="13534" x="7483475" y="3795713"/>
          <p14:tracePt t="13550" x="7500938" y="3795713"/>
          <p14:tracePt t="13567" x="7510463" y="3795713"/>
          <p14:tracePt t="13584" x="7518400" y="3786188"/>
          <p14:tracePt t="13604" x="7527925" y="3786188"/>
          <p14:tracePt t="13631" x="7537450" y="3786188"/>
          <p14:tracePt t="13790" x="7527925" y="3786188"/>
          <p14:tracePt t="13811" x="7518400" y="3786188"/>
          <p14:tracePt t="13818" x="7510463" y="3786188"/>
          <p14:tracePt t="13845" x="7500938" y="3786188"/>
          <p14:tracePt t="13872" x="7491413" y="3786188"/>
          <p14:tracePt t="13983" x="7500938" y="3786188"/>
          <p14:tracePt t="13995" x="7510463" y="3786188"/>
          <p14:tracePt t="14003" x="7518400" y="3786188"/>
          <p14:tracePt t="14018" x="7545388" y="3786188"/>
          <p14:tracePt t="14035" x="7608888" y="3803650"/>
          <p14:tracePt t="14051" x="7661275" y="3803650"/>
          <p14:tracePt t="14068" x="7724775" y="3803650"/>
          <p14:tracePt t="14084" x="7786688" y="3803650"/>
          <p14:tracePt t="14101" x="7804150" y="3813175"/>
          <p14:tracePt t="14118" x="7831138" y="3822700"/>
          <p14:tracePt t="14135" x="7867650" y="3830638"/>
          <p14:tracePt t="14151" x="7894638" y="3830638"/>
          <p14:tracePt t="14168" x="7929563" y="3830638"/>
          <p14:tracePt t="14185" x="7947025" y="3830638"/>
          <p14:tracePt t="14201" x="7991475" y="3830638"/>
          <p14:tracePt t="14218" x="8010525" y="3830638"/>
          <p14:tracePt t="14235" x="8045450" y="3830638"/>
          <p14:tracePt t="14251" x="8072438" y="3830638"/>
          <p14:tracePt t="14268" x="8089900" y="3830638"/>
          <p14:tracePt t="14285" x="8099425" y="3830638"/>
          <p14:tracePt t="14301" x="8116888" y="3830638"/>
          <p14:tracePt t="14318" x="8134350" y="3830638"/>
          <p14:tracePt t="14335" x="8143875" y="3830638"/>
          <p14:tracePt t="14351" x="8161338" y="3822700"/>
          <p14:tracePt t="14368" x="8180388" y="3822700"/>
          <p14:tracePt t="14385" x="8188325" y="3822700"/>
          <p14:tracePt t="14401" x="8205788" y="3813175"/>
          <p14:tracePt t="14419" x="8232775" y="3803650"/>
          <p14:tracePt t="14435" x="8259763" y="3803650"/>
          <p14:tracePt t="14451" x="8286750" y="3795713"/>
          <p14:tracePt t="14467" x="8313738" y="3786188"/>
          <p14:tracePt t="14484" x="8331200" y="3786188"/>
          <p14:tracePt t="14500" x="8367713" y="3786188"/>
          <p14:tracePt t="14517" x="8385175" y="3776663"/>
          <p14:tracePt t="14534" x="8402638" y="3776663"/>
          <p14:tracePt t="14551" x="8429625" y="3776663"/>
          <p14:tracePt t="14567" x="8447088" y="3776663"/>
          <p14:tracePt t="14585" x="8474075" y="3768725"/>
          <p14:tracePt t="14601" x="8483600" y="3768725"/>
          <p14:tracePt t="14618" x="8501063" y="3768725"/>
          <p14:tracePt t="14634" x="8518525" y="3768725"/>
          <p14:tracePt t="14652" x="8537575" y="3768725"/>
          <p14:tracePt t="14668" x="8545513" y="3768725"/>
          <p14:tracePt t="14685" x="8555038" y="3768725"/>
          <p14:tracePt t="14701" x="8572500" y="3768725"/>
          <p14:tracePt t="14718" x="8582025" y="3768725"/>
          <p14:tracePt t="14734" x="8589963" y="3768725"/>
          <p14:tracePt t="14751" x="8599488" y="3768725"/>
          <p14:tracePt t="14768" x="8609013" y="3768725"/>
          <p14:tracePt t="14785" x="8616950" y="3768725"/>
          <p14:tracePt t="14838" x="8626475" y="3768725"/>
          <p14:tracePt t="14920" x="8634413" y="3768725"/>
          <p14:tracePt t="14934" x="8643938" y="3768725"/>
          <p14:tracePt t="14961" x="8653463" y="3768725"/>
          <p14:tracePt t="14989" x="8661400" y="3768725"/>
          <p14:tracePt t="15003" x="8670925" y="3776663"/>
          <p14:tracePt t="15009" x="8680450" y="3776663"/>
          <p14:tracePt t="15023" x="8688388" y="3776663"/>
          <p14:tracePt t="15035" x="8697913" y="3776663"/>
          <p14:tracePt t="15051" x="8715375" y="3776663"/>
          <p14:tracePt t="15068" x="8724900" y="3776663"/>
          <p14:tracePt t="15084" x="8751888" y="3786188"/>
          <p14:tracePt t="15101" x="8759825" y="3786188"/>
          <p14:tracePt t="15118" x="8769350" y="3786188"/>
          <p14:tracePt t="15134" x="8786813" y="3786188"/>
          <p14:tracePt t="15152" x="8796338" y="3786188"/>
          <p14:tracePt t="15187" x="8804275" y="3786188"/>
          <p14:tracePt t="15201" x="8813800" y="3786188"/>
          <p14:tracePt t="15218" x="8823325" y="3786188"/>
          <p14:tracePt t="15234" x="8831263" y="3786188"/>
          <p14:tracePt t="15251" x="8848725" y="3786188"/>
          <p14:tracePt t="15268" x="8858250" y="3786188"/>
          <p14:tracePt t="15284" x="8875713" y="3795713"/>
          <p14:tracePt t="15301" x="8885238" y="3795713"/>
          <p14:tracePt t="15318" x="8902700" y="3795713"/>
          <p14:tracePt t="15335" x="8920163" y="3803650"/>
          <p14:tracePt t="15351" x="8939213" y="3803650"/>
          <p14:tracePt t="15368" x="8947150" y="3803650"/>
          <p14:tracePt t="15385" x="8956675" y="3803650"/>
          <p14:tracePt t="15401" x="8966200" y="3813175"/>
          <p14:tracePt t="15419" x="8974138" y="3813175"/>
          <p14:tracePt t="15466" x="8983663" y="3813175"/>
          <p14:tracePt t="15480" x="8983663" y="3822700"/>
          <p14:tracePt t="15487" x="8991600" y="3822700"/>
          <p14:tracePt t="15500" x="9010650" y="3830638"/>
          <p14:tracePt t="15517" x="9055100" y="3848100"/>
          <p14:tracePt t="15534" x="9072563" y="3848100"/>
          <p14:tracePt t="15550" x="9117013" y="3867150"/>
          <p14:tracePt t="15567" x="9134475" y="3867150"/>
          <p14:tracePt t="15584" x="9161463" y="3875088"/>
          <p14:tracePt t="15601" x="9161463" y="3884613"/>
          <p14:tracePt t="15617" x="9170988" y="3884613"/>
          <p14:tracePt t="15634" x="9180513" y="3884613"/>
          <p14:tracePt t="16420" x="9134475" y="3884613"/>
          <p14:tracePt t="16427" x="9082088" y="3884613"/>
          <p14:tracePt t="16434" x="9055100" y="3884613"/>
          <p14:tracePt t="16451" x="9010650" y="3875088"/>
          <p14:tracePt t="16467" x="8974138" y="3867150"/>
          <p14:tracePt t="16484" x="8956675" y="3867150"/>
          <p14:tracePt t="16500" x="8920163" y="3857625"/>
          <p14:tracePt t="16517" x="8858250" y="3848100"/>
          <p14:tracePt t="16534" x="8732838" y="3830638"/>
          <p14:tracePt t="16551" x="8634413" y="3822700"/>
          <p14:tracePt t="16567" x="8562975" y="3813175"/>
          <p14:tracePt t="16584" x="8491538" y="3803650"/>
          <p14:tracePt t="16601" x="8456613" y="3803650"/>
          <p14:tracePt t="16618" x="8375650" y="3795713"/>
          <p14:tracePt t="16635" x="8304213" y="3795713"/>
          <p14:tracePt t="16652" x="8161338" y="3795713"/>
          <p14:tracePt t="16668" x="8108950" y="3795713"/>
          <p14:tracePt t="16685" x="8062913" y="3795713"/>
          <p14:tracePt t="16701" x="8010525" y="3795713"/>
          <p14:tracePt t="16718" x="7947025" y="3795713"/>
          <p14:tracePt t="16735" x="7705725" y="3795713"/>
          <p14:tracePt t="16751" x="7554913" y="3803650"/>
          <p14:tracePt t="16768" x="7466013" y="3803650"/>
          <p14:tracePt t="16785" x="7358063" y="3803650"/>
          <p14:tracePt t="16802" x="7251700" y="3803650"/>
          <p14:tracePt t="16818" x="7054850" y="3813175"/>
          <p14:tracePt t="16835" x="6973888" y="3822700"/>
          <p14:tracePt t="16851" x="6867525" y="3830638"/>
          <p14:tracePt t="16868" x="6742113" y="3830638"/>
          <p14:tracePt t="16885" x="6589713" y="3840163"/>
          <p14:tracePt t="16901" x="6465888" y="3840163"/>
          <p14:tracePt t="16919" x="6215063" y="3840163"/>
          <p14:tracePt t="16934" x="5965825" y="3830638"/>
          <p14:tracePt t="16951" x="5813425" y="3830638"/>
          <p14:tracePt t="16968" x="5643563" y="3822700"/>
          <p14:tracePt t="16985" x="5419725" y="3822700"/>
          <p14:tracePt t="16989" x="5286375" y="3813175"/>
          <p14:tracePt t="17002" x="5018088" y="3813175"/>
          <p14:tracePt t="17018" x="4714875" y="3813175"/>
          <p14:tracePt t="17034" x="4537075" y="3813175"/>
          <p14:tracePt t="17051" x="4438650" y="3830638"/>
          <p14:tracePt t="17068" x="4402138" y="3830638"/>
          <p14:tracePt t="17085" x="4276725" y="3840163"/>
          <p14:tracePt t="17101" x="4133850" y="3848100"/>
          <p14:tracePt t="17118" x="4017963" y="3875088"/>
          <p14:tracePt t="17135" x="3884613" y="3884613"/>
          <p14:tracePt t="17152" x="3795713" y="3894138"/>
          <p14:tracePt t="17168" x="3660775" y="3894138"/>
          <p14:tracePt t="17185" x="3598863" y="3902075"/>
          <p14:tracePt t="17201" x="3536950" y="3911600"/>
          <p14:tracePt t="17218" x="3500438" y="3911600"/>
          <p14:tracePt t="17235" x="3473450" y="3911600"/>
          <p14:tracePt t="17251" x="3446463" y="3911600"/>
          <p14:tracePt t="17268" x="3429000" y="3911600"/>
          <p14:tracePt t="17611" x="3419475" y="3911600"/>
          <p14:tracePt t="17626" x="3402013" y="3911600"/>
          <p14:tracePt t="17632" x="3394075" y="3911600"/>
          <p14:tracePt t="17639" x="3384550" y="3911600"/>
          <p14:tracePt t="17652" x="3367088" y="3911600"/>
          <p14:tracePt t="17668" x="3340100" y="3911600"/>
          <p14:tracePt t="17684" x="3330575" y="3911600"/>
          <p14:tracePt t="17701" x="3295650" y="3894138"/>
          <p14:tracePt t="17718" x="3268663" y="3894138"/>
          <p14:tracePt t="17736" x="3224213" y="3884613"/>
          <p14:tracePt t="17752" x="3197225" y="3884613"/>
          <p14:tracePt t="17768" x="3160713" y="3867150"/>
          <p14:tracePt t="17784" x="3116263" y="3867150"/>
          <p14:tracePt t="17801" x="3071813" y="3857625"/>
          <p14:tracePt t="17818" x="3027363" y="3840163"/>
          <p14:tracePt t="17834" x="2973388" y="3822700"/>
          <p14:tracePt t="17850" x="2901950" y="3795713"/>
          <p14:tracePt t="17867" x="2847975" y="3786188"/>
          <p14:tracePt t="17884" x="2795588" y="3776663"/>
          <p14:tracePt t="17901" x="2732088" y="3759200"/>
          <p14:tracePt t="17917" x="2705100" y="3759200"/>
          <p14:tracePt t="17934" x="2679700" y="3751263"/>
          <p14:tracePt t="17951" x="2660650" y="3751263"/>
          <p14:tracePt t="17968" x="2643188" y="3751263"/>
          <p14:tracePt t="17984" x="2633663" y="3751263"/>
          <p14:tracePt t="18001" x="2625725" y="3751263"/>
          <p14:tracePt t="18132" x="2633663" y="3751263"/>
          <p14:tracePt t="18139" x="2633663" y="3741738"/>
          <p14:tracePt t="18152" x="2643188" y="3741738"/>
          <p14:tracePt t="18168" x="2652713" y="3741738"/>
          <p14:tracePt t="18184" x="2670175" y="3741738"/>
          <p14:tracePt t="18201" x="2687638" y="3741738"/>
          <p14:tracePt t="18218" x="2697163" y="3741738"/>
          <p14:tracePt t="18234" x="2714625" y="3741738"/>
          <p14:tracePt t="18251" x="2732088" y="3751263"/>
          <p14:tracePt t="18268" x="2759075" y="3759200"/>
          <p14:tracePt t="18285" x="2768600" y="3759200"/>
          <p14:tracePt t="18302" x="2786063" y="3759200"/>
          <p14:tracePt t="18318" x="2795588" y="3776663"/>
          <p14:tracePt t="18335" x="2803525" y="3776663"/>
          <p14:tracePt t="18351" x="2822575" y="3776663"/>
          <p14:tracePt t="18385" x="2830513" y="3776663"/>
          <p14:tracePt t="18401" x="2847975" y="3776663"/>
          <p14:tracePt t="18418" x="2857500" y="3776663"/>
          <p14:tracePt t="18451" x="2867025" y="3786188"/>
          <p14:tracePt t="18467" x="2874963" y="3786188"/>
          <p14:tracePt t="18484" x="2884488" y="3786188"/>
          <p14:tracePt t="18500" x="2911475" y="3795713"/>
          <p14:tracePt t="18517" x="2938463" y="3795713"/>
          <p14:tracePt t="18534" x="3017838" y="3803650"/>
          <p14:tracePt t="18551" x="3062288" y="3803650"/>
          <p14:tracePt t="18568" x="3108325" y="3813175"/>
          <p14:tracePt t="18585" x="3143250" y="3813175"/>
          <p14:tracePt t="18601" x="3160713" y="3813175"/>
          <p14:tracePt t="18618" x="3187700" y="3822700"/>
          <p14:tracePt t="18635" x="3205163" y="3822700"/>
          <p14:tracePt t="18652" x="3224213" y="3822700"/>
          <p14:tracePt t="18668" x="3241675" y="3822700"/>
          <p14:tracePt t="18685" x="3251200" y="3822700"/>
          <p14:tracePt t="18701" x="3286125" y="3822700"/>
          <p14:tracePt t="18718" x="3303588" y="3822700"/>
          <p14:tracePt t="18734" x="3357563" y="3830638"/>
          <p14:tracePt t="18751" x="3394075" y="3840163"/>
          <p14:tracePt t="18768" x="3446463" y="3840163"/>
          <p14:tracePt t="18785" x="3527425" y="3840163"/>
          <p14:tracePt t="18802" x="3608388" y="3840163"/>
          <p14:tracePt t="18818" x="3652838" y="3840163"/>
          <p14:tracePt t="18835" x="3697288" y="3840163"/>
          <p14:tracePt t="18851" x="3776663" y="3840163"/>
          <p14:tracePt t="18868" x="3875088" y="3840163"/>
          <p14:tracePt t="18885" x="3956050" y="3840163"/>
          <p14:tracePt t="18901" x="4027488" y="3840163"/>
          <p14:tracePt t="18919" x="4081463" y="3840163"/>
          <p14:tracePt t="18935" x="4108450" y="3840163"/>
          <p14:tracePt t="18951" x="4125913" y="3840163"/>
          <p14:tracePt t="18968" x="4170363" y="3840163"/>
          <p14:tracePt t="18985" x="4187825" y="3840163"/>
          <p14:tracePt t="18989" x="4205288" y="3840163"/>
          <p14:tracePt t="19001" x="4241800" y="3840163"/>
          <p14:tracePt t="19018" x="4268788" y="3840163"/>
          <p14:tracePt t="19035" x="4322763" y="3840163"/>
          <p14:tracePt t="19051" x="4348163" y="3840163"/>
          <p14:tracePt t="19068" x="4384675" y="3840163"/>
          <p14:tracePt t="19084" x="4429125" y="3840163"/>
          <p14:tracePt t="19101" x="4465638" y="3840163"/>
          <p14:tracePt t="19118" x="4500563" y="3840163"/>
          <p14:tracePt t="19135" x="4510088" y="3840163"/>
          <p14:tracePt t="19152" x="4537075" y="3840163"/>
          <p14:tracePt t="19168" x="4554538" y="3840163"/>
          <p14:tracePt t="19185" x="4581525" y="3840163"/>
          <p14:tracePt t="19201" x="4616450" y="3840163"/>
          <p14:tracePt t="19218" x="4633913" y="3830638"/>
          <p14:tracePt t="19234" x="4660900" y="3822700"/>
          <p14:tracePt t="19251" x="4679950" y="3822700"/>
          <p14:tracePt t="19268" x="4697413" y="3822700"/>
          <p14:tracePt t="19302" x="4714875" y="3813175"/>
          <p14:tracePt t="19318" x="4724400" y="3813175"/>
          <p14:tracePt t="19335" x="4724400" y="3803650"/>
          <p14:tracePt t="19351" x="4732338" y="3795713"/>
          <p14:tracePt t="19399" x="4732338" y="3786188"/>
          <p14:tracePt t="19507" x="4732338" y="3776663"/>
          <p14:tracePt t="19590" x="4724400" y="3776663"/>
          <p14:tracePt t="19597" x="4714875" y="3776663"/>
          <p14:tracePt t="19603" x="4705350" y="3776663"/>
          <p14:tracePt t="19618" x="4687888" y="3776663"/>
          <p14:tracePt t="19635" x="4679950" y="3776663"/>
          <p14:tracePt t="19652" x="4643438" y="3776663"/>
          <p14:tracePt t="19668" x="4625975" y="3776663"/>
          <p14:tracePt t="19685" x="4608513" y="3776663"/>
          <p14:tracePt t="19701" x="4581525" y="3776663"/>
          <p14:tracePt t="19718" x="4562475" y="3776663"/>
          <p14:tracePt t="19735" x="4537075" y="3776663"/>
          <p14:tracePt t="19751" x="4483100" y="3776663"/>
          <p14:tracePt t="19768" x="4419600" y="3776663"/>
          <p14:tracePt t="19785" x="4286250" y="3776663"/>
          <p14:tracePt t="19802" x="4205288" y="3776663"/>
          <p14:tracePt t="19818" x="4152900" y="3776663"/>
          <p14:tracePt t="19835" x="4116388" y="3776663"/>
          <p14:tracePt t="19851" x="4062413" y="3786188"/>
          <p14:tracePt t="19868" x="3990975" y="3795713"/>
          <p14:tracePt t="19885" x="3867150" y="3795713"/>
          <p14:tracePt t="19901" x="3724275" y="3803650"/>
          <p14:tracePt t="19918" x="3608388" y="3813175"/>
          <p14:tracePt t="19934" x="3536950" y="3813175"/>
          <p14:tracePt t="19951" x="3446463" y="3813175"/>
          <p14:tracePt t="19968" x="3276600" y="3813175"/>
          <p14:tracePt t="19984" x="3205163" y="3813175"/>
          <p14:tracePt t="20001" x="3170238" y="3822700"/>
          <p14:tracePt t="20005" x="3152775" y="3822700"/>
          <p14:tracePt t="20018" x="3125788" y="3830638"/>
          <p14:tracePt t="20035" x="3089275" y="3830638"/>
          <p14:tracePt t="20051" x="3062288" y="3830638"/>
          <p14:tracePt t="20068" x="3054350" y="3830638"/>
          <p14:tracePt t="20085" x="3027363" y="3830638"/>
          <p14:tracePt t="20101" x="3000375" y="3830638"/>
          <p14:tracePt t="20118" x="2982913" y="3830638"/>
          <p14:tracePt t="20134" x="2965450" y="3830638"/>
          <p14:tracePt t="20152" x="2955925" y="3830638"/>
          <p14:tracePt t="20168" x="2946400" y="3830638"/>
          <p14:tracePt t="20185" x="2928938" y="3830638"/>
          <p14:tracePt t="20201" x="2901950" y="3830638"/>
          <p14:tracePt t="20218" x="2884488" y="3830638"/>
          <p14:tracePt t="20235" x="2857500" y="3830638"/>
          <p14:tracePt t="20251" x="2830513" y="3830638"/>
          <p14:tracePt t="20269" x="2803525" y="3830638"/>
          <p14:tracePt t="20285" x="2795588" y="3830638"/>
          <p14:tracePt t="20302" x="2786063" y="3830638"/>
          <p14:tracePt t="20351" x="2795588" y="3830638"/>
          <p14:tracePt t="20366" x="2813050" y="3822700"/>
          <p14:tracePt t="20379" x="2822575" y="3822700"/>
          <p14:tracePt t="20386" x="2830513" y="3822700"/>
          <p14:tracePt t="20401" x="2847975" y="3822700"/>
          <p14:tracePt t="20419" x="2884488" y="3822700"/>
          <p14:tracePt t="20435" x="2911475" y="3822700"/>
          <p14:tracePt t="20451" x="2928938" y="3822700"/>
          <p14:tracePt t="20467" x="2965450" y="3822700"/>
          <p14:tracePt t="20484" x="2982913" y="3822700"/>
          <p14:tracePt t="20500" x="3009900" y="3822700"/>
          <p14:tracePt t="20517" x="3036888" y="3822700"/>
          <p14:tracePt t="20534" x="3062288" y="3822700"/>
          <p14:tracePt t="20551" x="3081338" y="3822700"/>
          <p14:tracePt t="20567" x="3098800" y="3822700"/>
          <p14:tracePt t="20585" x="3133725" y="3822700"/>
          <p14:tracePt t="20601" x="3170238" y="3822700"/>
          <p14:tracePt t="20618" x="3251200" y="3830638"/>
          <p14:tracePt t="20635" x="3330575" y="3830638"/>
          <p14:tracePt t="20652" x="3429000" y="3840163"/>
          <p14:tracePt t="20668" x="3465513" y="3848100"/>
          <p14:tracePt t="20684" x="3500438" y="3857625"/>
          <p14:tracePt t="20701" x="3536950" y="3857625"/>
          <p14:tracePt t="20718" x="3544888" y="3857625"/>
          <p14:tracePt t="20735" x="3571875" y="3857625"/>
          <p14:tracePt t="20751" x="3581400" y="3857625"/>
          <p14:tracePt t="20768" x="3598863" y="3857625"/>
          <p14:tracePt t="20801" x="3608388" y="3857625"/>
          <p14:tracePt t="20818" x="3625850" y="3857625"/>
          <p14:tracePt t="20835" x="3633788" y="3857625"/>
          <p14:tracePt t="20851" x="3660775" y="3857625"/>
          <p14:tracePt t="20868" x="3679825" y="3857625"/>
          <p14:tracePt t="20885" x="3705225" y="3857625"/>
          <p14:tracePt t="20901" x="3732213" y="3848100"/>
          <p14:tracePt t="20918" x="3751263" y="3848100"/>
          <p14:tracePt t="20934" x="3768725" y="3848100"/>
          <p14:tracePt t="20951" x="3776663" y="3848100"/>
          <p14:tracePt t="20968" x="3795713" y="3848100"/>
          <p14:tracePt t="20985" x="3813175" y="3840163"/>
          <p14:tracePt t="21001" x="3840163" y="3840163"/>
          <p14:tracePt t="21023" x="3848100" y="3840163"/>
          <p14:tracePt t="21037" x="3857625" y="3840163"/>
          <p14:tracePt t="21051" x="3867150" y="3840163"/>
          <p14:tracePt t="21068" x="3875088" y="3840163"/>
          <p14:tracePt t="21084" x="3894138" y="3840163"/>
          <p14:tracePt t="21101" x="3911600" y="3840163"/>
          <p14:tracePt t="21118" x="3938588" y="3840163"/>
          <p14:tracePt t="21134" x="3956050" y="3840163"/>
          <p14:tracePt t="21152" x="3973513" y="3840163"/>
          <p14:tracePt t="21168" x="3990975" y="3840163"/>
          <p14:tracePt t="21185" x="4010025" y="3840163"/>
          <p14:tracePt t="21201" x="4027488" y="3840163"/>
          <p14:tracePt t="21218" x="4037013" y="3840163"/>
          <p14:tracePt t="21234" x="4054475" y="3840163"/>
          <p14:tracePt t="21251" x="4062413" y="3840163"/>
          <p14:tracePt t="21268" x="4071938" y="3840163"/>
          <p14:tracePt t="21285" x="4098925" y="3830638"/>
          <p14:tracePt t="21302" x="4116388" y="3830638"/>
          <p14:tracePt t="21318" x="4143375" y="3822700"/>
          <p14:tracePt t="21335" x="4160838" y="3822700"/>
          <p14:tracePt t="21351" x="4187825" y="3822700"/>
          <p14:tracePt t="21368" x="4197350" y="3822700"/>
          <p14:tracePt t="21385" x="4214813" y="3822700"/>
          <p14:tracePt t="21401" x="4241800" y="3813175"/>
          <p14:tracePt t="21419" x="4268788" y="3813175"/>
          <p14:tracePt t="21434" x="4295775" y="3813175"/>
          <p14:tracePt t="21451" x="4330700" y="3813175"/>
          <p14:tracePt t="21467" x="4384675" y="3813175"/>
          <p14:tracePt t="21484" x="4402138" y="3813175"/>
          <p14:tracePt t="21501" x="4438650" y="3813175"/>
          <p14:tracePt t="21517" x="4446588" y="3813175"/>
          <p14:tracePt t="21534" x="4465638" y="3813175"/>
          <p14:tracePt t="21550" x="4473575" y="3813175"/>
          <p14:tracePt t="21567" x="4483100" y="3813175"/>
          <p14:tracePt t="21584" x="4510088" y="3813175"/>
          <p14:tracePt t="21601" x="4518025" y="3813175"/>
          <p14:tracePt t="21617" x="4537075" y="3803650"/>
          <p14:tracePt t="21635" x="4554538" y="3803650"/>
          <p14:tracePt t="21652" x="4572000" y="3803650"/>
          <p14:tracePt t="21668" x="4608513" y="3795713"/>
          <p14:tracePt t="21685" x="4633913" y="3795713"/>
          <p14:tracePt t="21701" x="4660900" y="3795713"/>
          <p14:tracePt t="21718" x="4679950" y="3795713"/>
          <p14:tracePt t="21736" x="4687888" y="3795713"/>
          <p14:tracePt t="21751" x="4697413" y="3795713"/>
          <p14:tracePt t="21768" x="4705350" y="3795713"/>
          <p14:tracePt t="21789" x="4714875" y="3795713"/>
          <p14:tracePt t="22290" x="4724400" y="3795713"/>
          <p14:tracePt t="22310" x="4732338" y="3795713"/>
          <p14:tracePt t="22317" x="4741863" y="3795713"/>
          <p14:tracePt t="22331" x="4741863" y="3803650"/>
          <p14:tracePt t="22338" x="4751388" y="3803650"/>
          <p14:tracePt t="22352" x="4759325" y="3803650"/>
          <p14:tracePt t="22368" x="4768850" y="3803650"/>
          <p14:tracePt t="22385" x="4776788" y="3803650"/>
          <p14:tracePt t="22401" x="4786313" y="3803650"/>
          <p14:tracePt t="22529" x="4795838" y="3803650"/>
          <p14:tracePt t="22538" x="4795838" y="3813175"/>
          <p14:tracePt t="23409" x="4822825" y="3813175"/>
          <p14:tracePt t="23419" x="4867275" y="3813175"/>
          <p14:tracePt t="23434" x="4894263" y="3813175"/>
          <p14:tracePt t="23451" x="4911725" y="3803650"/>
          <p14:tracePt t="23467" x="4938713" y="3803650"/>
          <p14:tracePt t="23484" x="4956175" y="3795713"/>
          <p14:tracePt t="23500" x="4965700" y="3786188"/>
          <p14:tracePt t="23517" x="4973638" y="3786188"/>
          <p14:tracePt t="23535" x="4983163" y="3786188"/>
          <p14:tracePt t="23555" x="4991100" y="3786188"/>
          <p14:tracePt t="23567" x="4991100" y="3776663"/>
          <p14:tracePt t="23625" x="4991100" y="3768725"/>
          <p14:tracePt t="23694" x="4991100" y="3759200"/>
          <p14:tracePt t="23722" x="4991100" y="3751263"/>
          <p14:tracePt t="23755" x="4991100" y="3741738"/>
          <p14:tracePt t="23770" x="4983163" y="3741738"/>
          <p14:tracePt t="23783" x="4973638" y="3741738"/>
          <p14:tracePt t="23790" x="4973638" y="3732213"/>
          <p14:tracePt t="23802" x="4965700" y="3732213"/>
          <p14:tracePt t="23818" x="4946650" y="3724275"/>
          <p14:tracePt t="23835" x="4938713" y="3714750"/>
          <p14:tracePt t="23851" x="4911725" y="3679825"/>
          <p14:tracePt t="23868" x="4894263" y="3633788"/>
          <p14:tracePt t="23885" x="4867275" y="3581400"/>
          <p14:tracePt t="23901" x="4848225" y="3544888"/>
          <p14:tracePt t="23919" x="4830763" y="3509963"/>
          <p14:tracePt t="23935" x="4822825" y="3482975"/>
          <p14:tracePt t="23951" x="4813300" y="3465513"/>
          <p14:tracePt t="23968" x="4803775" y="3438525"/>
          <p14:tracePt t="23985" x="4795838" y="3419475"/>
          <p14:tracePt t="24001" x="4768850" y="3384550"/>
          <p14:tracePt t="24018" x="4759325" y="3357563"/>
          <p14:tracePt t="24035" x="4751388" y="3340100"/>
          <p14:tracePt t="24051" x="4732338" y="3322638"/>
          <p14:tracePt t="24068" x="4724400" y="3313113"/>
          <p14:tracePt t="24085" x="4705350" y="3295650"/>
          <p14:tracePt t="24101" x="4697413" y="3295650"/>
          <p14:tracePt t="24118" x="4670425" y="3286125"/>
          <p14:tracePt t="24135" x="4660900" y="3286125"/>
          <p14:tracePt t="24152" x="4625975" y="3286125"/>
          <p14:tracePt t="24168" x="4527550" y="3286125"/>
          <p14:tracePt t="24185" x="4429125" y="3295650"/>
          <p14:tracePt t="24201" x="4348163" y="3303588"/>
          <p14:tracePt t="24218" x="4313238" y="3303588"/>
          <p14:tracePt t="24235" x="4268788" y="3313113"/>
          <p14:tracePt t="24251" x="4214813" y="3313113"/>
          <p14:tracePt t="24268" x="4160838" y="3313113"/>
          <p14:tracePt t="24285" x="4062413" y="3330575"/>
          <p14:tracePt t="24302" x="3990975" y="3340100"/>
          <p14:tracePt t="24318" x="3946525" y="3340100"/>
          <p14:tracePt t="24334" x="3911600" y="3340100"/>
          <p14:tracePt t="24351" x="3840163" y="3340100"/>
          <p14:tracePt t="24368" x="3786188" y="3340100"/>
          <p14:tracePt t="24385" x="3714750" y="3348038"/>
          <p14:tracePt t="24401" x="3571875" y="3357563"/>
          <p14:tracePt t="24419" x="3473450" y="3357563"/>
          <p14:tracePt t="24434" x="3438525" y="3357563"/>
          <p14:tracePt t="24451" x="3411538" y="3357563"/>
          <p14:tracePt t="24467" x="3367088" y="3357563"/>
          <p14:tracePt t="24484" x="3340100" y="3357563"/>
          <p14:tracePt t="24500" x="3303588" y="3357563"/>
          <p14:tracePt t="24517" x="3268663" y="3357563"/>
          <p14:tracePt t="24534" x="3232150" y="3357563"/>
          <p14:tracePt t="24551" x="3205163" y="3357563"/>
          <p14:tracePt t="24568" x="3179763" y="3357563"/>
          <p14:tracePt t="24585" x="3152775" y="3357563"/>
          <p14:tracePt t="24602" x="3133725" y="3357563"/>
          <p14:tracePt t="24618" x="3116263" y="3357563"/>
          <p14:tracePt t="24634" x="3098800" y="3357563"/>
          <p14:tracePt t="24651" x="3081338" y="3367088"/>
          <p14:tracePt t="24668" x="3062288" y="3367088"/>
          <p14:tracePt t="24685" x="3044825" y="3375025"/>
          <p14:tracePt t="24701" x="3036888" y="3394075"/>
          <p14:tracePt t="24718" x="3027363" y="3394075"/>
          <p14:tracePt t="24735" x="3017838" y="3402013"/>
          <p14:tracePt t="24768" x="3009900" y="3411538"/>
          <p14:tracePt t="24784" x="3009900" y="3419475"/>
          <p14:tracePt t="24802" x="3000375" y="3429000"/>
          <p14:tracePt t="24818" x="2990850" y="3438525"/>
          <p14:tracePt t="24834" x="2982913" y="3438525"/>
          <p14:tracePt t="24851" x="2955925" y="3465513"/>
          <p14:tracePt t="24868" x="2938463" y="3473450"/>
          <p14:tracePt t="24884" x="2919413" y="3490913"/>
          <p14:tracePt t="24901" x="2884488" y="3517900"/>
          <p14:tracePt t="24919" x="2857500" y="3536950"/>
          <p14:tracePt t="24935" x="2847975" y="3544888"/>
          <p14:tracePt t="24951" x="2840038" y="3562350"/>
          <p14:tracePt t="24968" x="2822575" y="3571875"/>
          <p14:tracePt t="24985" x="2822575" y="3589338"/>
          <p14:tracePt t="25001" x="2803525" y="3589338"/>
          <p14:tracePt t="25018" x="2803525" y="3598863"/>
          <p14:tracePt t="25050" x="2803525" y="3608388"/>
          <p14:tracePt t="25070" x="2803525" y="3616325"/>
          <p14:tracePt t="25077" x="2803525" y="3625850"/>
          <p14:tracePt t="25084" x="2813050" y="3625850"/>
          <p14:tracePt t="25101" x="2813050" y="3633788"/>
          <p14:tracePt t="25118" x="2822575" y="3660775"/>
          <p14:tracePt t="25151" x="2830513" y="3670300"/>
          <p14:tracePt t="25185" x="2847975" y="3670300"/>
          <p14:tracePt t="25201" x="2857500" y="3679825"/>
          <p14:tracePt t="25218" x="2867025" y="3679825"/>
          <p14:tracePt t="25234" x="2884488" y="3687763"/>
          <p14:tracePt t="25268" x="2894013" y="3687763"/>
          <p14:tracePt t="25284" x="2901950" y="3697288"/>
          <p14:tracePt t="25301" x="2911475" y="3697288"/>
          <p14:tracePt t="25318" x="2928938" y="3705225"/>
          <p14:tracePt t="25334" x="2938463" y="3705225"/>
          <p14:tracePt t="25351" x="2946400" y="3724275"/>
          <p14:tracePt t="25368" x="2955925" y="3732213"/>
          <p14:tracePt t="25385" x="2982913" y="3751263"/>
          <p14:tracePt t="25401" x="2990850" y="3759200"/>
          <p14:tracePt t="25419" x="3017838" y="3768725"/>
          <p14:tracePt t="25435" x="3027363" y="3776663"/>
          <p14:tracePt t="25451" x="3044825" y="3776663"/>
          <p14:tracePt t="25467" x="3062288" y="3786188"/>
          <p14:tracePt t="25484" x="3089275" y="3795713"/>
          <p14:tracePt t="25500" x="3125788" y="3803650"/>
          <p14:tracePt t="25517" x="3152775" y="3813175"/>
          <p14:tracePt t="25534" x="3187700" y="3822700"/>
          <p14:tracePt t="25551" x="3224213" y="3830638"/>
          <p14:tracePt t="25567" x="3251200" y="3840163"/>
          <p14:tracePt t="25584" x="3295650" y="3840163"/>
          <p14:tracePt t="25601" x="3313113" y="3848100"/>
          <p14:tracePt t="25618" x="3357563" y="3857625"/>
          <p14:tracePt t="25635" x="3394075" y="3857625"/>
          <p14:tracePt t="25651" x="3465513" y="3857625"/>
          <p14:tracePt t="25668" x="3509963" y="3857625"/>
          <p14:tracePt t="25685" x="3562350" y="3867150"/>
          <p14:tracePt t="25701" x="3589338" y="3867150"/>
          <p14:tracePt t="25718" x="3616325" y="3867150"/>
          <p14:tracePt t="25735" x="3652838" y="3867150"/>
          <p14:tracePt t="25751" x="3670300" y="3867150"/>
          <p14:tracePt t="25768" x="3697288" y="3867150"/>
          <p14:tracePt t="25785" x="3724275" y="3867150"/>
          <p14:tracePt t="25802" x="3751263" y="3857625"/>
          <p14:tracePt t="25818" x="3768725" y="3857625"/>
          <p14:tracePt t="25834" x="3795713" y="3857625"/>
          <p14:tracePt t="25851" x="3848100" y="3848100"/>
          <p14:tracePt t="25868" x="3884613" y="3840163"/>
          <p14:tracePt t="25884" x="3929063" y="3840163"/>
          <p14:tracePt t="25901" x="3965575" y="3830638"/>
          <p14:tracePt t="25918" x="4010025" y="3830638"/>
          <p14:tracePt t="25935" x="4027488" y="3830638"/>
          <p14:tracePt t="25951" x="4044950" y="3830638"/>
          <p14:tracePt t="25968" x="4062413" y="3822700"/>
          <p14:tracePt t="25985" x="4081463" y="3822700"/>
          <p14:tracePt t="26001" x="4108450" y="3822700"/>
          <p14:tracePt t="26018" x="4116388" y="3813175"/>
          <p14:tracePt t="26021" x="4125913" y="3813175"/>
          <p14:tracePt t="26036" x="4133850" y="3813175"/>
          <p14:tracePt t="26051" x="4152900" y="3813175"/>
          <p14:tracePt t="26068" x="4160838" y="3813175"/>
          <p14:tracePt t="26084" x="4170363" y="3813175"/>
          <p14:tracePt t="26101" x="4187825" y="3813175"/>
          <p14:tracePt t="26118" x="4205288" y="3813175"/>
          <p14:tracePt t="26134" x="4224338" y="3813175"/>
          <p14:tracePt t="26151" x="4259263" y="3813175"/>
          <p14:tracePt t="26168" x="4286250" y="3813175"/>
          <p14:tracePt t="26184" x="4313238" y="3813175"/>
          <p14:tracePt t="26201" x="4348163" y="3813175"/>
          <p14:tracePt t="26218" x="4367213" y="3813175"/>
          <p14:tracePt t="26234" x="4394200" y="3813175"/>
          <p14:tracePt t="26251" x="4419600" y="3813175"/>
          <p14:tracePt t="26268" x="4438650" y="3813175"/>
          <p14:tracePt t="26284" x="4473575" y="3803650"/>
          <p14:tracePt t="26302" x="4518025" y="3803650"/>
          <p14:tracePt t="26318" x="4545013" y="3803650"/>
          <p14:tracePt t="26334" x="4581525" y="3803650"/>
          <p14:tracePt t="26351" x="4616450" y="3803650"/>
          <p14:tracePt t="26368" x="4660900" y="3795713"/>
          <p14:tracePt t="26385" x="4705350" y="3795713"/>
          <p14:tracePt t="26401" x="4741863" y="3795713"/>
          <p14:tracePt t="26418" x="4776788" y="3795713"/>
          <p14:tracePt t="26434" x="4803775" y="3795713"/>
          <p14:tracePt t="26451" x="4822825" y="3795713"/>
          <p14:tracePt t="26467" x="4840288" y="3786188"/>
          <p14:tracePt t="26484" x="4857750" y="3786188"/>
          <p14:tracePt t="26501" x="4875213" y="3776663"/>
          <p14:tracePt t="26517" x="4884738" y="3768725"/>
          <p14:tracePt t="26534" x="4894263" y="3768725"/>
          <p14:tracePt t="26551" x="4902200" y="3759200"/>
          <p14:tracePt t="26567" x="4911725" y="3759200"/>
          <p14:tracePt t="26585" x="4911725" y="3751263"/>
          <p14:tracePt t="26601" x="4919663" y="3741738"/>
          <p14:tracePt t="26618" x="4919663" y="3732213"/>
          <p14:tracePt t="26634" x="4929188" y="3732213"/>
          <p14:tracePt t="26651" x="4929188" y="3724275"/>
          <p14:tracePt t="26668" x="4929188" y="3705225"/>
          <p14:tracePt t="26685" x="4929188" y="3687763"/>
          <p14:tracePt t="26701" x="4929188" y="3670300"/>
          <p14:tracePt t="26718" x="4929188" y="3660775"/>
          <p14:tracePt t="26734" x="4929188" y="3633788"/>
          <p14:tracePt t="26751" x="4919663" y="3598863"/>
          <p14:tracePt t="26768" x="4911725" y="3571875"/>
          <p14:tracePt t="26784" x="4911725" y="3536950"/>
          <p14:tracePt t="26802" x="4894263" y="3509963"/>
          <p14:tracePt t="26818" x="4894263" y="3490913"/>
          <p14:tracePt t="26835" x="4894263" y="3473450"/>
          <p14:tracePt t="26851" x="4875213" y="3446463"/>
          <p14:tracePt t="26868" x="4875213" y="3429000"/>
          <p14:tracePt t="26884" x="4867275" y="3411538"/>
          <p14:tracePt t="26901" x="4857750" y="3394075"/>
          <p14:tracePt t="26918" x="4830763" y="3375025"/>
          <p14:tracePt t="26935" x="4803775" y="3348038"/>
          <p14:tracePt t="26952" x="4768850" y="3330575"/>
          <p14:tracePt t="26968" x="4724400" y="3303588"/>
          <p14:tracePt t="26984" x="4687888" y="3295650"/>
          <p14:tracePt t="27001" x="4616450" y="3276600"/>
          <p14:tracePt t="27018" x="4581525" y="3268663"/>
          <p14:tracePt t="27022" x="4562475" y="3268663"/>
          <p14:tracePt t="27035" x="4518025" y="3268663"/>
          <p14:tracePt t="27051" x="4473575" y="3268663"/>
          <p14:tracePt t="27068" x="4419600" y="3268663"/>
          <p14:tracePt t="27085" x="4295775" y="3276600"/>
          <p14:tracePt t="27101" x="4205288" y="3286125"/>
          <p14:tracePt t="27118" x="4160838" y="3286125"/>
          <p14:tracePt t="27135" x="4116388" y="3286125"/>
          <p14:tracePt t="27151" x="4098925" y="3295650"/>
          <p14:tracePt t="27168" x="4062413" y="3295650"/>
          <p14:tracePt t="27185" x="4037013" y="3295650"/>
          <p14:tracePt t="27201" x="4010025" y="3295650"/>
          <p14:tracePt t="27218" x="3965575" y="3303588"/>
          <p14:tracePt t="27234" x="3875088" y="3303588"/>
          <p14:tracePt t="27251" x="3822700" y="3313113"/>
          <p14:tracePt t="27268" x="3776663" y="3313113"/>
          <p14:tracePt t="27285" x="3705225" y="3313113"/>
          <p14:tracePt t="27302" x="3652838" y="3313113"/>
          <p14:tracePt t="27318" x="3608388" y="3313113"/>
          <p14:tracePt t="27335" x="3554413" y="3313113"/>
          <p14:tracePt t="27351" x="3465513" y="3330575"/>
          <p14:tracePt t="27368" x="3394075" y="3348038"/>
          <p14:tracePt t="27385" x="3322638" y="3357563"/>
          <p14:tracePt t="27401" x="3295650" y="3367088"/>
          <p14:tracePt t="27418" x="3268663" y="3367088"/>
          <p14:tracePt t="27434" x="3232150" y="3384550"/>
          <p14:tracePt t="27451" x="3214688" y="3394075"/>
          <p14:tracePt t="27467" x="3197225" y="3394075"/>
          <p14:tracePt t="27484" x="3187700" y="3402013"/>
          <p14:tracePt t="27500" x="3179763" y="3411538"/>
          <p14:tracePt t="27517" x="3170238" y="3411538"/>
          <p14:tracePt t="27541" x="3170238" y="3419475"/>
          <p14:tracePt t="27632" x="3170238" y="3429000"/>
          <p14:tracePt t="27680" x="3170238" y="3438525"/>
          <p14:tracePt t="27693" x="3170238" y="3446463"/>
          <p14:tracePt t="27714" x="3160713" y="3455988"/>
          <p14:tracePt t="27729" x="3152775" y="3465513"/>
          <p14:tracePt t="27743" x="3143250" y="3473450"/>
          <p14:tracePt t="27751" x="3133725" y="3482975"/>
          <p14:tracePt t="27767" x="3125788" y="3490913"/>
          <p14:tracePt t="27784" x="3108325" y="3509963"/>
          <p14:tracePt t="27801" x="3098800" y="3509963"/>
          <p14:tracePt t="27817" x="3098800" y="3517900"/>
          <p14:tracePt t="27834" x="3089275" y="3517900"/>
          <p14:tracePt t="27851" x="3089275" y="3527425"/>
          <p14:tracePt t="27968" x="3098800" y="3527425"/>
          <p14:tracePt t="28022" x="3098800" y="3536950"/>
          <p14:tracePt t="28029" x="3108325" y="3536950"/>
          <p14:tracePt t="28043" x="3116263" y="3536950"/>
          <p14:tracePt t="28077" x="3116263" y="3544888"/>
          <p14:tracePt t="28111" x="3116263" y="3554413"/>
          <p14:tracePt t="28125" x="3116263" y="3562350"/>
          <p14:tracePt t="28146" x="3116263" y="3571875"/>
          <p14:tracePt t="28153" x="3116263" y="3581400"/>
          <p14:tracePt t="28159" x="3116263" y="3589338"/>
          <p14:tracePt t="28173" x="3116263" y="3598863"/>
          <p14:tracePt t="28187" x="3116263" y="3616325"/>
          <p14:tracePt t="28201" x="3116263" y="3625850"/>
          <p14:tracePt t="28218" x="3125788" y="3633788"/>
          <p14:tracePt t="28235" x="3125788" y="3643313"/>
          <p14:tracePt t="28251" x="3125788" y="3652838"/>
          <p14:tracePt t="28268" x="3133725" y="3660775"/>
          <p14:tracePt t="28290" x="3143250" y="3670300"/>
          <p14:tracePt t="28310" x="3152775" y="3670300"/>
          <p14:tracePt t="28323" x="3152775" y="3679825"/>
          <p14:tracePt t="28338" x="3160713" y="3687763"/>
          <p14:tracePt t="28351" x="3170238" y="3687763"/>
          <p14:tracePt t="28368" x="3170238" y="3697288"/>
          <p14:tracePt t="28385" x="3187700" y="3697288"/>
          <p14:tracePt t="28401" x="3205163" y="3705225"/>
          <p14:tracePt t="28419" x="3259138" y="3724275"/>
          <p14:tracePt t="28435" x="3313113" y="3732213"/>
          <p14:tracePt t="28452" x="3419475" y="3741738"/>
          <p14:tracePt t="28467" x="3490913" y="3741738"/>
          <p14:tracePt t="28484" x="3562350" y="3751263"/>
          <p14:tracePt t="28501" x="3705225" y="3759200"/>
          <p14:tracePt t="28517" x="3875088" y="3759200"/>
          <p14:tracePt t="28534" x="4054475" y="3759200"/>
          <p14:tracePt t="28551" x="4125913" y="3759200"/>
          <p14:tracePt t="28567" x="4179888" y="3759200"/>
          <p14:tracePt t="28584" x="4276725" y="3751263"/>
          <p14:tracePt t="28601" x="4357688" y="3751263"/>
          <p14:tracePt t="28618" x="4456113" y="3751263"/>
          <p14:tracePt t="28634" x="4491038" y="3759200"/>
          <p14:tracePt t="28651" x="4527550" y="3759200"/>
          <p14:tracePt t="28667" x="4562475" y="3768725"/>
          <p14:tracePt t="28685" x="4589463" y="3768725"/>
          <p14:tracePt t="28701" x="4608513" y="3768725"/>
          <p14:tracePt t="28718" x="4616450" y="3768725"/>
          <p14:tracePt t="28735" x="4643438" y="3768725"/>
          <p14:tracePt t="28751" x="4652963" y="3768725"/>
          <p14:tracePt t="28768" x="4660900" y="3768725"/>
          <p14:tracePt t="28784" x="4687888" y="3768725"/>
          <p14:tracePt t="28802" x="4714875" y="3768725"/>
          <p14:tracePt t="28818" x="4741863" y="3768725"/>
          <p14:tracePt t="28834" x="4768850" y="3768725"/>
          <p14:tracePt t="28851" x="4795838" y="3768725"/>
          <p14:tracePt t="28868" x="4822825" y="3768725"/>
          <p14:tracePt t="28885" x="4848225" y="3768725"/>
          <p14:tracePt t="28901" x="4867275" y="3768725"/>
          <p14:tracePt t="28918" x="4884738" y="3768725"/>
          <p14:tracePt t="28952" x="4902200" y="3768725"/>
          <p14:tracePt t="28968" x="4911725" y="3768725"/>
          <p14:tracePt t="29001" x="4919663" y="3768725"/>
          <p14:tracePt t="29018" x="4929188" y="3768725"/>
          <p14:tracePt t="29035" x="4938713" y="3776663"/>
          <p14:tracePt t="29068" x="4946650" y="3776663"/>
          <p14:tracePt t="29173" x="4956175" y="3776663"/>
          <p14:tracePt t="29200" x="4965700" y="3776663"/>
          <p14:tracePt t="29214" x="4973638" y="3776663"/>
          <p14:tracePt t="29227" x="4983163" y="3776663"/>
          <p14:tracePt t="29241" x="5000625" y="3776663"/>
          <p14:tracePt t="29255" x="5010150" y="3776663"/>
          <p14:tracePt t="29270" x="5018088" y="3776663"/>
          <p14:tracePt t="29285" x="5037138" y="3776663"/>
          <p14:tracePt t="29302" x="5062538" y="3776663"/>
          <p14:tracePt t="29318" x="5089525" y="3776663"/>
          <p14:tracePt t="29335" x="5108575" y="3776663"/>
          <p14:tracePt t="29351" x="5133975" y="3776663"/>
          <p14:tracePt t="29368" x="5143500" y="3776663"/>
          <p14:tracePt t="29384" x="5153025" y="3776663"/>
          <p14:tracePt t="29401" x="5160963" y="3776663"/>
          <p14:tracePt t="29418" x="5170488" y="3776663"/>
          <p14:tracePt t="29452" x="5180013" y="3776663"/>
          <p14:tracePt t="29514" x="5187950" y="3776663"/>
          <p14:tracePt t="29541" x="5197475" y="3776663"/>
          <p14:tracePt t="29562" x="5205413" y="3776663"/>
          <p14:tracePt t="29576" x="5214938" y="3776663"/>
          <p14:tracePt t="29603" x="5224463" y="3776663"/>
          <p14:tracePt t="29625" x="5232400" y="3776663"/>
          <p14:tracePt t="29638" x="5241925" y="3776663"/>
          <p14:tracePt t="29666" x="5251450" y="3776663"/>
          <p14:tracePt t="29680" x="5259388" y="3776663"/>
          <p14:tracePt t="29708" x="5268913" y="3776663"/>
          <p14:tracePt t="29721" x="5276850" y="3776663"/>
          <p14:tracePt t="29756" x="5286375" y="3776663"/>
          <p14:tracePt t="29796" x="5295900" y="3776663"/>
          <p14:tracePt t="30008" x="5313363" y="3776663"/>
          <p14:tracePt t="30015" x="5348288" y="3776663"/>
          <p14:tracePt t="30022" x="5402263" y="3776663"/>
          <p14:tracePt t="30035" x="5491163" y="3768725"/>
          <p14:tracePt t="30051" x="5545138" y="3768725"/>
          <p14:tracePt t="30069" x="5589588" y="3768725"/>
          <p14:tracePt t="30085" x="5608638" y="3768725"/>
          <p14:tracePt t="30101" x="5634038" y="3768725"/>
          <p14:tracePt t="30118" x="5661025" y="3768725"/>
          <p14:tracePt t="30135" x="5670550" y="3768725"/>
          <p14:tracePt t="30151" x="5705475" y="3768725"/>
          <p14:tracePt t="30168" x="5768975" y="3768725"/>
          <p14:tracePt t="30185" x="5946775" y="3768725"/>
          <p14:tracePt t="30201" x="6062663" y="3768725"/>
          <p14:tracePt t="30218" x="6143625" y="3768725"/>
          <p14:tracePt t="30235" x="6232525" y="3768725"/>
          <p14:tracePt t="30251" x="6286500" y="3768725"/>
          <p14:tracePt t="30268" x="6357938" y="3768725"/>
          <p14:tracePt t="30284" x="6473825" y="3768725"/>
          <p14:tracePt t="30302" x="6527800" y="3768725"/>
          <p14:tracePt t="30318" x="6554788" y="3768725"/>
          <p14:tracePt t="30335" x="6572250" y="3768725"/>
          <p14:tracePt t="30351" x="6599238" y="3768725"/>
          <p14:tracePt t="30368" x="6616700" y="3768725"/>
          <p14:tracePt t="30384" x="6626225" y="3768725"/>
          <p14:tracePt t="30401" x="6634163" y="3768725"/>
          <p14:tracePt t="30419" x="6653213" y="3768725"/>
          <p14:tracePt t="30435" x="6661150" y="3768725"/>
          <p14:tracePt t="30451" x="6670675" y="3768725"/>
          <p14:tracePt t="30817" x="6705600" y="3768725"/>
          <p14:tracePt t="30823" x="6759575" y="3768725"/>
          <p14:tracePt t="30835" x="6786563" y="3776663"/>
          <p14:tracePt t="30851" x="6831013" y="3786188"/>
          <p14:tracePt t="30868" x="6858000" y="3786188"/>
          <p14:tracePt t="30885" x="6911975" y="3786188"/>
          <p14:tracePt t="30901" x="6938963" y="3786188"/>
          <p14:tracePt t="30918" x="6973888" y="3786188"/>
          <p14:tracePt t="30935" x="7062788" y="3786188"/>
          <p14:tracePt t="30952" x="7126288" y="3786188"/>
          <p14:tracePt t="30968" x="7215188" y="3795713"/>
          <p14:tracePt t="30985" x="7269163" y="3795713"/>
          <p14:tracePt t="31001" x="7331075" y="3795713"/>
          <p14:tracePt t="31018" x="7367588" y="3795713"/>
          <p14:tracePt t="31035" x="7402513" y="3795713"/>
          <p14:tracePt t="31038" x="7412038" y="3795713"/>
          <p14:tracePt t="31051" x="7439025" y="3795713"/>
          <p14:tracePt t="31069" x="7466013" y="3795713"/>
          <p14:tracePt t="31085" x="7518400" y="3795713"/>
          <p14:tracePt t="31101" x="7562850" y="3803650"/>
          <p14:tracePt t="31118" x="7616825" y="3803650"/>
          <p14:tracePt t="31135" x="7643813" y="3803650"/>
          <p14:tracePt t="31151" x="7680325" y="3803650"/>
          <p14:tracePt t="31168" x="7705725" y="3803650"/>
          <p14:tracePt t="31185" x="7751763" y="3803650"/>
          <p14:tracePt t="31201" x="7769225" y="3803650"/>
          <p14:tracePt t="31218" x="7804150" y="3803650"/>
          <p14:tracePt t="31234" x="7885113" y="3813175"/>
          <p14:tracePt t="31251" x="7974013" y="3822700"/>
          <p14:tracePt t="31268" x="8037513" y="3822700"/>
          <p14:tracePt t="31284" x="8134350" y="3822700"/>
          <p14:tracePt t="31302" x="8197850" y="3822700"/>
          <p14:tracePt t="31319" x="8232775" y="3822700"/>
          <p14:tracePt t="31335" x="8286750" y="3822700"/>
          <p14:tracePt t="31351" x="8394700" y="3830638"/>
          <p14:tracePt t="31368" x="8447088" y="3840163"/>
          <p14:tracePt t="31384" x="8491538" y="3848100"/>
          <p14:tracePt t="31401" x="8518525" y="3857625"/>
          <p14:tracePt t="31419" x="8545513" y="3857625"/>
          <p14:tracePt t="31434" x="8562975" y="3867150"/>
          <p14:tracePt t="31451" x="8582025" y="3867150"/>
          <p14:tracePt t="31467" x="8599488" y="3867150"/>
          <p14:tracePt t="31484" x="8609013" y="3867150"/>
          <p14:tracePt t="31500" x="8616950" y="3867150"/>
          <p14:tracePt t="31517" x="8634413" y="3867150"/>
          <p14:tracePt t="31551" x="8643938" y="3867150"/>
          <p14:tracePt t="32289" x="8572500" y="3867150"/>
          <p14:tracePt t="32296" x="8501063" y="3867150"/>
          <p14:tracePt t="32303" x="8439150" y="3867150"/>
          <p14:tracePt t="32318" x="8348663" y="3867150"/>
          <p14:tracePt t="32334" x="8170863" y="3875088"/>
          <p14:tracePt t="32351" x="7875588" y="3894138"/>
          <p14:tracePt t="32368" x="7769225" y="3911600"/>
          <p14:tracePt t="32384" x="7643813" y="3919538"/>
          <p14:tracePt t="32401" x="7581900" y="3929063"/>
          <p14:tracePt t="32418" x="7466013" y="3938588"/>
          <p14:tracePt t="32435" x="7412038" y="3938588"/>
          <p14:tracePt t="32452" x="7340600" y="3946525"/>
          <p14:tracePt t="32467" x="7286625" y="3956050"/>
          <p14:tracePt t="32484" x="7161213" y="3956050"/>
          <p14:tracePt t="32500" x="6911975" y="3965575"/>
          <p14:tracePt t="32517" x="6769100" y="3965575"/>
          <p14:tracePt t="32534" x="6527800" y="3973513"/>
          <p14:tracePt t="32551" x="6313488" y="3973513"/>
          <p14:tracePt t="32567" x="6188075" y="3973513"/>
          <p14:tracePt t="32584" x="6089650" y="3973513"/>
          <p14:tracePt t="32601" x="6037263" y="3965575"/>
          <p14:tracePt t="32617" x="5911850" y="3956050"/>
          <p14:tracePt t="32634" x="5840413" y="3946525"/>
          <p14:tracePt t="32651" x="5724525" y="3938588"/>
          <p14:tracePt t="32668" x="5661025" y="3929063"/>
          <p14:tracePt t="32685" x="5608638" y="3919538"/>
          <p14:tracePt t="32701" x="5572125" y="3919538"/>
          <p14:tracePt t="32718" x="5527675" y="3919538"/>
          <p14:tracePt t="32734" x="5465763" y="3919538"/>
          <p14:tracePt t="32751" x="5402263" y="3919538"/>
          <p14:tracePt t="32768" x="5348288" y="3911600"/>
          <p14:tracePt t="32784" x="5295900" y="3902075"/>
          <p14:tracePt t="32802" x="5259388" y="3894138"/>
          <p14:tracePt t="32818" x="5232400" y="3894138"/>
          <p14:tracePt t="32834" x="5214938" y="3894138"/>
          <p14:tracePt t="32851" x="5187950" y="3875088"/>
          <p14:tracePt t="32868" x="5170488" y="3875088"/>
          <p14:tracePt t="32884" x="5153025" y="3867150"/>
          <p14:tracePt t="32901" x="5143500" y="3857625"/>
          <p14:tracePt t="32918" x="5143500" y="3848100"/>
          <p14:tracePt t="32934" x="5133975" y="3840163"/>
          <p14:tracePt t="32951" x="5133975" y="3830638"/>
          <p14:tracePt t="32968" x="5126038" y="3822700"/>
          <p14:tracePt t="32984" x="5116513" y="3822700"/>
          <p14:tracePt t="33001" x="5116513" y="3803650"/>
          <p14:tracePt t="33018" x="5116513" y="3795713"/>
          <p14:tracePt t="33035" x="5116513" y="3786188"/>
          <p14:tracePt t="33063" x="5116513" y="3776663"/>
          <p14:tracePt t="33085" x="5116513" y="3768725"/>
          <p14:tracePt t="33104" x="5126038" y="3768725"/>
          <p14:tracePt t="33111" x="5126038" y="3759200"/>
          <p14:tracePt t="33125" x="5126038" y="3751263"/>
          <p14:tracePt t="33134" x="5133975" y="3751263"/>
          <p14:tracePt t="33153" x="5133975" y="3741738"/>
          <p14:tracePt t="33168" x="5143500" y="3732213"/>
          <p14:tracePt t="33200" x="5153025" y="3732213"/>
          <p14:tracePt t="33214" x="5160963" y="3732213"/>
          <p14:tracePt t="33248" x="5170488" y="3732213"/>
          <p14:tracePt t="33275" x="5180013" y="3741738"/>
          <p14:tracePt t="33310" x="5187950" y="3751263"/>
          <p14:tracePt t="33323" x="5197475" y="3751263"/>
          <p14:tracePt t="33344" x="5197475" y="3759200"/>
          <p14:tracePt t="33371" x="5205413" y="3759200"/>
          <p14:tracePt t="33392" x="5205413" y="3768725"/>
          <p14:tracePt t="33412" x="5205413" y="3776663"/>
          <p14:tracePt t="33440" x="5205413" y="3786188"/>
          <p14:tracePt t="33554" x="5214938" y="3786188"/>
          <p14:tracePt t="33568" x="5224463" y="3786188"/>
          <p14:tracePt t="33576" x="5232400" y="3786188"/>
          <p14:tracePt t="33584" x="5241925" y="3786188"/>
          <p14:tracePt t="33601" x="5259388" y="3786188"/>
          <p14:tracePt t="33617" x="5286375" y="3786188"/>
          <p14:tracePt t="33634" x="5303838" y="3786188"/>
          <p14:tracePt t="33651" x="5330825" y="3786188"/>
          <p14:tracePt t="33667" x="5340350" y="3786188"/>
          <p14:tracePt t="33685" x="5367338" y="3795713"/>
          <p14:tracePt t="33718" x="5375275" y="3795713"/>
          <p14:tracePt t="33735" x="5394325" y="3795713"/>
          <p14:tracePt t="33751" x="5402263" y="3795713"/>
          <p14:tracePt t="33768" x="5411788" y="3795713"/>
          <p14:tracePt t="33784" x="5446713" y="3803650"/>
          <p14:tracePt t="33801" x="5473700" y="3803650"/>
          <p14:tracePt t="33818" x="5491163" y="3813175"/>
          <p14:tracePt t="33834" x="5500688" y="3813175"/>
          <p14:tracePt t="33851" x="5510213" y="3813175"/>
          <p14:tracePt t="33885" x="5518150" y="3813175"/>
          <p14:tracePt t="33901" x="5527675" y="3813175"/>
          <p14:tracePt t="33946" x="5537200" y="3813175"/>
          <p14:tracePt t="33974" x="5545138" y="3813175"/>
          <p14:tracePt t="33981" x="5562600" y="3813175"/>
          <p14:tracePt t="33988" x="5581650" y="3813175"/>
          <p14:tracePt t="34001" x="5634038" y="3813175"/>
          <p14:tracePt t="34018" x="5715000" y="3813175"/>
          <p14:tracePt t="34035" x="5803900" y="3813175"/>
          <p14:tracePt t="34051" x="5875338" y="3813175"/>
          <p14:tracePt t="34055" x="5894388" y="3803650"/>
          <p14:tracePt t="34069" x="5929313" y="3803650"/>
          <p14:tracePt t="34085" x="5965825" y="3803650"/>
          <p14:tracePt t="34101" x="5983288" y="3803650"/>
          <p14:tracePt t="34118" x="6027738" y="3803650"/>
          <p14:tracePt t="34134" x="6062663" y="3803650"/>
          <p14:tracePt t="34151" x="6081713" y="3803650"/>
          <p14:tracePt t="34168" x="6126163" y="3803650"/>
          <p14:tracePt t="34185" x="6170613" y="3803650"/>
          <p14:tracePt t="34201" x="6215063" y="3803650"/>
          <p14:tracePt t="34218" x="6242050" y="3803650"/>
          <p14:tracePt t="34235" x="6296025" y="3803650"/>
          <p14:tracePt t="34251" x="6313488" y="3803650"/>
          <p14:tracePt t="34268" x="6330950" y="3803650"/>
          <p14:tracePt t="34284" x="6348413" y="3803650"/>
          <p14:tracePt t="34301" x="6357938" y="3803650"/>
          <p14:tracePt t="34334" x="6367463" y="3803650"/>
          <p14:tracePt t="34364" x="6367463" y="3795713"/>
          <p14:tracePt t="34371" x="6375400" y="3795713"/>
          <p14:tracePt t="34412" x="6384925" y="3795713"/>
          <p14:tracePt t="34433" x="6394450" y="3795713"/>
          <p14:tracePt t="34438" x="6394450" y="3786188"/>
          <p14:tracePt t="34451" x="6402388" y="3786188"/>
          <p14:tracePt t="34467" x="6456363" y="3786188"/>
          <p14:tracePt t="34484" x="6562725" y="3768725"/>
          <p14:tracePt t="34500" x="6688138" y="3759200"/>
          <p14:tracePt t="34517" x="6732588" y="3751263"/>
          <p14:tracePt t="34534" x="6777038" y="3741738"/>
          <p14:tracePt t="34551" x="6796088" y="3741738"/>
          <p14:tracePt t="34568" x="6813550" y="3741738"/>
          <p14:tracePt t="34584" x="6823075" y="3741738"/>
          <p14:tracePt t="34601" x="6831013" y="3741738"/>
          <p14:tracePt t="34618" x="6848475" y="3741738"/>
          <p14:tracePt t="34635" x="6858000" y="3741738"/>
          <p14:tracePt t="34668" x="6867525" y="3741738"/>
          <p14:tracePt t="34687" x="6875463" y="3741738"/>
          <p14:tracePt t="34701" x="6884988" y="3741738"/>
          <p14:tracePt t="34718" x="6894513" y="3741738"/>
          <p14:tracePt t="34735" x="6919913" y="3741738"/>
          <p14:tracePt t="34751" x="6938963" y="3741738"/>
          <p14:tracePt t="34768" x="6946900" y="3751263"/>
          <p14:tracePt t="34830" x="6938963" y="3751263"/>
          <p14:tracePt t="34837" x="6929438" y="3751263"/>
          <p14:tracePt t="34851" x="6919913" y="3751263"/>
          <p14:tracePt t="34857" x="6911975" y="3751263"/>
          <p14:tracePt t="34868" x="6902450" y="3751263"/>
          <p14:tracePt t="34884" x="6875463" y="3751263"/>
          <p14:tracePt t="34901" x="6858000" y="3751263"/>
          <p14:tracePt t="34918" x="6840538" y="3751263"/>
          <p14:tracePt t="34935" x="6823075" y="3759200"/>
          <p14:tracePt t="34952" x="6796088" y="3759200"/>
          <p14:tracePt t="34968" x="6742113" y="3768725"/>
          <p14:tracePt t="34985" x="6680200" y="3768725"/>
          <p14:tracePt t="35001" x="6589713" y="3786188"/>
          <p14:tracePt t="35018" x="6537325" y="3795713"/>
          <p14:tracePt t="35035" x="6500813" y="3795713"/>
          <p14:tracePt t="35038" x="6491288" y="3795713"/>
          <p14:tracePt t="35051" x="6456363" y="3803650"/>
          <p14:tracePt t="35069" x="6411913" y="3813175"/>
          <p14:tracePt t="35085" x="6394450" y="3813175"/>
          <p14:tracePt t="35101" x="6375400" y="3822700"/>
          <p14:tracePt t="35118" x="6348413" y="3822700"/>
          <p14:tracePt t="35135" x="6340475" y="3822700"/>
          <p14:tracePt t="35151" x="6313488" y="3830638"/>
          <p14:tracePt t="35168" x="6286500" y="3840163"/>
          <p14:tracePt t="35185" x="6259513" y="3840163"/>
          <p14:tracePt t="35201" x="6224588" y="3848100"/>
          <p14:tracePt t="35218" x="6197600" y="3848100"/>
          <p14:tracePt t="35234" x="6170613" y="3848100"/>
          <p14:tracePt t="35251" x="6153150" y="3848100"/>
          <p14:tracePt t="35268" x="6134100" y="3848100"/>
          <p14:tracePt t="35285" x="6126163" y="3848100"/>
          <p14:tracePt t="35302" x="6116638" y="3848100"/>
          <p14:tracePt t="35318" x="6108700" y="3848100"/>
          <p14:tracePt t="35335" x="6099175" y="3848100"/>
          <p14:tracePt t="35351" x="6099175" y="3840163"/>
          <p14:tracePt t="35378" x="6099175" y="3830638"/>
          <p14:tracePt t="35412" x="6108700" y="3822700"/>
          <p14:tracePt t="35440" x="6116638" y="3813175"/>
          <p14:tracePt t="35459" x="6116638" y="3803650"/>
          <p14:tracePt t="35465" x="6126163" y="3803650"/>
          <p14:tracePt t="35500" x="6134100" y="3803650"/>
          <p14:tracePt t="35507" x="6143625" y="3803650"/>
          <p14:tracePt t="35534" x="6153150" y="3803650"/>
          <p14:tracePt t="35561" x="6161088" y="3803650"/>
          <p14:tracePt t="35596" x="6170613" y="3803650"/>
          <p14:tracePt t="35611" x="6180138" y="3803650"/>
          <p14:tracePt t="36268" x="6126163" y="3803650"/>
          <p14:tracePt t="36275" x="6062663" y="3786188"/>
          <p14:tracePt t="36284" x="6027738" y="3786188"/>
          <p14:tracePt t="36302" x="5965825" y="3759200"/>
          <p14:tracePt t="36318" x="5938838" y="3741738"/>
          <p14:tracePt t="36335" x="5929313" y="3724275"/>
          <p14:tracePt t="36351" x="5884863" y="3705225"/>
          <p14:tracePt t="36368" x="5822950" y="3660775"/>
          <p14:tracePt t="36384" x="5643563" y="3571875"/>
          <p14:tracePt t="36401" x="5510213" y="3517900"/>
          <p14:tracePt t="36418" x="5357813" y="3455988"/>
          <p14:tracePt t="36435" x="5241925" y="3419475"/>
          <p14:tracePt t="36451" x="5116513" y="3394075"/>
          <p14:tracePt t="36467" x="4919663" y="3367088"/>
          <p14:tracePt t="36484" x="4848225" y="3367088"/>
          <p14:tracePt t="36500" x="4786313" y="3357563"/>
          <p14:tracePt t="36517" x="4759325" y="3357563"/>
          <p14:tracePt t="36534" x="4679950" y="3357563"/>
          <p14:tracePt t="36551" x="4625975" y="3357563"/>
          <p14:tracePt t="36567" x="4562475" y="3357563"/>
          <p14:tracePt t="36584" x="4473575" y="3357563"/>
          <p14:tracePt t="36601" x="4438650" y="3357563"/>
          <p14:tracePt t="36617" x="4375150" y="3357563"/>
          <p14:tracePt t="36634" x="4330700" y="3367088"/>
          <p14:tracePt t="36651" x="4286250" y="3375025"/>
          <p14:tracePt t="36668" x="4224338" y="3375025"/>
          <p14:tracePt t="36685" x="4143375" y="3384550"/>
          <p14:tracePt t="36701" x="4098925" y="3394075"/>
          <p14:tracePt t="36718" x="4062413" y="3411538"/>
          <p14:tracePt t="36735" x="4027488" y="3419475"/>
          <p14:tracePt t="36752" x="3990975" y="3429000"/>
          <p14:tracePt t="36768" x="3965575" y="3446463"/>
          <p14:tracePt t="36784" x="3956050" y="3455988"/>
          <p14:tracePt t="36802" x="3929063" y="3465513"/>
          <p14:tracePt t="36818" x="3919538" y="3482975"/>
          <p14:tracePt t="36835" x="3911600" y="3482975"/>
          <p14:tracePt t="36851" x="3902075" y="3500438"/>
          <p14:tracePt t="36868" x="3894138" y="3509963"/>
          <p14:tracePt t="36884" x="3875088" y="3517900"/>
          <p14:tracePt t="36901" x="3875088" y="3527425"/>
          <p14:tracePt t="36918" x="3867150" y="3544888"/>
          <p14:tracePt t="36935" x="3857625" y="3554413"/>
          <p14:tracePt t="36952" x="3857625" y="3562350"/>
          <p14:tracePt t="36968" x="3848100" y="3581400"/>
          <p14:tracePt t="36985" x="3840163" y="3581400"/>
          <p14:tracePt t="37001" x="3822700" y="3589338"/>
          <p14:tracePt t="37035" x="3813175" y="3598863"/>
          <p14:tracePt t="37068" x="3803650" y="3608388"/>
          <p14:tracePt t="37090" x="3803650" y="3616325"/>
          <p14:tracePt t="37104" x="3803650" y="3625850"/>
          <p14:tracePt t="37138" x="3803650" y="3633788"/>
          <p14:tracePt t="37159" x="3795713" y="3633788"/>
          <p14:tracePt t="37166" x="3795713" y="3643313"/>
          <p14:tracePt t="37179" x="3786188" y="3652838"/>
          <p14:tracePt t="37200" x="3786188" y="3660775"/>
          <p14:tracePt t="37207" x="3776663" y="3660775"/>
          <p14:tracePt t="37218" x="3776663" y="3670300"/>
          <p14:tracePt t="37235" x="3776663" y="3679825"/>
          <p14:tracePt t="37251" x="3768725" y="3687763"/>
          <p14:tracePt t="37268" x="3768725" y="3697288"/>
          <p14:tracePt t="37285" x="3768725" y="3705225"/>
          <p14:tracePt t="37303" x="3768725" y="3714750"/>
          <p14:tracePt t="37337" x="3768725" y="3724275"/>
          <p14:tracePt t="37351" x="3768725" y="3732213"/>
          <p14:tracePt t="37405" x="3768725" y="3741738"/>
          <p14:tracePt t="37466" x="3776663" y="3751263"/>
          <p14:tracePt t="37493" x="3786188" y="3751263"/>
          <p14:tracePt t="37506" x="3786188" y="3759200"/>
          <p14:tracePt t="37513" x="3795713" y="3759200"/>
          <p14:tracePt t="37520" x="3795713" y="3768725"/>
          <p14:tracePt t="37541" x="3803650" y="3768725"/>
          <p14:tracePt t="37561" x="3813175" y="3768725"/>
          <p14:tracePt t="37575" x="3822700" y="3768725"/>
          <p14:tracePt t="37584" x="3830638" y="3768725"/>
          <p14:tracePt t="37601" x="3840163" y="3768725"/>
          <p14:tracePt t="37618" x="3848100" y="3768725"/>
          <p14:tracePt t="37645" x="3857625" y="3768725"/>
          <p14:tracePt t="37659" x="3867150" y="3768725"/>
          <p14:tracePt t="37679" x="3875088" y="3768725"/>
          <p14:tracePt t="37693" x="3875088" y="3759200"/>
          <p14:tracePt t="37707" x="3884613" y="3759200"/>
          <p14:tracePt t="37730" x="3884613" y="3751263"/>
          <p14:tracePt t="37745" x="3894138" y="3751263"/>
          <p14:tracePt t="37756" x="3902075" y="3741738"/>
          <p14:tracePt t="37775" x="3902075" y="3732213"/>
          <p14:tracePt t="37784" x="3902075" y="3724275"/>
          <p14:tracePt t="37802" x="3911600" y="3724275"/>
          <p14:tracePt t="37818" x="3911600" y="3705225"/>
          <p14:tracePt t="37835" x="3911600" y="3687763"/>
          <p14:tracePt t="37851" x="3911600" y="3679825"/>
          <p14:tracePt t="37868" x="3911600" y="3670300"/>
          <p14:tracePt t="37884" x="3911600" y="3652838"/>
          <p14:tracePt t="37901" x="3911600" y="3643313"/>
          <p14:tracePt t="37918" x="3911600" y="3625850"/>
          <p14:tracePt t="37935" x="3902075" y="3598863"/>
          <p14:tracePt t="37952" x="3902075" y="3589338"/>
          <p14:tracePt t="37968" x="3894138" y="3562350"/>
          <p14:tracePt t="37985" x="3894138" y="3544888"/>
          <p14:tracePt t="38001" x="3875088" y="3509963"/>
          <p14:tracePt t="38018" x="3875088" y="3490913"/>
          <p14:tracePt t="38035" x="3857625" y="3465513"/>
          <p14:tracePt t="38051" x="3848100" y="3455988"/>
          <p14:tracePt t="38055" x="3840163" y="3446463"/>
          <p14:tracePt t="38069" x="3840163" y="3438525"/>
          <p14:tracePt t="38084" x="3822700" y="3429000"/>
          <p14:tracePt t="38101" x="3813175" y="3429000"/>
          <p14:tracePt t="38118" x="3786188" y="3429000"/>
          <p14:tracePt t="38135" x="3768725" y="3429000"/>
          <p14:tracePt t="38151" x="3751263" y="3455988"/>
          <p14:tracePt t="38168" x="3724275" y="3465513"/>
          <p14:tracePt t="38185" x="3697288" y="3482975"/>
          <p14:tracePt t="38201" x="3687763" y="3490913"/>
          <p14:tracePt t="38218" x="3679825" y="3500438"/>
          <p14:tracePt t="38235" x="3670300" y="3517900"/>
          <p14:tracePt t="38251" x="3660775" y="3517900"/>
          <p14:tracePt t="38268" x="3652838" y="3527425"/>
          <p14:tracePt t="38285" x="3643313" y="3544888"/>
          <p14:tracePt t="38302" x="3643313" y="3554413"/>
          <p14:tracePt t="38318" x="3643313" y="3562350"/>
          <p14:tracePt t="38335" x="3643313" y="3581400"/>
          <p14:tracePt t="38351" x="3652838" y="3589338"/>
          <p14:tracePt t="38368" x="3652838" y="3598863"/>
          <p14:tracePt t="38384" x="3660775" y="3616325"/>
          <p14:tracePt t="38401" x="3660775" y="3625850"/>
          <p14:tracePt t="38419" x="3679825" y="3633788"/>
          <p14:tracePt t="38434" x="3687763" y="3633788"/>
          <p14:tracePt t="38452" x="3697288" y="3643313"/>
          <p14:tracePt t="38467" x="3705225" y="3643313"/>
          <p14:tracePt t="38484" x="3714750" y="3652838"/>
          <p14:tracePt t="38500" x="3724275" y="3660775"/>
          <p14:tracePt t="38517" x="3732213" y="3660775"/>
          <p14:tracePt t="38534" x="3741738" y="3679825"/>
          <p14:tracePt t="38551" x="3751263" y="3697288"/>
          <p14:tracePt t="38567" x="3759200" y="3714750"/>
          <p14:tracePt t="38584" x="3768725" y="3732213"/>
          <p14:tracePt t="38601" x="3776663" y="3741738"/>
          <p14:tracePt t="38618" x="3795713" y="3759200"/>
          <p14:tracePt t="38651" x="3803650" y="3759200"/>
          <p14:tracePt t="38668" x="3813175" y="3759200"/>
          <p14:tracePt t="38685" x="3830638" y="3759200"/>
          <p14:tracePt t="38701" x="3840163" y="3759200"/>
          <p14:tracePt t="38734" x="3848100" y="3751263"/>
          <p14:tracePt t="38768" x="3867150" y="3732213"/>
          <p14:tracePt t="38785" x="3867150" y="3724275"/>
          <p14:tracePt t="38802" x="3875088" y="3714750"/>
          <p14:tracePt t="38818" x="3875088" y="3705225"/>
          <p14:tracePt t="38834" x="3884613" y="3697288"/>
          <p14:tracePt t="38851" x="3884613" y="3679825"/>
          <p14:tracePt t="38868" x="3884613" y="3670300"/>
          <p14:tracePt t="38884" x="3884613" y="3652838"/>
          <p14:tracePt t="38918" x="3884613" y="3643313"/>
          <p14:tracePt t="38935" x="3884613" y="3625850"/>
          <p14:tracePt t="38968" x="3884613" y="3616325"/>
          <p14:tracePt t="38995" x="3884613" y="3608388"/>
          <p14:tracePt t="39002" x="3875088" y="3608388"/>
          <p14:tracePt t="39018" x="3867150" y="3589338"/>
          <p14:tracePt t="39035" x="3857625" y="3589338"/>
          <p14:tracePt t="39051" x="3848100" y="3581400"/>
          <p14:tracePt t="39056" x="3840163" y="3581400"/>
          <p14:tracePt t="39069" x="3822700" y="3581400"/>
          <p14:tracePt t="39085" x="3813175" y="3581400"/>
          <p14:tracePt t="39101" x="3795713" y="3581400"/>
          <p14:tracePt t="39118" x="3776663" y="3581400"/>
          <p14:tracePt t="39134" x="3759200" y="3589338"/>
          <p14:tracePt t="39152" x="3751263" y="3589338"/>
          <p14:tracePt t="39168" x="3732213" y="3598863"/>
          <p14:tracePt t="39185" x="3724275" y="3608388"/>
          <p14:tracePt t="39218" x="3714750" y="3616325"/>
          <p14:tracePt t="39234" x="3714750" y="3633788"/>
          <p14:tracePt t="39251" x="3714750" y="3643313"/>
          <p14:tracePt t="39285" x="3714750" y="3652838"/>
          <p14:tracePt t="39302" x="3714750" y="3670300"/>
          <p14:tracePt t="39318" x="3714750" y="3679825"/>
          <p14:tracePt t="39335" x="3714750" y="3687763"/>
          <p14:tracePt t="39351" x="3724275" y="3705225"/>
          <p14:tracePt t="39368" x="3732213" y="3714750"/>
          <p14:tracePt t="39384" x="3741738" y="3724275"/>
          <p14:tracePt t="39418" x="3751263" y="3741738"/>
          <p14:tracePt t="39434" x="3759200" y="3741738"/>
          <p14:tracePt t="39451" x="3768725" y="3741738"/>
          <p14:tracePt t="39467" x="3786188" y="3741738"/>
          <p14:tracePt t="39484" x="3795713" y="3751263"/>
          <p14:tracePt t="39501" x="3803650" y="3751263"/>
          <p14:tracePt t="39517" x="3813175" y="3751263"/>
          <p14:tracePt t="39534" x="3822700" y="3751263"/>
          <p14:tracePt t="39567" x="3830638" y="3751263"/>
          <p14:tracePt t="39584" x="3840163" y="3741738"/>
          <p14:tracePt t="39601" x="3848100" y="3732213"/>
          <p14:tracePt t="39631" x="3857625" y="3732213"/>
          <p14:tracePt t="39679" x="3848100" y="3732213"/>
          <p14:tracePt t="39687" x="3840163" y="3732213"/>
          <p14:tracePt t="39693" x="3822700" y="3732213"/>
          <p14:tracePt t="39701" x="3803650" y="3732213"/>
          <p14:tracePt t="39718" x="3768725" y="3724275"/>
          <p14:tracePt t="39735" x="3705225" y="3714750"/>
          <p14:tracePt t="39751" x="3687763" y="3714750"/>
          <p14:tracePt t="39767" x="3643313" y="3705225"/>
          <p14:tracePt t="39784" x="3625850" y="3705225"/>
          <p14:tracePt t="39801" x="3571875" y="3705225"/>
          <p14:tracePt t="39818" x="3536950" y="3705225"/>
          <p14:tracePt t="39834" x="3500438" y="3714750"/>
          <p14:tracePt t="39851" x="3419475" y="3741738"/>
          <p14:tracePt t="39868" x="3348038" y="3768725"/>
          <p14:tracePt t="39884" x="3286125" y="3776663"/>
          <p14:tracePt t="39901" x="3205163" y="3803650"/>
          <p14:tracePt t="39918" x="3179763" y="3803650"/>
          <p14:tracePt t="39935" x="3143250" y="3813175"/>
          <p14:tracePt t="39952" x="3125788" y="3813175"/>
          <p14:tracePt t="39968" x="3108325" y="3813175"/>
          <p14:tracePt t="39985" x="3098800" y="3813175"/>
          <p14:tracePt t="40001" x="3081338" y="3813175"/>
          <p14:tracePt t="40018" x="3071813" y="3803650"/>
          <p14:tracePt t="40051" x="3062288" y="3795713"/>
          <p14:tracePt t="40068" x="3054350" y="3795713"/>
          <p14:tracePt t="40180" x="3062288" y="3795713"/>
          <p14:tracePt t="40193" x="3071813" y="3786188"/>
          <p14:tracePt t="40207" x="3081338" y="3776663"/>
          <p14:tracePt t="40213" x="3089275" y="3776663"/>
          <p14:tracePt t="40220" x="3098800" y="3776663"/>
          <p14:tracePt t="40235" x="3116263" y="3776663"/>
          <p14:tracePt t="40251" x="3133725" y="3776663"/>
          <p14:tracePt t="40268" x="3179763" y="3776663"/>
          <p14:tracePt t="40285" x="3197225" y="3776663"/>
          <p14:tracePt t="40302" x="3241675" y="3776663"/>
          <p14:tracePt t="40318" x="3276600" y="3776663"/>
          <p14:tracePt t="40334" x="3313113" y="3776663"/>
          <p14:tracePt t="40351" x="3348038" y="3776663"/>
          <p14:tracePt t="40368" x="3375025" y="3776663"/>
          <p14:tracePt t="40384" x="3411538" y="3776663"/>
          <p14:tracePt t="40401" x="3429000" y="3776663"/>
          <p14:tracePt t="40418" x="3455988" y="3786188"/>
          <p14:tracePt t="40434" x="3490913" y="3786188"/>
          <p14:tracePt t="40452" x="3554413" y="3786188"/>
          <p14:tracePt t="40467" x="3598863" y="3795713"/>
          <p14:tracePt t="40484" x="3643313" y="3803650"/>
          <p14:tracePt t="40501" x="3687763" y="3813175"/>
          <p14:tracePt t="40517" x="3705225" y="3813175"/>
          <p14:tracePt t="40534" x="3732213" y="3813175"/>
          <p14:tracePt t="40551" x="3741738" y="3813175"/>
          <p14:tracePt t="40567" x="3751263" y="3813175"/>
          <p14:tracePt t="40584" x="3768725" y="3813175"/>
          <p14:tracePt t="40601" x="3776663" y="3813175"/>
          <p14:tracePt t="40618" x="3786188" y="3813175"/>
          <p14:tracePt t="40635" x="3795713" y="3813175"/>
          <p14:tracePt t="40651" x="3813175" y="3813175"/>
          <p14:tracePt t="40668" x="3822700" y="3813175"/>
          <p14:tracePt t="40685" x="3848100" y="3813175"/>
          <p14:tracePt t="40701" x="3857625" y="3813175"/>
          <p14:tracePt t="40718" x="3867150" y="3813175"/>
          <p14:tracePt t="40734" x="3875088" y="3813175"/>
          <p14:tracePt t="40754" x="3884613" y="3813175"/>
          <p14:tracePt t="40865" x="3884613" y="3803650"/>
          <p14:tracePt t="40871" x="3875088" y="3803650"/>
          <p14:tracePt t="40891" x="3875088" y="3795713"/>
          <p14:tracePt t="40974" x="3867150" y="3795713"/>
          <p14:tracePt t="41056" x="3857625" y="3795713"/>
          <p14:tracePt t="41118" x="3848100" y="3795713"/>
          <p14:tracePt t="41152" x="3840163" y="3795713"/>
          <p14:tracePt t="41159" x="3840163" y="3803650"/>
          <p14:tracePt t="41172" x="3830638" y="3813175"/>
          <p14:tracePt t="41185" x="3822700" y="3813175"/>
          <p14:tracePt t="41201" x="3803650" y="3813175"/>
          <p14:tracePt t="41218" x="3795713" y="3813175"/>
          <p14:tracePt t="41235" x="3768725" y="3813175"/>
          <p14:tracePt t="41251" x="3705225" y="3813175"/>
          <p14:tracePt t="41268" x="3554413" y="3795713"/>
          <p14:tracePt t="41285" x="3465513" y="3786188"/>
          <p14:tracePt t="41302" x="3402013" y="3786188"/>
          <p14:tracePt t="41318" x="3384550" y="3786188"/>
          <p14:tracePt t="41335" x="3367088" y="3786188"/>
          <p14:tracePt t="41351" x="3340100" y="3786188"/>
          <p14:tracePt t="41368" x="3330575" y="3786188"/>
          <p14:tracePt t="41385" x="3313113" y="3786188"/>
          <p14:tracePt t="41401" x="3303588" y="3786188"/>
          <p14:tracePt t="41418" x="3295650" y="3786188"/>
          <p14:tracePt t="41486" x="3303588" y="3776663"/>
          <p14:tracePt t="41500" x="3313113" y="3776663"/>
          <p14:tracePt t="41506" x="3322638" y="3776663"/>
          <p14:tracePt t="41517" x="3330575" y="3776663"/>
          <p14:tracePt t="41534" x="3348038" y="3776663"/>
          <p14:tracePt t="41550" x="3357563" y="3768725"/>
          <p14:tracePt t="41568" x="3394075" y="3768725"/>
          <p14:tracePt t="41584" x="3411538" y="3768725"/>
          <p14:tracePt t="41601" x="3429000" y="3768725"/>
          <p14:tracePt t="41617" x="3465513" y="3768725"/>
          <p14:tracePt t="41634" x="3509963" y="3768725"/>
          <p14:tracePt t="41651" x="3562350" y="3768725"/>
          <p14:tracePt t="41668" x="3633788" y="3768725"/>
          <p14:tracePt t="41685" x="3670300" y="3776663"/>
          <p14:tracePt t="41701" x="3687763" y="3776663"/>
          <p14:tracePt t="41719" x="3705225" y="3786188"/>
          <p14:tracePt t="41736" x="3724275" y="3795713"/>
          <p14:tracePt t="41751" x="3732213" y="3795713"/>
          <p14:tracePt t="41767" x="3741738" y="3795713"/>
          <p14:tracePt t="41801" x="3751263" y="3795713"/>
          <p14:tracePt t="41933" x="3751263" y="3803650"/>
          <p14:tracePt t="42029" x="3759200" y="3803650"/>
          <p14:tracePt t="42042" x="3759200" y="3795713"/>
          <p14:tracePt t="42070" x="3759200" y="3786188"/>
          <p14:tracePt t="42077" x="3759200" y="3776663"/>
          <p14:tracePt t="42097" x="3759200" y="3768725"/>
          <p14:tracePt t="42111" x="3759200" y="3759200"/>
          <p14:tracePt t="42138" x="3759200" y="3751263"/>
          <p14:tracePt t="42152" x="3759200" y="3741738"/>
          <p14:tracePt t="42261" x="3759200" y="3751263"/>
          <p14:tracePt t="42282" x="3759200" y="3759200"/>
          <p14:tracePt t="42303" x="3759200" y="3768725"/>
          <p14:tracePt t="42337" x="3759200" y="3776663"/>
          <p14:tracePt t="42351" x="3759200" y="3786188"/>
          <p14:tracePt t="42398" x="3768725" y="3786188"/>
          <p14:tracePt t="42412" x="3776663" y="3786188"/>
          <p14:tracePt t="42439" x="3786188" y="3786188"/>
          <p14:tracePt t="42452" x="3795713" y="3776663"/>
          <p14:tracePt t="42466" x="3803650" y="3776663"/>
          <p14:tracePt t="42479" x="3813175" y="3776663"/>
          <p14:tracePt t="42486" x="3822700" y="3768725"/>
          <p14:tracePt t="42501" x="3830638" y="3768725"/>
          <p14:tracePt t="42517" x="3830638" y="3759200"/>
          <p14:tracePt t="42534" x="3848100" y="3759200"/>
          <p14:tracePt t="42551" x="3857625" y="3751263"/>
          <p14:tracePt t="42568" x="3857625" y="3741738"/>
          <p14:tracePt t="42585" x="3867150" y="3732213"/>
          <p14:tracePt t="42618" x="3867150" y="3714750"/>
          <p14:tracePt t="42635" x="3867150" y="3705225"/>
          <p14:tracePt t="42651" x="3867150" y="3697288"/>
          <p14:tracePt t="42668" x="3867150" y="3687763"/>
          <p14:tracePt t="42686" x="3867150" y="3679825"/>
          <p14:tracePt t="42713" x="3867150" y="3670300"/>
          <p14:tracePt t="42727" x="3867150" y="3660775"/>
          <p14:tracePt t="42748" x="3867150" y="3652838"/>
          <p14:tracePt t="42761" x="3867150" y="3643313"/>
          <p14:tracePt t="42769" x="3867150" y="3633788"/>
          <p14:tracePt t="42784" x="3867150" y="3616325"/>
          <p14:tracePt t="42801" x="3867150" y="3598863"/>
          <p14:tracePt t="42818" x="3848100" y="3571875"/>
          <p14:tracePt t="42835" x="3840163" y="3562350"/>
          <p14:tracePt t="42851" x="3822700" y="3554413"/>
          <p14:tracePt t="42868" x="3813175" y="3544888"/>
          <p14:tracePt t="42884" x="3795713" y="3544888"/>
          <p14:tracePt t="42918" x="3786188" y="3554413"/>
          <p14:tracePt t="42934" x="3786188" y="3571875"/>
          <p14:tracePt t="42952" x="3786188" y="3581400"/>
          <p14:tracePt t="42968" x="3786188" y="3589338"/>
          <p14:tracePt t="42984" x="3786188" y="3598863"/>
          <p14:tracePt t="43001" x="3786188" y="3616325"/>
          <p14:tracePt t="43018" x="3786188" y="3625850"/>
          <p14:tracePt t="43035" x="3776663" y="3625850"/>
          <p14:tracePt t="43051" x="3776663" y="3633788"/>
          <p14:tracePt t="43055" x="3776663" y="3643313"/>
          <p14:tracePt t="43083" x="3776663" y="3652838"/>
          <p14:tracePt t="43118" x="3776663" y="3660775"/>
          <p14:tracePt t="43275" x="3786188" y="3660775"/>
          <p14:tracePt t="43295" x="3795713" y="3660775"/>
          <p14:tracePt t="43310" x="3803650" y="3660775"/>
          <p14:tracePt t="43316" x="3830638" y="3660775"/>
          <p14:tracePt t="43323" x="3884613" y="3660775"/>
          <p14:tracePt t="43335" x="4071938" y="3660775"/>
          <p14:tracePt t="43351" x="4330700" y="3660775"/>
          <p14:tracePt t="43368" x="4705350" y="3652838"/>
          <p14:tracePt t="43385" x="4902200" y="3652838"/>
          <p14:tracePt t="43401" x="4965700" y="3652838"/>
          <p14:tracePt t="43418" x="5027613" y="3652838"/>
          <p14:tracePt t="43435" x="5197475" y="3652838"/>
          <p14:tracePt t="43451" x="5340350" y="3652838"/>
          <p14:tracePt t="43467" x="5537200" y="3660775"/>
          <p14:tracePt t="43484" x="5653088" y="3660775"/>
          <p14:tracePt t="43500" x="5884863" y="3679825"/>
          <p14:tracePt t="43517" x="5983288" y="3679825"/>
          <p14:tracePt t="43534" x="6037263" y="3679825"/>
          <p14:tracePt t="43551" x="6072188" y="3687763"/>
          <p14:tracePt t="43567" x="6099175" y="3687763"/>
          <p14:tracePt t="43584" x="6188075" y="3687763"/>
          <p14:tracePt t="43601" x="6286500" y="3687763"/>
          <p14:tracePt t="43618" x="6402388" y="3687763"/>
          <p14:tracePt t="43634" x="6419850" y="3687763"/>
          <p14:tracePt t="43651" x="6438900" y="3687763"/>
          <p14:tracePt t="43668" x="6456363" y="3687763"/>
          <p14:tracePt t="43685" x="6465888" y="3687763"/>
          <p14:tracePt t="43701" x="6473825" y="3687763"/>
          <p14:tracePt t="43718" x="6483350" y="3687763"/>
          <p14:tracePt t="43864" x="6473825" y="3687763"/>
          <p14:tracePt t="43878" x="6465888" y="3697288"/>
          <p14:tracePt t="43899" x="6456363" y="3697288"/>
          <p14:tracePt t="43912" x="6446838" y="3697288"/>
          <p14:tracePt t="43920" x="6438900" y="3697288"/>
          <p14:tracePt t="43934" x="6411913" y="3697288"/>
          <p14:tracePt t="43952" x="6384925" y="3697288"/>
          <p14:tracePt t="43968" x="6357938" y="3697288"/>
          <p14:tracePt t="43984" x="6330950" y="3697288"/>
          <p14:tracePt t="44001" x="6303963" y="3697288"/>
          <p14:tracePt t="44018" x="6286500" y="3697288"/>
          <p14:tracePt t="44034" x="6276975" y="3705225"/>
          <p14:tracePt t="44051" x="6259513" y="3705225"/>
          <p14:tracePt t="44068" x="6251575" y="3705225"/>
          <p14:tracePt t="44091" x="6242050" y="3705225"/>
          <p14:tracePt t="44159" x="6232525" y="3705225"/>
          <p14:tracePt t="44186" x="6224588" y="3705225"/>
          <p14:tracePt t="44234" x="6215063" y="3705225"/>
          <p14:tracePt t="44302" x="6215063" y="3714750"/>
          <p14:tracePt t="44343" x="6215063" y="3724275"/>
          <p14:tracePt t="44659" x="6224588" y="3724275"/>
          <p14:tracePt t="44672" x="6232525" y="3724275"/>
          <p14:tracePt t="44680" x="6242050" y="3724275"/>
          <p14:tracePt t="44686" x="6259513" y="3724275"/>
          <p14:tracePt t="44701" x="6286500" y="3724275"/>
          <p14:tracePt t="44718" x="6323013" y="3724275"/>
          <p14:tracePt t="44735" x="6348413" y="3724275"/>
          <p14:tracePt t="44751" x="6375400" y="3724275"/>
          <p14:tracePt t="44768" x="6402388" y="3724275"/>
          <p14:tracePt t="44785" x="6419850" y="3724275"/>
          <p14:tracePt t="44802" x="6429375" y="3724275"/>
          <p14:tracePt t="44818" x="6446838" y="3724275"/>
          <p14:tracePt t="44835" x="6456363" y="3724275"/>
          <p14:tracePt t="44851" x="6473825" y="3724275"/>
          <p14:tracePt t="44885" x="6483350" y="3724275"/>
          <p14:tracePt t="44920" x="6491288" y="3724275"/>
          <p14:tracePt t="44933" x="6491288" y="3714750"/>
          <p14:tracePt t="45527" x="6518275" y="3714750"/>
          <p14:tracePt t="45534" x="6527800" y="3714750"/>
          <p14:tracePt t="45541" x="6554788" y="3714750"/>
          <p14:tracePt t="45554" x="6562725" y="3714750"/>
          <p14:tracePt t="45568" x="6589713" y="3714750"/>
          <p14:tracePt t="45584" x="6608763" y="3714750"/>
          <p14:tracePt t="45601" x="6634163" y="3714750"/>
          <p14:tracePt t="45617" x="6688138" y="3724275"/>
          <p14:tracePt t="45634" x="6724650" y="3732213"/>
          <p14:tracePt t="45651" x="6759575" y="3732213"/>
          <p14:tracePt t="45668" x="6786563" y="3732213"/>
          <p14:tracePt t="45685" x="6796088" y="3732213"/>
          <p14:tracePt t="45701" x="6804025" y="3732213"/>
          <p14:tracePt t="45735" x="6813550" y="3732213"/>
          <p14:tracePt t="45912" x="6804025" y="3741738"/>
          <p14:tracePt t="45946" x="6796088" y="3741738"/>
          <p14:tracePt t="45954" x="6796088" y="3751263"/>
          <p14:tracePt t="45981" x="6786563" y="3759200"/>
          <p14:tracePt t="46002" x="6786563" y="3768725"/>
          <p14:tracePt t="46056" x="6777038" y="3776663"/>
          <p14:tracePt t="46083" x="6769100" y="3786188"/>
          <p14:tracePt t="46118" x="6769100" y="3795713"/>
          <p14:tracePt t="46124" x="6769100" y="3803650"/>
          <p14:tracePt t="46296" x="6759575" y="3795713"/>
          <p14:tracePt t="46309" x="6751638" y="3795713"/>
          <p14:tracePt t="46316" x="6742113" y="3786188"/>
          <p14:tracePt t="46659" x="6715125" y="3776663"/>
          <p14:tracePt t="46665" x="6688138" y="3768725"/>
          <p14:tracePt t="46673" x="6653213" y="3751263"/>
          <p14:tracePt t="46685" x="6599238" y="3741738"/>
          <p14:tracePt t="46701" x="6348413" y="3705225"/>
          <p14:tracePt t="46718" x="6180138" y="3687763"/>
          <p14:tracePt t="46735" x="5911850" y="3687763"/>
          <p14:tracePt t="46751" x="5724525" y="3687763"/>
          <p14:tracePt t="46768" x="5554663" y="3687763"/>
          <p14:tracePt t="46785" x="5510213" y="3687763"/>
          <p14:tracePt t="46802" x="5473700" y="3687763"/>
          <p14:tracePt t="46818" x="5419725" y="3697288"/>
          <p14:tracePt t="46835" x="5348288" y="3697288"/>
          <p14:tracePt t="46851" x="5232400" y="3705225"/>
          <p14:tracePt t="46868" x="5180013" y="3705225"/>
          <p14:tracePt t="46884" x="5133975" y="3714750"/>
          <p14:tracePt t="46901" x="5126038" y="3714750"/>
          <p14:tracePt t="46918" x="5099050" y="3714750"/>
          <p14:tracePt t="46935" x="5072063" y="3714750"/>
          <p14:tracePt t="46952" x="5018088" y="3714750"/>
          <p14:tracePt t="46968" x="4973638" y="3714750"/>
          <p14:tracePt t="46984" x="4929188" y="3714750"/>
          <p14:tracePt t="47001" x="4867275" y="3714750"/>
          <p14:tracePt t="47018" x="4840288" y="3714750"/>
          <p14:tracePt t="47035" x="4803775" y="3714750"/>
          <p14:tracePt t="47051" x="4768850" y="3714750"/>
          <p14:tracePt t="47069" x="4751388" y="3714750"/>
          <p14:tracePt t="47085" x="4741863" y="3714750"/>
          <p14:tracePt t="47101" x="4732338" y="3714750"/>
          <p14:tracePt t="47125" x="4724400" y="3714750"/>
          <p14:tracePt t="47159" x="4724400" y="3724275"/>
          <p14:tracePt t="47179" x="4714875" y="3724275"/>
          <p14:tracePt t="47207" x="4705350" y="3732213"/>
          <p14:tracePt t="47240" x="4705350" y="3741738"/>
          <p14:tracePt t="47262" x="4705350" y="3751263"/>
          <p14:tracePt t="47309" x="4705350" y="3759200"/>
          <p14:tracePt t="47323" x="4714875" y="3759200"/>
          <p14:tracePt t="47344" x="4724400" y="3768725"/>
          <p14:tracePt t="47364" x="4732338" y="3768725"/>
          <p14:tracePt t="47378" x="4741863" y="3768725"/>
          <p14:tracePt t="47385" x="4751388" y="3776663"/>
          <p14:tracePt t="47401" x="4759325" y="3776663"/>
          <p14:tracePt t="47420" x="4768850" y="3776663"/>
          <p14:tracePt t="47434" x="4776788" y="3776663"/>
          <p14:tracePt t="47452" x="4786313" y="3776663"/>
          <p14:tracePt t="47467" x="4795838" y="3776663"/>
          <p14:tracePt t="47484" x="4803775" y="3768725"/>
          <p14:tracePt t="47500" x="4803775" y="3759200"/>
          <p14:tracePt t="47548" x="4803775" y="3751263"/>
          <p14:tracePt t="47562" x="4803775" y="3741738"/>
          <p14:tracePt t="47623" x="4795838" y="3741738"/>
          <p14:tracePt t="47638" x="4795838" y="3751263"/>
          <p14:tracePt t="47645" x="4786313" y="3751263"/>
          <p14:tracePt t="47652" x="4776788" y="3751263"/>
          <p14:tracePt t="47672" x="4768850" y="3751263"/>
          <p14:tracePt t="47700" x="4768850" y="3759200"/>
          <p14:tracePt t="47706" x="4759325" y="3759200"/>
          <p14:tracePt t="47782" x="4768850" y="3759200"/>
          <p14:tracePt t="47796" x="4776788" y="3759200"/>
          <p14:tracePt t="47803" x="4786313" y="3759200"/>
          <p14:tracePt t="47818" x="4795838" y="3759200"/>
          <p14:tracePt t="47835" x="4803775" y="3759200"/>
          <p14:tracePt t="47851" x="4830763" y="3759200"/>
          <p14:tracePt t="47868" x="4840288" y="3759200"/>
          <p14:tracePt t="47884" x="4857750" y="3751263"/>
          <p14:tracePt t="47901" x="4857750" y="3741738"/>
          <p14:tracePt t="47961" x="4848225" y="3741738"/>
          <p14:tracePt t="47974" x="4840288" y="3741738"/>
          <p14:tracePt t="47988" x="4830763" y="3741738"/>
          <p14:tracePt t="48009" x="4822825" y="3741738"/>
          <p14:tracePt t="48015" x="4813300" y="3741738"/>
          <p14:tracePt t="48036" x="4803775" y="3751263"/>
          <p14:tracePt t="48076" x="4803775" y="3759200"/>
          <p14:tracePt t="48131" x="4813300" y="3759200"/>
          <p14:tracePt t="48138" x="4822825" y="3759200"/>
          <p14:tracePt t="48153" x="4830763" y="3759200"/>
          <p14:tracePt t="48168" x="4848225" y="3741738"/>
          <p14:tracePt t="48185" x="4857750" y="3732213"/>
          <p14:tracePt t="48201" x="4867275" y="3724275"/>
          <p14:tracePt t="48218" x="4867275" y="3714750"/>
          <p14:tracePt t="48235" x="4875213" y="3705225"/>
          <p14:tracePt t="48251" x="4875213" y="3697288"/>
          <p14:tracePt t="48269" x="4867275" y="3697288"/>
          <p14:tracePt t="48289" x="4848225" y="3697288"/>
          <p14:tracePt t="48309" x="4840288" y="3697288"/>
          <p14:tracePt t="48318" x="4840288" y="3705225"/>
          <p14:tracePt t="48335" x="4830763" y="3714750"/>
          <p14:tracePt t="48351" x="4813300" y="3724275"/>
          <p14:tracePt t="48368" x="4813300" y="3732213"/>
          <p14:tracePt t="48412" x="4822825" y="3732213"/>
          <p14:tracePt t="48439" x="4830763" y="3732213"/>
          <p14:tracePt t="48465" x="4840288" y="3724275"/>
          <p14:tracePt t="48527" x="4830763" y="3724275"/>
          <p14:tracePt t="48707" x="4830763" y="3732213"/>
          <p14:tracePt t="49166" x="4875213" y="3732213"/>
          <p14:tracePt t="49172" x="4946650" y="3724275"/>
          <p14:tracePt t="49185" x="5133975" y="3705225"/>
          <p14:tracePt t="49201" x="5348288" y="3687763"/>
          <p14:tracePt t="49218" x="5483225" y="3679825"/>
          <p14:tracePt t="49235" x="5715000" y="3679825"/>
          <p14:tracePt t="49251" x="6010275" y="3679825"/>
          <p14:tracePt t="49268" x="6251575" y="3679825"/>
          <p14:tracePt t="49285" x="6367463" y="3697288"/>
          <p14:tracePt t="49302" x="6500813" y="3714750"/>
          <p14:tracePt t="49318" x="6554788" y="3724275"/>
          <p14:tracePt t="49335" x="6581775" y="3732213"/>
          <p14:tracePt t="49351" x="6616700" y="3741738"/>
          <p14:tracePt t="49368" x="6643688" y="3751263"/>
          <p14:tracePt t="49385" x="6688138" y="3759200"/>
          <p14:tracePt t="49401" x="6742113" y="3759200"/>
          <p14:tracePt t="49418" x="6813550" y="3768725"/>
          <p14:tracePt t="49434" x="6983413" y="3776663"/>
          <p14:tracePt t="49452" x="7188200" y="3776663"/>
          <p14:tracePt t="49467" x="7304088" y="3776663"/>
          <p14:tracePt t="49484" x="7466013" y="3776663"/>
          <p14:tracePt t="49500" x="7670800" y="3776663"/>
          <p14:tracePt t="49517" x="7724775" y="3776663"/>
          <p14:tracePt t="49534" x="7804150" y="3776663"/>
          <p14:tracePt t="49551" x="7840663" y="3776663"/>
          <p14:tracePt t="49569" x="7920038" y="3776663"/>
          <p14:tracePt t="49584" x="7956550" y="3776663"/>
          <p14:tracePt t="49601" x="7983538" y="3776663"/>
          <p14:tracePt t="49618" x="8001000" y="3776663"/>
          <p14:tracePt t="49634" x="8010525" y="3776663"/>
          <p14:tracePt t="49651" x="8018463" y="3776663"/>
          <p14:tracePt t="49668" x="8045450" y="3786188"/>
          <p14:tracePt t="49685" x="8081963" y="3795713"/>
          <p14:tracePt t="49701" x="8108950" y="3795713"/>
          <p14:tracePt t="49718" x="8134350" y="3803650"/>
          <p14:tracePt t="49735" x="8197850" y="3813175"/>
          <p14:tracePt t="49751" x="8242300" y="3822700"/>
          <p14:tracePt t="49768" x="8286750" y="3822700"/>
          <p14:tracePt t="49784" x="8331200" y="3822700"/>
          <p14:tracePt t="49801" x="8367713" y="3822700"/>
          <p14:tracePt t="49818" x="8375650" y="3822700"/>
          <p14:tracePt t="49835" x="8385175" y="3822700"/>
          <p14:tracePt t="49851" x="8394700" y="3822700"/>
          <p14:tracePt t="49868" x="8402638" y="3822700"/>
          <p14:tracePt t="49901" x="8412163" y="3822700"/>
          <p14:tracePt t="50371" x="8420100" y="3822700"/>
          <p14:tracePt t="50378" x="8429625" y="3822700"/>
          <p14:tracePt t="50391" x="8447088" y="3813175"/>
          <p14:tracePt t="50406" x="8456613" y="3813175"/>
          <p14:tracePt t="50420" x="8466138" y="3813175"/>
          <p14:tracePt t="50435" x="8474075" y="3813175"/>
          <p14:tracePt t="50458" x="8483600" y="3813175"/>
          <p14:tracePt t="50576" x="8491538" y="3813175"/>
          <p14:tracePt t="50652" x="8501063" y="3813175"/>
          <p14:tracePt t="50672" x="8510588" y="3813175"/>
          <p14:tracePt t="50686" x="8518525" y="3813175"/>
          <p14:tracePt t="50701" x="8528050" y="3813175"/>
          <p14:tracePt t="50713" x="8545513" y="3813175"/>
          <p14:tracePt t="50720" x="8555038" y="3813175"/>
          <p14:tracePt t="50735" x="8572500" y="3813175"/>
          <p14:tracePt t="50751" x="8589963" y="3813175"/>
          <p14:tracePt t="50768" x="8626475" y="3803650"/>
          <p14:tracePt t="50785" x="8680450" y="3795713"/>
          <p14:tracePt t="50802" x="8796338" y="3776663"/>
          <p14:tracePt t="50818" x="9126538" y="3751263"/>
          <p14:tracePt t="50836" x="9331325" y="3732213"/>
          <p14:tracePt t="50851" x="9367838" y="3732213"/>
          <p14:tracePt t="50868" x="9402763" y="3732213"/>
          <p14:tracePt t="50884" x="9429750" y="3732213"/>
          <p14:tracePt t="50901" x="9456738" y="3732213"/>
          <p14:tracePt t="50918" x="9466263" y="3732213"/>
          <p14:tracePt t="50935" x="9474200" y="3732213"/>
          <p14:tracePt t="50952" x="9483725" y="3732213"/>
          <p14:tracePt t="50968" x="9491663" y="3732213"/>
          <p14:tracePt t="51056" x="9483725" y="3732213"/>
          <p14:tracePt t="51070" x="9474200" y="3732213"/>
          <p14:tracePt t="51083" x="9466263" y="3732213"/>
          <p14:tracePt t="51097" x="9447213" y="3732213"/>
          <p14:tracePt t="51104" x="9439275" y="3732213"/>
          <p14:tracePt t="51118" x="9402763" y="3732213"/>
          <p14:tracePt t="51135" x="9323388" y="3732213"/>
          <p14:tracePt t="51151" x="9188450" y="3732213"/>
          <p14:tracePt t="51168" x="9109075" y="3741738"/>
          <p14:tracePt t="51185" x="9018588" y="3751263"/>
          <p14:tracePt t="51201" x="8894763" y="3768725"/>
          <p14:tracePt t="51218" x="8813800" y="3768725"/>
          <p14:tracePt t="51234" x="8715375" y="3786188"/>
          <p14:tracePt t="51251" x="8670925" y="3795713"/>
          <p14:tracePt t="51268" x="8634413" y="3795713"/>
          <p14:tracePt t="51285" x="8616950" y="3795713"/>
          <p14:tracePt t="51302" x="8609013" y="3795713"/>
          <p14:tracePt t="51318" x="8599488" y="3795713"/>
          <p14:tracePt t="51335" x="8589963" y="3795713"/>
          <p14:tracePt t="51351" x="8582025" y="3795713"/>
          <p14:tracePt t="51419" x="8572500" y="3795713"/>
          <p14:tracePt t="51451" x="8562975" y="3795713"/>
          <p14:tracePt t="51479" x="8555038" y="3795713"/>
          <p14:tracePt t="52207" x="8518525" y="3724275"/>
          <p14:tracePt t="52214" x="8447088" y="3633788"/>
          <p14:tracePt t="52220" x="8394700" y="3544888"/>
          <p14:tracePt t="52235" x="8313738" y="3429000"/>
          <p14:tracePt t="52251" x="8224838" y="3330575"/>
          <p14:tracePt t="52268" x="8045450" y="3197225"/>
          <p14:tracePt t="52285" x="7929563" y="3143250"/>
          <p14:tracePt t="52301" x="7848600" y="3108325"/>
          <p14:tracePt t="52318" x="7715250" y="3062288"/>
          <p14:tracePt t="52335" x="7456488" y="3044825"/>
          <p14:tracePt t="52351" x="7259638" y="3044825"/>
          <p14:tracePt t="52368" x="7108825" y="3054350"/>
          <p14:tracePt t="52385" x="6911975" y="3062288"/>
          <p14:tracePt t="52401" x="6769100" y="3071813"/>
          <p14:tracePt t="52418" x="6670675" y="3081338"/>
          <p14:tracePt t="52435" x="6581775" y="3089275"/>
          <p14:tracePt t="52451" x="6429375" y="3108325"/>
          <p14:tracePt t="52467" x="6251575" y="3108325"/>
          <p14:tracePt t="52484" x="6081713" y="3116263"/>
          <p14:tracePt t="52501" x="5894388" y="3125788"/>
          <p14:tracePt t="52517" x="5724525" y="3125788"/>
          <p14:tracePt t="52534" x="5518150" y="3133725"/>
          <p14:tracePt t="52551" x="5465763" y="3133725"/>
          <p14:tracePt t="52568" x="5375275" y="3133725"/>
          <p14:tracePt t="52584" x="5286375" y="3143250"/>
          <p14:tracePt t="52601" x="5180013" y="3160713"/>
          <p14:tracePt t="52618" x="5045075" y="3170238"/>
          <p14:tracePt t="52634" x="4965700" y="3170238"/>
          <p14:tracePt t="52651" x="4902200" y="3179763"/>
          <p14:tracePt t="52668" x="4803775" y="3187700"/>
          <p14:tracePt t="52685" x="4697413" y="3205163"/>
          <p14:tracePt t="52701" x="4625975" y="3205163"/>
          <p14:tracePt t="52718" x="4562475" y="3214688"/>
          <p14:tracePt t="52735" x="4510088" y="3232150"/>
          <p14:tracePt t="52751" x="4465638" y="3241675"/>
          <p14:tracePt t="52768" x="4419600" y="3251200"/>
          <p14:tracePt t="52784" x="4367213" y="3276600"/>
          <p14:tracePt t="52802" x="4295775" y="3303588"/>
          <p14:tracePt t="52818" x="4251325" y="3313113"/>
          <p14:tracePt t="52835" x="4197350" y="3340100"/>
          <p14:tracePt t="52851" x="4133850" y="3357563"/>
          <p14:tracePt t="52868" x="4089400" y="3375025"/>
          <p14:tracePt t="52885" x="4054475" y="3394075"/>
          <p14:tracePt t="52901" x="4037013" y="3402013"/>
          <p14:tracePt t="52918" x="4010025" y="3419475"/>
          <p14:tracePt t="52935" x="3983038" y="3446463"/>
          <p14:tracePt t="52952" x="3956050" y="3465513"/>
          <p14:tracePt t="52968" x="3938588" y="3482975"/>
          <p14:tracePt t="52985" x="3929063" y="3482975"/>
          <p14:tracePt t="53001" x="3911600" y="3500438"/>
          <p14:tracePt t="53018" x="3902075" y="3517900"/>
          <p14:tracePt t="53035" x="3884613" y="3527425"/>
          <p14:tracePt t="53051" x="3867150" y="3554413"/>
          <p14:tracePt t="53069" x="3840163" y="3581400"/>
          <p14:tracePt t="53085" x="3830638" y="3589338"/>
          <p14:tracePt t="53101" x="3822700" y="3589338"/>
          <p14:tracePt t="53118" x="3822700" y="3608388"/>
          <p14:tracePt t="53135" x="3813175" y="3616325"/>
          <p14:tracePt t="53151" x="3813175" y="3633788"/>
          <p14:tracePt t="53168" x="3813175" y="3643313"/>
          <p14:tracePt t="53185" x="3813175" y="3660775"/>
          <p14:tracePt t="53201" x="3813175" y="3670300"/>
          <p14:tracePt t="53218" x="3813175" y="3679825"/>
          <p14:tracePt t="53251" x="3813175" y="3687763"/>
          <p14:tracePt t="53268" x="3813175" y="3697288"/>
          <p14:tracePt t="53285" x="3813175" y="3705225"/>
          <p14:tracePt t="53316" x="3813175" y="3714750"/>
          <p14:tracePt t="53337" x="3822700" y="3714750"/>
          <p14:tracePt t="53440" x="3830638" y="3714750"/>
          <p14:tracePt t="53561" x="3840163" y="3714750"/>
          <p14:tracePt t="53659" x="3840163" y="3705225"/>
          <p14:tracePt t="53686" x="3840163" y="3697288"/>
          <p14:tracePt t="53699" x="3840163" y="3687763"/>
          <p14:tracePt t="53720" x="3840163" y="3679825"/>
          <p14:tracePt t="53737" x="3840163" y="3670300"/>
          <p14:tracePt t="53748" x="3848100" y="3660775"/>
          <p14:tracePt t="53756" x="3848100" y="3652838"/>
          <p14:tracePt t="53768" x="3848100" y="3643313"/>
          <p14:tracePt t="53785" x="3857625" y="3625850"/>
          <p14:tracePt t="53801" x="3857625" y="3608388"/>
          <p14:tracePt t="53818" x="3867150" y="3598863"/>
          <p14:tracePt t="53835" x="3875088" y="3589338"/>
          <p14:tracePt t="53851" x="3884613" y="3571875"/>
          <p14:tracePt t="53868" x="3884613" y="3562350"/>
          <p14:tracePt t="53885" x="3902075" y="3544888"/>
          <p14:tracePt t="53901" x="3911600" y="3527425"/>
          <p14:tracePt t="53918" x="3929063" y="3509963"/>
          <p14:tracePt t="53935" x="4054475" y="3438525"/>
          <p14:tracePt t="53952" x="4438650" y="3241675"/>
          <p14:tracePt t="53968" x="4608513" y="3160713"/>
          <p14:tracePt t="53985" x="4741863" y="3089275"/>
          <p14:tracePt t="54001" x="4929188" y="3044825"/>
          <p14:tracePt t="54018" x="5037138" y="3027363"/>
          <p14:tracePt t="54034" x="5126038" y="3009900"/>
          <p14:tracePt t="54051" x="5286375" y="2982913"/>
          <p14:tracePt t="54069" x="5572125" y="2946400"/>
          <p14:tracePt t="54085" x="5741988" y="2919413"/>
          <p14:tracePt t="54102" x="5822950" y="2911475"/>
          <p14:tracePt t="54105" x="5867400" y="2901950"/>
          <p14:tracePt t="54118" x="6054725" y="2901950"/>
          <p14:tracePt t="54135" x="6340475" y="2874963"/>
          <p14:tracePt t="54151" x="6661150" y="2857500"/>
          <p14:tracePt t="54168" x="6911975" y="2847975"/>
          <p14:tracePt t="54185" x="7089775" y="2822575"/>
          <p14:tracePt t="54201" x="7367588" y="2813050"/>
          <p14:tracePt t="54218" x="7589838" y="2803525"/>
          <p14:tracePt t="54235" x="7786688" y="2795588"/>
          <p14:tracePt t="54251" x="7885113" y="2803525"/>
          <p14:tracePt t="54268" x="8027988" y="2822575"/>
          <p14:tracePt t="54285" x="8215313" y="2857500"/>
          <p14:tracePt t="54301" x="8269288" y="2867025"/>
          <p14:tracePt t="54318" x="8340725" y="2894013"/>
          <p14:tracePt t="54335" x="8402638" y="2911475"/>
          <p14:tracePt t="54351" x="8439150" y="2938463"/>
          <p14:tracePt t="54368" x="8474075" y="2946400"/>
          <p14:tracePt t="54385" x="8528050" y="2973388"/>
          <p14:tracePt t="54401" x="8545513" y="2982913"/>
          <p14:tracePt t="54418" x="8572500" y="3000375"/>
          <p14:tracePt t="54434" x="8609013" y="3017838"/>
          <p14:tracePt t="54451" x="8634413" y="3036888"/>
          <p14:tracePt t="54467" x="8643938" y="3044825"/>
          <p14:tracePt t="54484" x="8653463" y="3054350"/>
          <p14:tracePt t="54500" x="8670925" y="3062288"/>
          <p14:tracePt t="54517" x="8680450" y="3071813"/>
          <p14:tracePt t="54534" x="8688388" y="3081338"/>
          <p14:tracePt t="54568" x="8697913" y="3098800"/>
          <p14:tracePt t="54585" x="8705850" y="3108325"/>
          <p14:tracePt t="54602" x="8715375" y="3108325"/>
          <p14:tracePt t="54604" x="8724900" y="3116263"/>
          <p14:tracePt t="54618" x="8732838" y="3125788"/>
          <p14:tracePt t="54635" x="8751888" y="3133725"/>
          <p14:tracePt t="54651" x="8769350" y="3143250"/>
          <p14:tracePt t="54668" x="8786813" y="3160713"/>
          <p14:tracePt t="54685" x="8804275" y="3179763"/>
          <p14:tracePt t="54701" x="8840788" y="3205163"/>
          <p14:tracePt t="54719" x="8867775" y="3232150"/>
          <p14:tracePt t="54734" x="8875713" y="3251200"/>
          <p14:tracePt t="54751" x="8885238" y="3259138"/>
          <p14:tracePt t="54768" x="8894763" y="3276600"/>
          <p14:tracePt t="54785" x="8902700" y="3286125"/>
          <p14:tracePt t="54801" x="8902700" y="3295650"/>
          <p14:tracePt t="54818" x="8902700" y="3303588"/>
          <p14:tracePt t="54835" x="8912225" y="3322638"/>
          <p14:tracePt t="54851" x="8920163" y="3330575"/>
          <p14:tracePt t="54868" x="8929688" y="3348038"/>
          <p14:tracePt t="54885" x="8947150" y="3375025"/>
          <p14:tracePt t="54901" x="8956675" y="3402013"/>
          <p14:tracePt t="54918" x="8966200" y="3419475"/>
          <p14:tracePt t="54935" x="8974138" y="3455988"/>
          <p14:tracePt t="54952" x="8983663" y="3473450"/>
          <p14:tracePt t="54968" x="8983663" y="3500438"/>
          <p14:tracePt t="54984" x="8991600" y="3509963"/>
          <p14:tracePt t="55001" x="8991600" y="3517900"/>
          <p14:tracePt t="55018" x="8991600" y="3527425"/>
          <p14:tracePt t="55034" x="8983663" y="3527425"/>
          <p14:tracePt t="55574" x="8983663" y="3571875"/>
          <p14:tracePt t="55581" x="8983663" y="3598863"/>
          <p14:tracePt t="55589" x="8983663" y="3608388"/>
          <p14:tracePt t="55601" x="8983663" y="3616325"/>
          <p14:tracePt t="55618" x="8991600" y="3633788"/>
          <p14:tracePt t="55635" x="8991600" y="3652838"/>
          <p14:tracePt t="55651" x="9001125" y="3670300"/>
          <p14:tracePt t="55668" x="9010650" y="3679825"/>
          <p14:tracePt t="55685" x="9028113" y="3697288"/>
          <p14:tracePt t="55701" x="9028113" y="3705225"/>
          <p14:tracePt t="55719" x="9037638" y="3714750"/>
          <p14:tracePt t="55735" x="9045575" y="3714750"/>
          <p14:tracePt t="55751" x="9045575" y="3724275"/>
          <p14:tracePt t="55768" x="9063038" y="3724275"/>
          <p14:tracePt t="55785" x="9072563" y="3724275"/>
          <p14:tracePt t="55818" x="9082088" y="3724275"/>
          <p14:tracePt t="55835" x="9090025" y="3714750"/>
          <p14:tracePt t="55851" x="9099550" y="3697288"/>
          <p14:tracePt t="55868" x="9109075" y="3687763"/>
          <p14:tracePt t="55885" x="9117013" y="3679825"/>
          <p14:tracePt t="55901" x="9126538" y="3670300"/>
          <p14:tracePt t="55918" x="9134475" y="3652838"/>
          <p14:tracePt t="55935" x="9144000" y="3643313"/>
          <p14:tracePt t="55952" x="9153525" y="3625850"/>
          <p14:tracePt t="55968" x="9161463" y="3616325"/>
          <p14:tracePt t="55985" x="9170988" y="3608388"/>
          <p14:tracePt t="56001" x="9170988" y="3589338"/>
          <p14:tracePt t="56035" x="9161463" y="3581400"/>
          <p14:tracePt t="56051" x="9153525" y="3581400"/>
          <p14:tracePt t="56068" x="9144000" y="3571875"/>
          <p14:tracePt t="56084" x="9126538" y="3571875"/>
          <p14:tracePt t="56101" x="9117013" y="3571875"/>
          <p14:tracePt t="56118" x="9109075" y="3571875"/>
          <p14:tracePt t="56145" x="9099550" y="3571875"/>
          <p14:tracePt t="56165" x="9090025" y="3581400"/>
          <p14:tracePt t="56604" x="9072563" y="3598863"/>
          <p14:tracePt t="56610" x="9018588" y="3633788"/>
          <p14:tracePt t="56618" x="8902700" y="3687763"/>
          <p14:tracePt t="56635" x="8331200" y="3875088"/>
          <p14:tracePt t="56651" x="7385050" y="4160838"/>
          <p14:tracePt t="56668" x="7232650" y="4224338"/>
          <p14:tracePt t="56685" x="7072313" y="4276725"/>
          <p14:tracePt t="56701" x="6796088" y="4340225"/>
          <p14:tracePt t="56719" x="6581775" y="4384675"/>
          <p14:tracePt t="56735" x="6429375" y="4402138"/>
          <p14:tracePt t="56751" x="6259513" y="4419600"/>
          <p14:tracePt t="56768" x="6072188" y="4446588"/>
          <p14:tracePt t="56785" x="6018213" y="4446588"/>
          <p14:tracePt t="56801" x="5929313" y="4446588"/>
          <p14:tracePt t="56818" x="5786438" y="4446588"/>
          <p14:tracePt t="56835" x="5581650" y="4438650"/>
          <p14:tracePt t="56851" x="5446713" y="4438650"/>
          <p14:tracePt t="56868" x="5303838" y="4419600"/>
          <p14:tracePt t="56885" x="5072063" y="4394200"/>
          <p14:tracePt t="56901" x="5018088" y="4375150"/>
          <p14:tracePt t="56918" x="4973638" y="4367213"/>
          <p14:tracePt t="56934" x="4929188" y="4340225"/>
          <p14:tracePt t="56952" x="4867275" y="4295775"/>
          <p14:tracePt t="56968" x="4813300" y="4268788"/>
          <p14:tracePt t="56985" x="4759325" y="4241800"/>
          <p14:tracePt t="57001" x="4679950" y="4187825"/>
          <p14:tracePt t="57018" x="4616450" y="4125913"/>
          <p14:tracePt t="57034" x="4554538" y="4071938"/>
          <p14:tracePt t="57051" x="4518025" y="4044950"/>
          <p14:tracePt t="57068" x="4483100" y="4010025"/>
          <p14:tracePt t="57085" x="4446588" y="3983038"/>
          <p14:tracePt t="57101" x="4429125" y="3973513"/>
          <p14:tracePt t="57105" x="4419600" y="3956050"/>
          <p14:tracePt t="57118" x="4411663" y="3938588"/>
          <p14:tracePt t="57135" x="4394200" y="3929063"/>
          <p14:tracePt t="57151" x="4394200" y="3919538"/>
          <p14:tracePt t="57168" x="4384675" y="3902075"/>
          <p14:tracePt t="57185" x="4384675" y="3884613"/>
          <p14:tracePt t="57201" x="4384675" y="3875088"/>
          <p14:tracePt t="57219" x="4384675" y="3848100"/>
          <p14:tracePt t="57234" x="4384675" y="3840163"/>
          <p14:tracePt t="57251" x="4384675" y="3830638"/>
          <p14:tracePt t="57268" x="4402138" y="3813175"/>
          <p14:tracePt t="57284" x="4411663" y="3803650"/>
          <p14:tracePt t="57302" x="4429125" y="3803650"/>
          <p14:tracePt t="57318" x="4446588" y="3795713"/>
          <p14:tracePt t="57335" x="4465638" y="3786188"/>
          <p14:tracePt t="57351" x="4473575" y="3786188"/>
          <p14:tracePt t="57368" x="4491038" y="3786188"/>
          <p14:tracePt t="57384" x="4510088" y="3786188"/>
          <p14:tracePt t="57401" x="4527550" y="3786188"/>
          <p14:tracePt t="57418" x="4545013" y="3786188"/>
          <p14:tracePt t="57435" x="4562475" y="3786188"/>
          <p14:tracePt t="57451" x="4581525" y="3786188"/>
          <p14:tracePt t="57467" x="4589463" y="3786188"/>
          <p14:tracePt t="57484" x="4598988" y="3786188"/>
          <p14:tracePt t="57500" x="4608513" y="3786188"/>
          <p14:tracePt t="57534" x="4616450" y="3786188"/>
          <p14:tracePt t="57596" x="4625975" y="3786188"/>
          <p14:tracePt t="57623" x="4633913" y="3786188"/>
          <p14:tracePt t="57658" x="4643438" y="3786188"/>
          <p14:tracePt t="57679" x="4643438" y="3795713"/>
          <p14:tracePt t="57687" x="4652963" y="3795713"/>
          <p14:tracePt t="57699" x="4660900" y="3795713"/>
          <p14:tracePt t="57706" x="4670425" y="3795713"/>
          <p14:tracePt t="57719" x="4679950" y="3803650"/>
          <p14:tracePt t="57735" x="4697413" y="3803650"/>
          <p14:tracePt t="57751" x="4705350" y="3813175"/>
          <p14:tracePt t="57768" x="4724400" y="3813175"/>
          <p14:tracePt t="57785" x="4732338" y="3813175"/>
          <p14:tracePt t="57801" x="4741863" y="3813175"/>
          <p14:tracePt t="57818" x="4759325" y="3813175"/>
          <p14:tracePt t="57851" x="4768850" y="3813175"/>
          <p14:tracePt t="57877" x="4776788" y="3813175"/>
          <p14:tracePt t="57898" x="4776788" y="3803650"/>
          <p14:tracePt t="57912" x="4786313" y="3803650"/>
          <p14:tracePt t="57925" x="4795838" y="3803650"/>
          <p14:tracePt t="57934" x="4795838" y="3795713"/>
          <p14:tracePt t="57952" x="4803775" y="3786188"/>
          <p14:tracePt t="57968" x="4803775" y="3776663"/>
          <p14:tracePt t="57985" x="4803775" y="3768725"/>
          <p14:tracePt t="58001" x="4813300" y="3751263"/>
          <p14:tracePt t="58018" x="4813300" y="3741738"/>
          <p14:tracePt t="58035" x="4813300" y="3732213"/>
          <p14:tracePt t="58051" x="4813300" y="3724275"/>
          <p14:tracePt t="58068" x="4813300" y="3714750"/>
          <p14:tracePt t="58084" x="4813300" y="3705225"/>
          <p14:tracePt t="58101" x="4813300" y="3697288"/>
          <p14:tracePt t="58124" x="4813300" y="3687763"/>
          <p14:tracePt t="58138" x="4813300" y="3679825"/>
          <p14:tracePt t="58193" x="4813300" y="3687763"/>
          <p14:tracePt t="58213" x="4813300" y="3697288"/>
          <p14:tracePt t="58227" x="4813300" y="3705225"/>
          <p14:tracePt t="58241" x="4813300" y="3714750"/>
          <p14:tracePt t="58247" x="4813300" y="3724275"/>
          <p14:tracePt t="58254" x="4803775" y="3724275"/>
          <p14:tracePt t="58268" x="4803775" y="3732213"/>
          <p14:tracePt t="58285" x="4803775" y="3741738"/>
          <p14:tracePt t="58301" x="4795838" y="3751263"/>
          <p14:tracePt t="58318" x="4786313" y="3768725"/>
          <p14:tracePt t="58336" x="4776788" y="3786188"/>
          <p14:tracePt t="58351" x="4776788" y="3803650"/>
          <p14:tracePt t="58368" x="4776788" y="3813175"/>
          <p14:tracePt t="58385" x="4768850" y="3830638"/>
          <p14:tracePt t="58401" x="4759325" y="3830638"/>
          <p14:tracePt t="58418" x="4751388" y="3830638"/>
          <p14:tracePt t="58434" x="4741863" y="3830638"/>
          <p14:tracePt t="58451" x="4732338" y="3830638"/>
          <p14:tracePt t="58486" x="4724400" y="3822700"/>
          <p14:tracePt t="58506" x="4724400" y="3813175"/>
          <p14:tracePt t="58533" x="4724400" y="3803650"/>
          <p14:tracePt t="58568" x="4724400" y="3795713"/>
          <p14:tracePt t="58625" x="4732338" y="3795713"/>
          <p14:tracePt t="58658" x="4741863" y="3795713"/>
          <p14:tracePt t="58686" x="4751388" y="3795713"/>
          <p14:tracePt t="58706" x="4759325" y="3795713"/>
          <p14:tracePt t="58734" x="4768850" y="3795713"/>
          <p14:tracePt t="58769" x="4776788" y="3795713"/>
          <p14:tracePt t="58796" x="4786313" y="3795713"/>
          <p14:tracePt t="58809" x="4795838" y="3795713"/>
          <p14:tracePt t="58817" x="4803775" y="3795713"/>
          <p14:tracePt t="58830" x="4803775" y="3786188"/>
          <p14:tracePt t="58843" x="4813300" y="3776663"/>
          <p14:tracePt t="58864" x="4822825" y="3776663"/>
          <p14:tracePt t="58871" x="4822825" y="3768725"/>
          <p14:tracePt t="58885" x="4830763" y="3768725"/>
          <p14:tracePt t="58905" x="4840288" y="3759200"/>
          <p14:tracePt t="58932" x="4848225" y="3759200"/>
          <p14:tracePt t="58940" x="4848225" y="3751263"/>
          <p14:tracePt t="58952" x="4848225" y="3741738"/>
          <p14:tracePt t="58968" x="4857750" y="3741738"/>
          <p14:tracePt t="58984" x="4857750" y="3732213"/>
          <p14:tracePt t="59001" x="4857750" y="3724275"/>
          <p14:tracePt t="59035" x="4857750" y="3714750"/>
          <p14:tracePt t="59117" x="4848225" y="3714750"/>
          <p14:tracePt t="59145" x="4840288" y="3714750"/>
          <p14:tracePt t="59165" x="4830763" y="3714750"/>
          <p14:tracePt t="59199" x="4830763" y="3724275"/>
          <p14:tracePt t="59227" x="4830763" y="3732213"/>
          <p14:tracePt t="59262" x="4830763" y="3741738"/>
          <p14:tracePt t="59275" x="4830763" y="3751263"/>
          <p14:tracePt t="59310" x="4830763" y="3759200"/>
          <p14:tracePt t="59316" x="4822825" y="3759200"/>
          <p14:tracePt t="59330" x="4822825" y="3768725"/>
          <p14:tracePt t="59343" x="4822825" y="3786188"/>
          <p14:tracePt t="59351" x="4813300" y="3786188"/>
          <p14:tracePt t="59368" x="4813300" y="3803650"/>
          <p14:tracePt t="59385" x="4795838" y="3840163"/>
          <p14:tracePt t="59401" x="4786313" y="3867150"/>
          <p14:tracePt t="59418" x="4776788" y="3884613"/>
          <p14:tracePt t="59435" x="4759325" y="3911600"/>
          <p14:tracePt t="59451" x="4751388" y="3929063"/>
          <p14:tracePt t="59467" x="4732338" y="3929063"/>
          <p14:tracePt t="59501" x="4724400" y="3929063"/>
          <p14:tracePt t="59517" x="4714875" y="3919538"/>
          <p14:tracePt t="59541" x="4714875" y="3911600"/>
          <p14:tracePt t="59569" x="4714875" y="3902075"/>
          <p14:tracePt t="59589" x="4714875" y="3894138"/>
          <p14:tracePt t="59595" x="4714875" y="3884613"/>
          <p14:tracePt t="59630" x="4714875" y="3875088"/>
          <p14:tracePt t="59645" x="4714875" y="3867150"/>
          <p14:tracePt t="59658" x="4724400" y="3867150"/>
          <p14:tracePt t="59665" x="4724400" y="3857625"/>
          <p14:tracePt t="59672" x="4724400" y="3848100"/>
          <p14:tracePt t="59685" x="4732338" y="3840163"/>
          <p14:tracePt t="59701" x="4741863" y="3840163"/>
          <p14:tracePt t="59719" x="4759325" y="3830638"/>
          <p14:tracePt t="59736" x="4759325" y="3822700"/>
          <p14:tracePt t="59751" x="4768850" y="3822700"/>
          <p14:tracePt t="59767" x="4776788" y="3813175"/>
          <p14:tracePt t="59784" x="4786313" y="3813175"/>
          <p14:tracePt t="59802" x="4795838" y="3813175"/>
          <p14:tracePt t="59836" x="4803775" y="3813175"/>
          <p14:tracePt t="59857" x="4813300" y="3813175"/>
          <p14:tracePt t="61527" x="4776788" y="3813175"/>
          <p14:tracePt t="61533" x="4687888" y="3822700"/>
          <p14:tracePt t="61541" x="4581525" y="3830638"/>
          <p14:tracePt t="61551" x="4500563" y="3830638"/>
          <p14:tracePt t="61567" x="4384675" y="3848100"/>
          <p14:tracePt t="61584" x="4286250" y="3857625"/>
          <p14:tracePt t="61601" x="4197350" y="3867150"/>
          <p14:tracePt t="61603" x="4160838" y="3867150"/>
          <p14:tracePt t="61618" x="4071938" y="3875088"/>
          <p14:tracePt t="61634" x="4010025" y="3884613"/>
          <p14:tracePt t="61651" x="3929063" y="3884613"/>
          <p14:tracePt t="61668" x="3884613" y="3884613"/>
          <p14:tracePt t="61684" x="3768725" y="3902075"/>
          <p14:tracePt t="61701" x="3670300" y="3919538"/>
          <p14:tracePt t="61718" x="3554413" y="3938588"/>
          <p14:tracePt t="61735" x="3465513" y="3946525"/>
          <p14:tracePt t="61751" x="3419475" y="3956050"/>
          <p14:tracePt t="61768" x="3384550" y="3965575"/>
          <p14:tracePt t="61784" x="3367088" y="3965575"/>
          <p14:tracePt t="61802" x="3340100" y="3973513"/>
          <p14:tracePt t="61818" x="3330575" y="3983038"/>
          <p14:tracePt t="61835" x="3286125" y="4000500"/>
          <p14:tracePt t="61851" x="3232150" y="4027488"/>
          <p14:tracePt t="61868" x="3179763" y="4054475"/>
          <p14:tracePt t="61884" x="3081338" y="4089400"/>
          <p14:tracePt t="61901" x="3044825" y="4108450"/>
          <p14:tracePt t="61918" x="3000375" y="4125913"/>
          <p14:tracePt t="61934" x="2973388" y="4143375"/>
          <p14:tracePt t="61952" x="2946400" y="4160838"/>
          <p14:tracePt t="61968" x="2928938" y="4170363"/>
          <p14:tracePt t="61984" x="2911475" y="4170363"/>
          <p14:tracePt t="62001" x="2901950" y="4179888"/>
          <p14:tracePt t="62018" x="2901950" y="4187825"/>
          <p14:tracePt t="62034" x="2901950" y="4197350"/>
          <p14:tracePt t="62083" x="2911475" y="4197350"/>
          <p14:tracePt t="62097" x="2919413" y="4205288"/>
          <p14:tracePt t="62103" x="2928938" y="4205288"/>
          <p14:tracePt t="62118" x="2946400" y="4205288"/>
          <p14:tracePt t="62134" x="2973388" y="4224338"/>
          <p14:tracePt t="62151" x="3000375" y="4241800"/>
          <p14:tracePt t="62168" x="3017838" y="4251325"/>
          <p14:tracePt t="62185" x="3036888" y="4251325"/>
          <p14:tracePt t="62201" x="3054350" y="4259263"/>
          <p14:tracePt t="62218" x="3062288" y="4259263"/>
          <p14:tracePt t="62234" x="3081338" y="4259263"/>
          <p14:tracePt t="62268" x="3098800" y="4259263"/>
          <p14:tracePt t="62284" x="3108325" y="4259263"/>
          <p14:tracePt t="62301" x="3116263" y="4259263"/>
          <p14:tracePt t="62318" x="3133725" y="4251325"/>
          <p14:tracePt t="62335" x="3152775" y="4241800"/>
          <p14:tracePt t="62351" x="3170238" y="4224338"/>
          <p14:tracePt t="62368" x="3197225" y="4224338"/>
          <p14:tracePt t="62384" x="3224213" y="4205288"/>
          <p14:tracePt t="62401" x="3241675" y="4197350"/>
          <p14:tracePt t="62418" x="3251200" y="4187825"/>
          <p14:tracePt t="62434" x="3286125" y="4179888"/>
          <p14:tracePt t="62452" x="3322638" y="4170363"/>
          <p14:tracePt t="62467" x="3348038" y="4170363"/>
          <p14:tracePt t="62484" x="3384550" y="4170363"/>
          <p14:tracePt t="62500" x="3411538" y="4170363"/>
          <p14:tracePt t="62517" x="3446463" y="4170363"/>
          <p14:tracePt t="62534" x="3482975" y="4170363"/>
          <p14:tracePt t="62551" x="3509963" y="4170363"/>
          <p14:tracePt t="62567" x="3536950" y="4170363"/>
          <p14:tracePt t="62585" x="3562350" y="4170363"/>
          <p14:tracePt t="62601" x="3581400" y="4170363"/>
          <p14:tracePt t="62618" x="3608388" y="4170363"/>
          <p14:tracePt t="62634" x="3633788" y="4170363"/>
          <p14:tracePt t="62651" x="3660775" y="4170363"/>
          <p14:tracePt t="62668" x="3679825" y="4170363"/>
          <p14:tracePt t="62685" x="3714750" y="4170363"/>
          <p14:tracePt t="62701" x="3759200" y="4170363"/>
          <p14:tracePt t="62719" x="3822700" y="4170363"/>
          <p14:tracePt t="62734" x="3857625" y="4170363"/>
          <p14:tracePt t="62751" x="3884613" y="4170363"/>
          <p14:tracePt t="62768" x="3919538" y="4170363"/>
          <p14:tracePt t="62784" x="3929063" y="4170363"/>
          <p14:tracePt t="62801" x="3938588" y="4170363"/>
          <p14:tracePt t="62818" x="3956050" y="4170363"/>
          <p14:tracePt t="62835" x="3965575" y="4170363"/>
          <p14:tracePt t="62868" x="3965575" y="4160838"/>
          <p14:tracePt t="62885" x="3973513" y="4160838"/>
          <p14:tracePt t="62901" x="3973513" y="4152900"/>
          <p14:tracePt t="62933" x="3983038" y="4143375"/>
          <p14:tracePt t="62953" x="3990975" y="4143375"/>
          <p14:tracePt t="62967" x="4000500" y="4133850"/>
          <p14:tracePt t="62980" x="4010025" y="4125913"/>
          <p14:tracePt t="62994" x="4017963" y="4125913"/>
          <p14:tracePt t="63001" x="4027488" y="4125913"/>
          <p14:tracePt t="63018" x="4044950" y="4116388"/>
          <p14:tracePt t="63035" x="4081463" y="4108450"/>
          <p14:tracePt t="63051" x="4116388" y="4098925"/>
          <p14:tracePt t="63068" x="4143375" y="4098925"/>
          <p14:tracePt t="63085" x="4187825" y="4098925"/>
          <p14:tracePt t="63102" x="4205288" y="4098925"/>
          <p14:tracePt t="63118" x="4232275" y="4098925"/>
          <p14:tracePt t="63135" x="4241800" y="4098925"/>
          <p14:tracePt t="63151" x="4251325" y="4098925"/>
          <p14:tracePt t="63173" x="4259263" y="4098925"/>
          <p14:tracePt t="63185" x="4268788" y="4098925"/>
          <p14:tracePt t="63201" x="4276725" y="4098925"/>
          <p14:tracePt t="63218" x="4286250" y="4098925"/>
          <p14:tracePt t="63235" x="4303713" y="4098925"/>
          <p14:tracePt t="63251" x="4313238" y="4098925"/>
          <p14:tracePt t="63268" x="4330700" y="4098925"/>
          <p14:tracePt t="63285" x="4340225" y="4098925"/>
          <p14:tracePt t="63301" x="4357688" y="4098925"/>
          <p14:tracePt t="63318" x="4367213" y="4098925"/>
          <p14:tracePt t="63335" x="4394200" y="4098925"/>
          <p14:tracePt t="63351" x="4402138" y="4098925"/>
          <p14:tracePt t="63368" x="4411663" y="4098925"/>
          <p14:tracePt t="63385" x="4438650" y="4098925"/>
          <p14:tracePt t="63401" x="4456113" y="4098925"/>
          <p14:tracePt t="63419" x="4483100" y="4098925"/>
          <p14:tracePt t="63434" x="4510088" y="4108450"/>
          <p14:tracePt t="63451" x="4562475" y="4108450"/>
          <p14:tracePt t="63467" x="4589463" y="4116388"/>
          <p14:tracePt t="63484" x="4625975" y="4125913"/>
          <p14:tracePt t="63501" x="4670425" y="4125913"/>
          <p14:tracePt t="63517" x="4697413" y="4133850"/>
          <p14:tracePt t="63534" x="4732338" y="4143375"/>
          <p14:tracePt t="63550" x="4751388" y="4143375"/>
          <p14:tracePt t="63567" x="4759325" y="4143375"/>
          <p14:tracePt t="63584" x="4776788" y="4143375"/>
          <p14:tracePt t="63601" x="4786313" y="4143375"/>
          <p14:tracePt t="63617" x="4813300" y="4143375"/>
          <p14:tracePt t="63634" x="4822825" y="4143375"/>
          <p14:tracePt t="63651" x="4830763" y="4152900"/>
          <p14:tracePt t="63684" x="4840288" y="4152900"/>
          <p14:tracePt t="63701" x="4848225" y="4152900"/>
          <p14:tracePt t="63719" x="4848225" y="4160838"/>
          <p14:tracePt t="63775" x="4848225" y="4170363"/>
          <p14:tracePt t="63802" x="4848225" y="4179888"/>
          <p14:tracePt t="63878" x="4840288" y="4179888"/>
          <p14:tracePt t="63884" x="4840288" y="4170363"/>
          <p14:tracePt t="63898" x="4840288" y="4160838"/>
          <p14:tracePt t="64323" x="4848225" y="4160838"/>
          <p14:tracePt t="64329" x="4867275" y="4160838"/>
          <p14:tracePt t="64344" x="4884738" y="4160838"/>
          <p14:tracePt t="64351" x="4884738" y="4152900"/>
          <p14:tracePt t="64368" x="4902200" y="4152900"/>
          <p14:tracePt t="64385" x="4919663" y="4143375"/>
          <p14:tracePt t="64401" x="4946650" y="4133850"/>
          <p14:tracePt t="64418" x="4983163" y="4133850"/>
          <p14:tracePt t="64435" x="5010150" y="4133850"/>
          <p14:tracePt t="64451" x="5045075" y="4125913"/>
          <p14:tracePt t="64467" x="5081588" y="4125913"/>
          <p14:tracePt t="64484" x="5108575" y="4125913"/>
          <p14:tracePt t="64500" x="5133975" y="4125913"/>
          <p14:tracePt t="64517" x="5153025" y="4125913"/>
          <p14:tracePt t="64534" x="5170488" y="4125913"/>
          <p14:tracePt t="64551" x="5180013" y="4125913"/>
          <p14:tracePt t="64567" x="5187950" y="4125913"/>
          <p14:tracePt t="64602" x="5197475" y="4125913"/>
          <p14:tracePt t="64618" x="5205413" y="4125913"/>
          <p14:tracePt t="64638" x="5214938" y="4125913"/>
          <p14:tracePt t="64658" x="5224463" y="4125913"/>
          <p14:tracePt t="64679" x="5232400" y="4125913"/>
          <p14:tracePt t="64687" x="5241925" y="4125913"/>
          <p14:tracePt t="64701" x="5251450" y="4125913"/>
          <p14:tracePt t="64719" x="5276850" y="4125913"/>
          <p14:tracePt t="64735" x="5295900" y="4125913"/>
          <p14:tracePt t="64751" x="5303838" y="4125913"/>
          <p14:tracePt t="64769" x="5322888" y="4125913"/>
          <p14:tracePt t="64785" x="5330825" y="4125913"/>
          <p14:tracePt t="64801" x="5340350" y="4125913"/>
          <p14:tracePt t="64818" x="5348288" y="4125913"/>
          <p14:tracePt t="64834" x="5357813" y="4125913"/>
          <p14:tracePt t="64851" x="5375275" y="4125913"/>
          <p14:tracePt t="64868" x="5384800" y="4125913"/>
          <p14:tracePt t="64885" x="5411788" y="4125913"/>
          <p14:tracePt t="64901" x="5429250" y="4133850"/>
          <p14:tracePt t="64918" x="5446713" y="4133850"/>
          <p14:tracePt t="64935" x="5473700" y="4133850"/>
          <p14:tracePt t="64952" x="5527675" y="4133850"/>
          <p14:tracePt t="64968" x="5562600" y="4133850"/>
          <p14:tracePt t="64985" x="5608638" y="4133850"/>
          <p14:tracePt t="65001" x="5680075" y="4125913"/>
          <p14:tracePt t="65018" x="5705475" y="4125913"/>
          <p14:tracePt t="65034" x="5759450" y="4125913"/>
          <p14:tracePt t="65051" x="5786438" y="4125913"/>
          <p14:tracePt t="65068" x="5840413" y="4125913"/>
          <p14:tracePt t="65085" x="5857875" y="4125913"/>
          <p14:tracePt t="65102" x="5884863" y="4125913"/>
          <p14:tracePt t="65118" x="5902325" y="4125913"/>
          <p14:tracePt t="65135" x="5919788" y="4125913"/>
          <p14:tracePt t="65151" x="5938838" y="4125913"/>
          <p14:tracePt t="65168" x="5946775" y="4125913"/>
          <p14:tracePt t="65185" x="5956300" y="4125913"/>
          <p14:tracePt t="65201" x="5973763" y="4125913"/>
          <p14:tracePt t="65219" x="6000750" y="4133850"/>
          <p14:tracePt t="65235" x="6018213" y="4133850"/>
          <p14:tracePt t="65251" x="6027738" y="4133850"/>
          <p14:tracePt t="65268" x="6062663" y="4133850"/>
          <p14:tracePt t="65285" x="6099175" y="4133850"/>
          <p14:tracePt t="65301" x="6116638" y="4143375"/>
          <p14:tracePt t="65318" x="6161088" y="4143375"/>
          <p14:tracePt t="65335" x="6197600" y="4152900"/>
          <p14:tracePt t="65351" x="6215063" y="4152900"/>
          <p14:tracePt t="65368" x="6242050" y="4160838"/>
          <p14:tracePt t="65384" x="6259513" y="4170363"/>
          <p14:tracePt t="65401" x="6276975" y="4170363"/>
          <p14:tracePt t="65418" x="6286500" y="4170363"/>
          <p14:tracePt t="65451" x="6296025" y="4170363"/>
          <p14:tracePt t="66008" x="6303963" y="4170363"/>
          <p14:tracePt t="66014" x="6323013" y="4160838"/>
          <p14:tracePt t="66021" x="6348413" y="4160838"/>
          <p14:tracePt t="66034" x="6357938" y="4152900"/>
          <p14:tracePt t="66051" x="6375400" y="4152900"/>
          <p14:tracePt t="66068" x="6384925" y="4152900"/>
          <p14:tracePt t="66084" x="6411913" y="4152900"/>
          <p14:tracePt t="66102" x="6429375" y="4152900"/>
          <p14:tracePt t="66118" x="6446838" y="4143375"/>
          <p14:tracePt t="66135" x="6465888" y="4143375"/>
          <p14:tracePt t="66151" x="6483350" y="4143375"/>
          <p14:tracePt t="66168" x="6491288" y="4143375"/>
          <p14:tracePt t="66185" x="6510338" y="4143375"/>
          <p14:tracePt t="66201" x="6527800" y="4143375"/>
          <p14:tracePt t="66219" x="6537325" y="4143375"/>
          <p14:tracePt t="66235" x="6545263" y="4143375"/>
          <p14:tracePt t="66251" x="6554788" y="4143375"/>
          <p14:tracePt t="66268" x="6562725" y="4143375"/>
          <p14:tracePt t="66472" x="6608763" y="4143375"/>
          <p14:tracePt t="66478" x="6643688" y="4143375"/>
          <p14:tracePt t="66486" x="6688138" y="4143375"/>
          <p14:tracePt t="66500" x="6724650" y="4143375"/>
          <p14:tracePt t="66517" x="6742113" y="4152900"/>
          <p14:tracePt t="66534" x="6759575" y="4152900"/>
          <p14:tracePt t="66551" x="6769100" y="4152900"/>
          <p14:tracePt t="66568" x="6777038" y="4152900"/>
          <p14:tracePt t="66602" x="6786563" y="4152900"/>
          <p14:tracePt t="66618" x="6796088" y="4152900"/>
          <p14:tracePt t="66635" x="6804025" y="4152900"/>
          <p14:tracePt t="66665" x="6813550" y="4152900"/>
          <p14:tracePt t="66687" x="6823075" y="4152900"/>
          <p14:tracePt t="66699" x="6831013" y="4152900"/>
          <p14:tracePt t="66706" x="6840538" y="4160838"/>
          <p14:tracePt t="66720" x="6848475" y="4160838"/>
          <p14:tracePt t="66747" x="6858000" y="4160838"/>
          <p14:tracePt t="66788" x="6858000" y="4170363"/>
          <p14:tracePt t="67083" x="6875463" y="4170363"/>
          <p14:tracePt t="67090" x="6902450" y="4170363"/>
          <p14:tracePt t="67101" x="6938963" y="4170363"/>
          <p14:tracePt t="67118" x="6991350" y="4170363"/>
          <p14:tracePt t="67135" x="7010400" y="4170363"/>
          <p14:tracePt t="67151" x="7045325" y="4170363"/>
          <p14:tracePt t="67168" x="7072313" y="4170363"/>
          <p14:tracePt t="67185" x="7099300" y="4170363"/>
          <p14:tracePt t="67201" x="7116763" y="4170363"/>
          <p14:tracePt t="67219" x="7143750" y="4170363"/>
          <p14:tracePt t="67234" x="7170738" y="4179888"/>
          <p14:tracePt t="67252" x="7188200" y="4179888"/>
          <p14:tracePt t="67268" x="7215188" y="4179888"/>
          <p14:tracePt t="67285" x="7232650" y="4179888"/>
          <p14:tracePt t="67301" x="7251700" y="4179888"/>
          <p14:tracePt t="67317" x="7277100" y="4179888"/>
          <p14:tracePt t="67335" x="7296150" y="4179888"/>
          <p14:tracePt t="67351" x="7304088" y="4179888"/>
          <p14:tracePt t="67367" x="7313613" y="4179888"/>
          <p14:tracePt t="67384" x="7323138" y="4179888"/>
          <p14:tracePt t="67401" x="7331075" y="4179888"/>
          <p14:tracePt t="67418" x="7348538" y="4179888"/>
          <p14:tracePt t="67434" x="7358063" y="4179888"/>
          <p14:tracePt t="67451" x="7367588" y="4179888"/>
          <p14:tracePt t="67467" x="7375525" y="4179888"/>
          <p14:tracePt t="67484" x="7385050" y="4179888"/>
          <p14:tracePt t="67517" x="7394575" y="4179888"/>
          <p14:tracePt t="67534" x="7402513" y="4179888"/>
          <p14:tracePt t="67550" x="7412038" y="4179888"/>
          <p14:tracePt t="67567" x="7429500" y="4179888"/>
          <p14:tracePt t="67584" x="7456488" y="4187825"/>
          <p14:tracePt t="67601" x="7473950" y="4187825"/>
          <p14:tracePt t="67617" x="7500938" y="4187825"/>
          <p14:tracePt t="67634" x="7510463" y="4187825"/>
          <p14:tracePt t="67651" x="7527925" y="4187825"/>
          <p14:tracePt t="67667" x="7537450" y="4187825"/>
          <p14:tracePt t="67701" x="7545388" y="4187825"/>
          <p14:tracePt t="67735" x="7554913" y="4187825"/>
          <p14:tracePt t="67747" x="7562850" y="4187825"/>
          <p14:tracePt t="67761" x="7572375" y="4187825"/>
          <p14:tracePt t="67769" x="7581900" y="4187825"/>
          <p14:tracePt t="67784" x="7599363" y="4187825"/>
          <p14:tracePt t="67801" x="7616825" y="4187825"/>
          <p14:tracePt t="67818" x="7653338" y="4179888"/>
          <p14:tracePt t="67835" x="7697788" y="4179888"/>
          <p14:tracePt t="67851" x="7786688" y="4179888"/>
          <p14:tracePt t="67868" x="7840663" y="4179888"/>
          <p14:tracePt t="67885" x="7875588" y="4179888"/>
          <p14:tracePt t="67901" x="7894638" y="4179888"/>
          <p14:tracePt t="67918" x="7912100" y="4179888"/>
          <p14:tracePt t="67935" x="7929563" y="4179888"/>
          <p14:tracePt t="67952" x="7947025" y="4179888"/>
          <p14:tracePt t="67968" x="7956550" y="4179888"/>
          <p14:tracePt t="67985" x="7974013" y="4179888"/>
          <p14:tracePt t="68001" x="7991475" y="4179888"/>
          <p14:tracePt t="68018" x="8001000" y="4179888"/>
          <p14:tracePt t="68034" x="8018463" y="4179888"/>
          <p14:tracePt t="68051" x="8027988" y="4179888"/>
          <p14:tracePt t="68068" x="8037513" y="4179888"/>
          <p14:tracePt t="68085" x="8045450" y="4179888"/>
          <p14:tracePt t="68118" x="8054975" y="4179888"/>
          <p14:tracePt t="68472" x="8081963" y="4179888"/>
          <p14:tracePt t="68479" x="8099425" y="4179888"/>
          <p14:tracePt t="68486" x="8116888" y="4179888"/>
          <p14:tracePt t="68500" x="8143875" y="4179888"/>
          <p14:tracePt t="68517" x="8161338" y="4179888"/>
          <p14:tracePt t="68534" x="8197850" y="4179888"/>
          <p14:tracePt t="68551" x="8232775" y="4179888"/>
          <p14:tracePt t="68567" x="8269288" y="4179888"/>
          <p14:tracePt t="68584" x="8296275" y="4179888"/>
          <p14:tracePt t="68601" x="8331200" y="4179888"/>
          <p14:tracePt t="68618" x="8358188" y="4179888"/>
          <p14:tracePt t="68634" x="8375650" y="4179888"/>
          <p14:tracePt t="68651" x="8385175" y="4179888"/>
          <p14:tracePt t="68668" x="8394700" y="4179888"/>
          <p14:tracePt t="68685" x="8402638" y="4179888"/>
          <p14:tracePt t="68706" x="8412163" y="4179888"/>
          <p14:tracePt t="68837" x="8420100" y="4179888"/>
          <p14:tracePt t="68878" x="8429625" y="4179888"/>
          <p14:tracePt t="68885" x="8439150" y="4179888"/>
          <p14:tracePt t="68899" x="8447088" y="4179888"/>
          <p14:tracePt t="68920" x="8456613" y="4179888"/>
          <p14:tracePt t="68932" x="8466138" y="4179888"/>
          <p14:tracePt t="68939" x="8474075" y="4179888"/>
          <p14:tracePt t="68952" x="8483600" y="4179888"/>
          <p14:tracePt t="68968" x="8491538" y="4179888"/>
          <p14:tracePt t="68984" x="8501063" y="4179888"/>
          <p14:tracePt t="69001" x="8518525" y="4179888"/>
          <p14:tracePt t="69018" x="8528050" y="4179888"/>
          <p14:tracePt t="69035" x="8555038" y="4179888"/>
          <p14:tracePt t="69051" x="8582025" y="4179888"/>
          <p14:tracePt t="69068" x="8609013" y="4179888"/>
          <p14:tracePt t="69085" x="8661400" y="4179888"/>
          <p14:tracePt t="69101" x="8688388" y="4179888"/>
          <p14:tracePt t="69118" x="8724900" y="4179888"/>
          <p14:tracePt t="69135" x="8732838" y="4179888"/>
          <p14:tracePt t="69151" x="8759825" y="4179888"/>
          <p14:tracePt t="69168" x="8769350" y="4179888"/>
          <p14:tracePt t="69185" x="8777288" y="4179888"/>
          <p14:tracePt t="69201" x="8786813" y="4179888"/>
          <p14:tracePt t="69219" x="8796338" y="4179888"/>
          <p14:tracePt t="69235" x="8804275" y="4179888"/>
          <p14:tracePt t="69251" x="8823325" y="4179888"/>
          <p14:tracePt t="69285" x="8831263" y="4179888"/>
          <p14:tracePt t="69330" x="8840788" y="4179888"/>
          <p14:tracePt t="69357" x="8848725" y="4179888"/>
          <p14:tracePt t="69377" x="8858250" y="4179888"/>
          <p14:tracePt t="69405" x="8867775" y="4179888"/>
          <p14:tracePt t="69433" x="8875713" y="4179888"/>
          <p14:tracePt t="69452" x="8885238" y="4179888"/>
          <p14:tracePt t="69458" x="8894763" y="4179888"/>
          <p14:tracePt t="69467" x="8902700" y="4179888"/>
          <p14:tracePt t="69484" x="8920163" y="4179888"/>
          <p14:tracePt t="69501" x="8929688" y="4179888"/>
          <p14:tracePt t="69517" x="8947150" y="4179888"/>
          <p14:tracePt t="69534" x="8966200" y="4179888"/>
          <p14:tracePt t="69550" x="8974138" y="4179888"/>
          <p14:tracePt t="69567" x="8991600" y="4179888"/>
          <p14:tracePt t="69584" x="9037638" y="4179888"/>
          <p14:tracePt t="69601" x="9072563" y="4179888"/>
          <p14:tracePt t="69617" x="9126538" y="4179888"/>
          <p14:tracePt t="69634" x="9153525" y="4179888"/>
          <p14:tracePt t="69651" x="9180513" y="4179888"/>
          <p14:tracePt t="69668" x="9188450" y="4179888"/>
          <p14:tracePt t="69685" x="9197975" y="4179888"/>
          <p14:tracePt t="69701" x="9205913" y="4179888"/>
          <p14:tracePt t="69720" x="9215438" y="4179888"/>
          <p14:tracePt t="69871" x="9215438" y="4187825"/>
          <p14:tracePt t="70499" x="9205913" y="4187825"/>
          <p14:tracePt t="70534" x="9197975" y="4187825"/>
          <p14:tracePt t="70590" x="9188450" y="4187825"/>
          <p14:tracePt t="70624" x="9180513" y="4187825"/>
          <p14:tracePt t="70659" x="9170988" y="4187825"/>
          <p14:tracePt t="70679" x="9161463" y="4187825"/>
          <p14:tracePt t="70692" x="9153525" y="4187825"/>
          <p14:tracePt t="70707" x="9153525" y="4179888"/>
          <p14:tracePt t="70720" x="9144000" y="4179888"/>
          <p14:tracePt t="70741" x="9134475" y="4179888"/>
          <p14:tracePt t="70755" x="9126538" y="4179888"/>
          <p14:tracePt t="70761" x="9126538" y="4170363"/>
          <p14:tracePt t="70768" x="9117013" y="4170363"/>
          <p14:tracePt t="70784" x="9109075" y="4170363"/>
          <p14:tracePt t="70802" x="9090025" y="4160838"/>
          <p14:tracePt t="70818" x="9082088" y="4160838"/>
          <p14:tracePt t="70835" x="9063038" y="4160838"/>
          <p14:tracePt t="70852" x="9055100" y="4160838"/>
          <p14:tracePt t="70868" x="9037638" y="4160838"/>
          <p14:tracePt t="70886" x="9018588" y="4160838"/>
          <p14:tracePt t="70901" x="9010650" y="4160838"/>
          <p14:tracePt t="70917" x="8991600" y="4160838"/>
          <p14:tracePt t="70934" x="8983663" y="4160838"/>
          <p14:tracePt t="70951" x="8966200" y="4160838"/>
          <p14:tracePt t="70968" x="8939213" y="4160838"/>
          <p14:tracePt t="70985" x="8912225" y="4160838"/>
          <p14:tracePt t="71001" x="8867775" y="4160838"/>
          <p14:tracePt t="71018" x="8823325" y="4160838"/>
          <p14:tracePt t="71034" x="8777288" y="4170363"/>
          <p14:tracePt t="71051" x="8742363" y="4170363"/>
          <p14:tracePt t="71068" x="8680450" y="4179888"/>
          <p14:tracePt t="71085" x="8626475" y="4179888"/>
          <p14:tracePt t="71102" x="8562975" y="4179888"/>
          <p14:tracePt t="71118" x="8483600" y="4197350"/>
          <p14:tracePt t="71135" x="8429625" y="4205288"/>
          <p14:tracePt t="71139" x="8402638" y="4214813"/>
          <p14:tracePt t="71151" x="8367713" y="4224338"/>
          <p14:tracePt t="71168" x="8340725" y="4232275"/>
          <p14:tracePt t="71185" x="8277225" y="4241800"/>
          <p14:tracePt t="71201" x="8232775" y="4251325"/>
          <p14:tracePt t="71219" x="8161338" y="4268788"/>
          <p14:tracePt t="71235" x="8108950" y="4286250"/>
          <p14:tracePt t="71251" x="8054975" y="4295775"/>
          <p14:tracePt t="71268" x="7912100" y="4330700"/>
          <p14:tracePt t="71285" x="7823200" y="4340225"/>
          <p14:tracePt t="71301" x="7751763" y="4357688"/>
          <p14:tracePt t="71318" x="7680325" y="4375150"/>
          <p14:tracePt t="71335" x="7643813" y="4384675"/>
          <p14:tracePt t="71351" x="7608888" y="4384675"/>
          <p14:tracePt t="71368" x="7545388" y="4394200"/>
          <p14:tracePt t="71384" x="7419975" y="4402138"/>
          <p14:tracePt t="71401" x="7331075" y="4402138"/>
          <p14:tracePt t="71418" x="7251700" y="4402138"/>
          <p14:tracePt t="71435" x="7215188" y="4402138"/>
          <p14:tracePt t="71452" x="7153275" y="4394200"/>
          <p14:tracePt t="71467" x="7134225" y="4384675"/>
          <p14:tracePt t="71484" x="7081838" y="4384675"/>
          <p14:tracePt t="71500" x="6991350" y="4357688"/>
          <p14:tracePt t="71517" x="6919913" y="4348163"/>
          <p14:tracePt t="71534" x="6840538" y="4330700"/>
          <p14:tracePt t="71550" x="6796088" y="4322763"/>
          <p14:tracePt t="71567" x="6759575" y="4303713"/>
          <p14:tracePt t="71584" x="6680200" y="4295775"/>
          <p14:tracePt t="71601" x="6643688" y="4286250"/>
          <p14:tracePt t="71617" x="6589713" y="4268788"/>
          <p14:tracePt t="71634" x="6572250" y="4268788"/>
          <p14:tracePt t="71651" x="6527800" y="4251325"/>
          <p14:tracePt t="71668" x="6500813" y="4241800"/>
          <p14:tracePt t="71685" x="6465888" y="4232275"/>
          <p14:tracePt t="71701" x="6456363" y="4214813"/>
          <p14:tracePt t="71718" x="6446838" y="4205288"/>
          <p14:tracePt t="71735" x="6446838" y="4197350"/>
          <p14:tracePt t="71751" x="6446838" y="4179888"/>
          <p14:tracePt t="71784" x="6456363" y="4170363"/>
          <p14:tracePt t="72144" x="6446838" y="4143375"/>
          <p14:tracePt t="72151" x="6419850" y="4116388"/>
          <p14:tracePt t="72158" x="6402388" y="4089400"/>
          <p14:tracePt t="72168" x="6384925" y="4071938"/>
          <p14:tracePt t="72185" x="6330950" y="4017963"/>
          <p14:tracePt t="72201" x="6303963" y="3983038"/>
          <p14:tracePt t="72218" x="6269038" y="3929063"/>
          <p14:tracePt t="72235" x="6242050" y="3867150"/>
          <p14:tracePt t="72251" x="6232525" y="3848100"/>
          <p14:tracePt t="72268" x="6224588" y="3813175"/>
          <p14:tracePt t="72285" x="6215063" y="3803650"/>
          <p14:tracePt t="72301" x="6215063" y="3795713"/>
          <p14:tracePt t="72318" x="6215063" y="3776663"/>
          <p14:tracePt t="72335" x="6215063" y="3768725"/>
          <p14:tracePt t="72351" x="6224588" y="3759200"/>
          <p14:tracePt t="72368" x="6232525" y="3759200"/>
          <p14:tracePt t="72385" x="6232525" y="3751263"/>
          <p14:tracePt t="72401" x="6242050" y="3751263"/>
          <p14:tracePt t="72485" x="6251575" y="3751263"/>
          <p14:tracePt t="72526" x="6259513" y="3751263"/>
          <p14:tracePt t="72540" x="6269038" y="3751263"/>
          <p14:tracePt t="72562" x="6276975" y="3751263"/>
          <p14:tracePt t="72576" x="6286500" y="3751263"/>
          <p14:tracePt t="72590" x="6296025" y="3751263"/>
          <p14:tracePt t="72596" x="6296025" y="3759200"/>
          <p14:tracePt t="72610" x="6303963" y="3759200"/>
          <p14:tracePt t="72618" x="6313488" y="3759200"/>
          <p14:tracePt t="72635" x="6323013" y="3759200"/>
          <p14:tracePt t="72651" x="6348413" y="3759200"/>
          <p14:tracePt t="72668" x="6367463" y="3759200"/>
          <p14:tracePt t="72685" x="6411913" y="3759200"/>
          <p14:tracePt t="72701" x="6465888" y="3759200"/>
          <p14:tracePt t="72719" x="6510338" y="3768725"/>
          <p14:tracePt t="72735" x="6537325" y="3776663"/>
          <p14:tracePt t="72751" x="6545263" y="3776663"/>
          <p14:tracePt t="72768" x="6572250" y="3776663"/>
          <p14:tracePt t="72801" x="6572250" y="3786188"/>
          <p14:tracePt t="72818" x="6572250" y="3795713"/>
          <p14:tracePt t="72835" x="6572250" y="3813175"/>
          <p14:tracePt t="72851" x="6554788" y="3830638"/>
          <p14:tracePt t="72868" x="6545263" y="3848100"/>
          <p14:tracePt t="72885" x="6518275" y="3884613"/>
          <p14:tracePt t="72901" x="6500813" y="3902075"/>
          <p14:tracePt t="72918" x="6483350" y="3919538"/>
          <p14:tracePt t="72935" x="6473825" y="3938588"/>
          <p14:tracePt t="72952" x="6456363" y="3956050"/>
          <p14:tracePt t="72968" x="6446838" y="3956050"/>
          <p14:tracePt t="72985" x="6429375" y="3965575"/>
          <p14:tracePt t="73001" x="6429375" y="3973513"/>
          <p14:tracePt t="73021" x="6419850" y="3983038"/>
          <p14:tracePt t="73035" x="6411913" y="3983038"/>
          <p14:tracePt t="73056" x="6402388" y="3983038"/>
          <p14:tracePt t="73068" x="6394450" y="3983038"/>
          <p14:tracePt t="73085" x="6384925" y="3990975"/>
          <p14:tracePt t="73101" x="6375400" y="3990975"/>
          <p14:tracePt t="73118" x="6357938" y="4010025"/>
          <p14:tracePt t="73135" x="6348413" y="4010025"/>
          <p14:tracePt t="73139" x="6340475" y="4010025"/>
          <p14:tracePt t="73151" x="6323013" y="4017963"/>
          <p14:tracePt t="73168" x="6296025" y="4027488"/>
          <p14:tracePt t="73185" x="6269038" y="4037013"/>
          <p14:tracePt t="73201" x="6232525" y="4054475"/>
          <p14:tracePt t="73219" x="6197600" y="4071938"/>
          <p14:tracePt t="73235" x="6188075" y="4071938"/>
          <p14:tracePt t="73251" x="6170613" y="4081463"/>
          <p14:tracePt t="73268" x="6161088" y="4089400"/>
          <p14:tracePt t="73285" x="6153150" y="4089400"/>
          <p14:tracePt t="73301" x="6143625" y="4089400"/>
          <p14:tracePt t="73337" x="6143625" y="4098925"/>
          <p14:tracePt t="73452" x="6143625" y="4108450"/>
          <p14:tracePt t="73478" x="6153150" y="4108450"/>
          <p14:tracePt t="73499" x="6161088" y="4108450"/>
          <p14:tracePt t="73519" x="6170613" y="4108450"/>
          <p14:tracePt t="73533" x="6180138" y="4108450"/>
          <p14:tracePt t="73547" x="6188075" y="4108450"/>
          <p14:tracePt t="73554" x="6197600" y="4108450"/>
          <p14:tracePt t="73567" x="6205538" y="4108450"/>
          <p14:tracePt t="73584" x="6224588" y="4108450"/>
          <p14:tracePt t="73601" x="6232525" y="4108450"/>
          <p14:tracePt t="73617" x="6242050" y="4108450"/>
          <p14:tracePt t="73634" x="6251575" y="4108450"/>
          <p14:tracePt t="73636" x="6259513" y="4108450"/>
          <p14:tracePt t="73651" x="6269038" y="4108450"/>
          <p14:tracePt t="73668" x="6286500" y="4108450"/>
          <p14:tracePt t="73685" x="6296025" y="4108450"/>
          <p14:tracePt t="73701" x="6303963" y="4108450"/>
          <p14:tracePt t="73718" x="6313488" y="4108450"/>
          <p14:tracePt t="73751" x="6323013" y="4108450"/>
          <p14:tracePt t="73768" x="6330950" y="4108450"/>
          <p14:tracePt t="73785" x="6340475" y="4108450"/>
          <p14:tracePt t="73801" x="6348413" y="4108450"/>
          <p14:tracePt t="73818" x="6357938" y="4108450"/>
          <p14:tracePt t="73835" x="6367463" y="4108450"/>
          <p14:tracePt t="73851" x="6384925" y="4108450"/>
          <p14:tracePt t="73868" x="6402388" y="4108450"/>
          <p14:tracePt t="73885" x="6429375" y="4108450"/>
          <p14:tracePt t="73901" x="6438900" y="4108450"/>
          <p14:tracePt t="73918" x="6456363" y="4108450"/>
          <p14:tracePt t="73935" x="6465888" y="4108450"/>
          <p14:tracePt t="73952" x="6473825" y="4116388"/>
          <p14:tracePt t="73968" x="6483350" y="4116388"/>
          <p14:tracePt t="73985" x="6491288" y="4116388"/>
          <p14:tracePt t="74001" x="6491288" y="4125913"/>
          <p14:tracePt t="74018" x="6500813" y="4125913"/>
          <p14:tracePt t="74051" x="6510338" y="4125913"/>
          <p14:tracePt t="74068" x="6527800" y="4125913"/>
          <p14:tracePt t="74085" x="6537325" y="4125913"/>
          <p14:tracePt t="74102" x="6562725" y="4125913"/>
          <p14:tracePt t="74118" x="6581775" y="4125913"/>
          <p14:tracePt t="74135" x="6599238" y="4125913"/>
          <p14:tracePt t="74139" x="6608763" y="4125913"/>
          <p14:tracePt t="74151" x="6634163" y="4125913"/>
          <p14:tracePt t="74168" x="6643688" y="4125913"/>
          <p14:tracePt t="74185" x="6661150" y="4125913"/>
          <p14:tracePt t="74201" x="6670675" y="4125913"/>
          <p14:tracePt t="74219" x="6688138" y="4125913"/>
          <p14:tracePt t="74235" x="6697663" y="4125913"/>
          <p14:tracePt t="74268" x="6705600" y="4125913"/>
          <p14:tracePt t="74288" x="6715125" y="4125913"/>
          <p14:tracePt t="74309" x="6724650" y="4125913"/>
          <p14:tracePt t="74322" x="6732588" y="4125913"/>
          <p14:tracePt t="74337" x="6742113" y="4125913"/>
          <p14:tracePt t="74363" x="6751638" y="4125913"/>
          <p14:tracePt t="74384" x="6759575" y="4125913"/>
          <p14:tracePt t="74404" x="6769100" y="4125913"/>
          <p14:tracePt t="74432" x="6777038" y="4125913"/>
          <p14:tracePt t="74465" x="6786563" y="4125913"/>
          <p14:tracePt t="74618" x="6786563" y="4133850"/>
          <p14:tracePt t="74665" x="6796088" y="4143375"/>
          <p14:tracePt t="74679" x="6804025" y="4143375"/>
          <p14:tracePt t="74692" x="6813550" y="4152900"/>
          <p14:tracePt t="74701" x="6823075" y="4160838"/>
          <p14:tracePt t="74718" x="6831013" y="4160838"/>
          <p14:tracePt t="76545" x="5956300" y="4179888"/>
          <p14:tracePt t="76550" x="4608513" y="4259263"/>
          <p14:tracePt t="76556" x="4510088" y="4268788"/>
          <p14:tracePt t="76567" x="4303713" y="4295775"/>
          <p14:tracePt t="76584" x="4108450" y="4322763"/>
          <p14:tracePt t="76602" x="3894138" y="4330700"/>
          <p14:tracePt t="76618" x="3679825" y="4348163"/>
          <p14:tracePt t="76635" x="3509963" y="4367213"/>
          <p14:tracePt t="76638" x="3473450" y="4375150"/>
          <p14:tracePt t="76651" x="3411538" y="4384675"/>
          <p14:tracePt t="76668" x="3384550" y="4384675"/>
          <p14:tracePt t="76684" x="3357563" y="4394200"/>
          <p14:tracePt t="76701" x="3313113" y="4402138"/>
          <p14:tracePt t="76718" x="3197225" y="4402138"/>
          <p14:tracePt t="76735" x="3116263" y="4402138"/>
          <p14:tracePt t="76752" x="3027363" y="4402138"/>
          <p14:tracePt t="76768" x="2965450" y="4402138"/>
          <p14:tracePt t="76785" x="2938463" y="4402138"/>
          <p14:tracePt t="76801" x="2911475" y="4402138"/>
          <p14:tracePt t="76818" x="2901950" y="4402138"/>
          <p14:tracePt t="76835" x="2894013" y="4402138"/>
          <p14:tracePt t="76851" x="2884488" y="4402138"/>
          <p14:tracePt t="76868" x="2874963" y="4402138"/>
          <p14:tracePt t="76925" x="2884488" y="4402138"/>
          <p14:tracePt t="76938" x="2894013" y="4402138"/>
          <p14:tracePt t="76945" x="2901950" y="4402138"/>
          <p14:tracePt t="76966" x="2911475" y="4411663"/>
          <p14:tracePt t="76980" x="2919413" y="4411663"/>
          <p14:tracePt t="76993" x="2928938" y="4419600"/>
          <p14:tracePt t="77001" x="2938463" y="4419600"/>
          <p14:tracePt t="77018" x="2946400" y="4419600"/>
          <p14:tracePt t="77035" x="2982913" y="4446588"/>
          <p14:tracePt t="77051" x="3000375" y="4465638"/>
          <p14:tracePt t="77069" x="3036888" y="4500563"/>
          <p14:tracePt t="77085" x="3054350" y="4510088"/>
          <p14:tracePt t="77102" x="3071813" y="4527550"/>
          <p14:tracePt t="77118" x="3081338" y="4537075"/>
          <p14:tracePt t="77135" x="3089275" y="4554538"/>
          <p14:tracePt t="77151" x="3089275" y="4562475"/>
          <p14:tracePt t="77168" x="3098800" y="4572000"/>
          <p14:tracePt t="77192" x="3098800" y="4581525"/>
          <p14:tracePt t="77206" x="3098800" y="4589463"/>
          <p14:tracePt t="77220" x="3108325" y="4589463"/>
          <p14:tracePt t="77240" x="3116263" y="4589463"/>
          <p14:tracePt t="77268" x="3125788" y="4589463"/>
          <p14:tracePt t="77288" x="3133725" y="4589463"/>
          <p14:tracePt t="77302" x="3143250" y="4589463"/>
          <p14:tracePt t="77309" x="3152775" y="4589463"/>
          <p14:tracePt t="77322" x="3160713" y="4589463"/>
          <p14:tracePt t="77335" x="3179763" y="4598988"/>
          <p14:tracePt t="77351" x="3187700" y="4598988"/>
          <p14:tracePt t="77368" x="3197225" y="4608513"/>
          <p14:tracePt t="77385" x="3224213" y="4608513"/>
          <p14:tracePt t="77401" x="3241675" y="4616450"/>
          <p14:tracePt t="77418" x="3259138" y="4625975"/>
          <p14:tracePt t="77435" x="3268663" y="4625975"/>
          <p14:tracePt t="77451" x="3295650" y="4633913"/>
          <p14:tracePt t="77467" x="3313113" y="4643438"/>
          <p14:tracePt t="77484" x="3348038" y="4643438"/>
          <p14:tracePt t="77501" x="3419475" y="4652963"/>
          <p14:tracePt t="77517" x="3465513" y="4660900"/>
          <p14:tracePt t="77534" x="3509963" y="4660900"/>
          <p14:tracePt t="77551" x="3527425" y="4670425"/>
          <p14:tracePt t="77567" x="3554413" y="4670425"/>
          <p14:tracePt t="77584" x="3571875" y="4670425"/>
          <p14:tracePt t="77601" x="3589338" y="4670425"/>
          <p14:tracePt t="77617" x="3616325" y="4679950"/>
          <p14:tracePt t="77634" x="3633788" y="4679950"/>
          <p14:tracePt t="77637" x="3643313" y="4679950"/>
          <p14:tracePt t="77651" x="3660775" y="4679950"/>
          <p14:tracePt t="77668" x="3687763" y="4679950"/>
          <p14:tracePt t="77684" x="3714750" y="4687888"/>
          <p14:tracePt t="77701" x="3759200" y="4697413"/>
          <p14:tracePt t="77719" x="3840163" y="4705350"/>
          <p14:tracePt t="77737" x="3875088" y="4705350"/>
          <p14:tracePt t="77752" x="3902075" y="4714875"/>
          <p14:tracePt t="77768" x="3929063" y="4714875"/>
          <p14:tracePt t="77784" x="3946525" y="4714875"/>
          <p14:tracePt t="77801" x="3956050" y="4714875"/>
          <p14:tracePt t="77818" x="3965575" y="4714875"/>
          <p14:tracePt t="77835" x="3973513" y="4714875"/>
          <p14:tracePt t="77851" x="3983038" y="4714875"/>
          <p14:tracePt t="77868" x="3990975" y="4714875"/>
          <p14:tracePt t="77885" x="4000500" y="4714875"/>
          <p14:tracePt t="77911" x="4010025" y="4714875"/>
          <p14:tracePt t="77953" x="4017963" y="4714875"/>
          <p14:tracePt t="77974" x="4027488" y="4714875"/>
          <p14:tracePt t="77980" x="4037013" y="4714875"/>
          <p14:tracePt t="78000" x="4044950" y="4714875"/>
          <p14:tracePt t="78014" x="4054475" y="4714875"/>
          <p14:tracePt t="78027" x="4062413" y="4714875"/>
          <p14:tracePt t="78035" x="4071938" y="4714875"/>
          <p14:tracePt t="78051" x="4081463" y="4714875"/>
          <p14:tracePt t="78068" x="4098925" y="4714875"/>
          <p14:tracePt t="78085" x="4125913" y="4705350"/>
          <p14:tracePt t="78102" x="4143375" y="4705350"/>
          <p14:tracePt t="78135" x="4160838" y="4705350"/>
          <p14:tracePt t="78158" x="4170363" y="4705350"/>
          <p14:tracePt t="78178" x="4170363" y="4697413"/>
          <p14:tracePt t="78199" x="4170363" y="4687888"/>
          <p14:tracePt t="78226" x="4170363" y="4679950"/>
          <p14:tracePt t="78261" x="4170363" y="4670425"/>
          <p14:tracePt t="78295" x="4170363" y="4660900"/>
          <p14:tracePt t="78308" x="4170363" y="4652963"/>
          <p14:tracePt t="78336" x="4170363" y="4643438"/>
          <p14:tracePt t="78363" x="4160838" y="4643438"/>
          <p14:tracePt t="78370" x="4152900" y="4643438"/>
          <p14:tracePt t="78377" x="4152900" y="4633913"/>
          <p14:tracePt t="78385" x="4143375" y="4633913"/>
          <p14:tracePt t="78401" x="4133850" y="4633913"/>
          <p14:tracePt t="78431" x="4125913" y="4633913"/>
          <p14:tracePt t="78445" x="4116388" y="4633913"/>
          <p14:tracePt t="78519" x="4125913" y="4633913"/>
          <p14:tracePt t="78533" x="4133850" y="4633913"/>
          <p14:tracePt t="78547" x="4143375" y="4633913"/>
          <p14:tracePt t="78561" x="4152900" y="4633913"/>
          <p14:tracePt t="78570" x="4160838" y="4633913"/>
          <p14:tracePt t="78585" x="4170363" y="4633913"/>
          <p14:tracePt t="78602" x="4214813" y="4625975"/>
          <p14:tracePt t="78618" x="4251325" y="4625975"/>
          <p14:tracePt t="78635" x="4276725" y="4625975"/>
          <p14:tracePt t="78638" x="4286250" y="4625975"/>
          <p14:tracePt t="78651" x="4303713" y="4625975"/>
          <p14:tracePt t="78668" x="4330700" y="4625975"/>
          <p14:tracePt t="78684" x="4340225" y="4625975"/>
          <p14:tracePt t="78701" x="4348163" y="4625975"/>
          <p14:tracePt t="78718" x="4357688" y="4625975"/>
          <p14:tracePt t="78740" x="4367213" y="4625975"/>
          <p14:tracePt t="78760" x="4375150" y="4625975"/>
          <p14:tracePt t="78774" x="4394200" y="4625975"/>
          <p14:tracePt t="78788" x="4402138" y="4625975"/>
          <p14:tracePt t="78801" x="4419600" y="4625975"/>
          <p14:tracePt t="78818" x="4465638" y="4633913"/>
          <p14:tracePt t="78835" x="4510088" y="4633913"/>
          <p14:tracePt t="78851" x="4598988" y="4643438"/>
          <p14:tracePt t="78869" x="4633913" y="4643438"/>
          <p14:tracePt t="78885" x="4652963" y="4643438"/>
          <p14:tracePt t="78901" x="4670425" y="4643438"/>
          <p14:tracePt t="78918" x="4687888" y="4643438"/>
          <p14:tracePt t="78934" x="4705350" y="4643438"/>
          <p14:tracePt t="78951" x="4705350" y="4652963"/>
          <p14:tracePt t="78968" x="4714875" y="4652963"/>
          <p14:tracePt t="79001" x="4724400" y="4652963"/>
          <p14:tracePt t="79035" x="4724400" y="4660900"/>
          <p14:tracePt t="79076" x="4724400" y="4670425"/>
          <p14:tracePt t="79438" x="4732338" y="4670425"/>
          <p14:tracePt t="79445" x="4741863" y="4670425"/>
          <p14:tracePt t="79452" x="4751388" y="4670425"/>
          <p14:tracePt t="79467" x="4759325" y="4670425"/>
          <p14:tracePt t="79484" x="4776788" y="4670425"/>
          <p14:tracePt t="79500" x="4795838" y="4652963"/>
          <p14:tracePt t="79517" x="4803775" y="4652963"/>
          <p14:tracePt t="79534" x="4830763" y="4633913"/>
          <p14:tracePt t="79551" x="4848225" y="4625975"/>
          <p14:tracePt t="79567" x="4875213" y="4616450"/>
          <p14:tracePt t="79584" x="4911725" y="4598988"/>
          <p14:tracePt t="79601" x="4946650" y="4589463"/>
          <p14:tracePt t="79617" x="5027613" y="4572000"/>
          <p14:tracePt t="79634" x="5072063" y="4562475"/>
          <p14:tracePt t="79636" x="5099050" y="4562475"/>
          <p14:tracePt t="79651" x="5133975" y="4545013"/>
          <p14:tracePt t="79667" x="5160963" y="4545013"/>
          <p14:tracePt t="79684" x="5197475" y="4537075"/>
          <p14:tracePt t="79701" x="5205413" y="4527550"/>
          <p14:tracePt t="79718" x="5224463" y="4527550"/>
          <p14:tracePt t="79751" x="5232400" y="4527550"/>
          <p14:tracePt t="79801" x="5241925" y="4527550"/>
          <p14:tracePt t="79849" x="5251450" y="4527550"/>
          <p14:tracePt t="80007" x="5259388" y="4527550"/>
          <p14:tracePt t="80034" x="5268913" y="4527550"/>
          <p14:tracePt t="80041" x="5268913" y="4537075"/>
          <p14:tracePt t="80051" x="5286375" y="4537075"/>
          <p14:tracePt t="80068" x="5295900" y="4537075"/>
          <p14:tracePt t="80084" x="5313363" y="4545013"/>
          <p14:tracePt t="80102" x="5340350" y="4545013"/>
          <p14:tracePt t="80118" x="5375275" y="4554538"/>
          <p14:tracePt t="80135" x="5411788" y="4562475"/>
          <p14:tracePt t="80139" x="5419725" y="4562475"/>
          <p14:tracePt t="80151" x="5438775" y="4562475"/>
          <p14:tracePt t="80168" x="5456238" y="4572000"/>
          <p14:tracePt t="80185" x="5473700" y="4572000"/>
          <p14:tracePt t="80201" x="5483225" y="4581525"/>
          <p14:tracePt t="80218" x="5491163" y="4581525"/>
          <p14:tracePt t="80235" x="5510213" y="4581525"/>
          <p14:tracePt t="80252" x="5510213" y="4589463"/>
          <p14:tracePt t="80268" x="5527675" y="4589463"/>
          <p14:tracePt t="80285" x="5537200" y="4598988"/>
          <p14:tracePt t="80301" x="5545138" y="4598988"/>
          <p14:tracePt t="80318" x="5554663" y="4608513"/>
          <p14:tracePt t="80335" x="5562600" y="4616450"/>
          <p14:tracePt t="80351" x="5581650" y="4616450"/>
          <p14:tracePt t="80368" x="5589588" y="4616450"/>
          <p14:tracePt t="80401" x="5599113" y="4625975"/>
          <p14:tracePt t="80418" x="5608638" y="4625975"/>
          <p14:tracePt t="80644" x="5616575" y="4625975"/>
          <p14:tracePt t="80651" x="5626100" y="4625975"/>
          <p14:tracePt t="80657" x="5634038" y="4625975"/>
          <p14:tracePt t="80668" x="5653088" y="4625975"/>
          <p14:tracePt t="80684" x="5697538" y="4633913"/>
          <p14:tracePt t="80701" x="5732463" y="4643438"/>
          <p14:tracePt t="80718" x="5776913" y="4652963"/>
          <p14:tracePt t="80735" x="5813425" y="4660900"/>
          <p14:tracePt t="80752" x="5848350" y="4660900"/>
          <p14:tracePt t="80768" x="5867400" y="4660900"/>
          <p14:tracePt t="80785" x="5894388" y="4660900"/>
          <p14:tracePt t="80801" x="5919788" y="4660900"/>
          <p14:tracePt t="80818" x="5938838" y="4660900"/>
          <p14:tracePt t="80835" x="5965825" y="4670425"/>
          <p14:tracePt t="80851" x="6010275" y="4670425"/>
          <p14:tracePt t="80869" x="6072188" y="4679950"/>
          <p14:tracePt t="80885" x="6099175" y="4687888"/>
          <p14:tracePt t="80901" x="6116638" y="4687888"/>
          <p14:tracePt t="80918" x="6143625" y="4687888"/>
          <p14:tracePt t="80935" x="6161088" y="4687888"/>
          <p14:tracePt t="80968" x="6170613" y="4687888"/>
          <p14:tracePt t="80985" x="6180138" y="4687888"/>
          <p14:tracePt t="81007" x="6188075" y="4687888"/>
          <p14:tracePt t="81028" x="6197600" y="4687888"/>
          <p14:tracePt t="81478" x="6215063" y="4687888"/>
          <p14:tracePt t="81485" x="6242050" y="4687888"/>
          <p14:tracePt t="81491" x="6259513" y="4687888"/>
          <p14:tracePt t="81500" x="6286500" y="4687888"/>
          <p14:tracePt t="81517" x="6323013" y="4687888"/>
          <p14:tracePt t="81534" x="6357938" y="4687888"/>
          <p14:tracePt t="81551" x="6394450" y="4687888"/>
          <p14:tracePt t="81567" x="6419850" y="4687888"/>
          <p14:tracePt t="81584" x="6438900" y="4687888"/>
          <p14:tracePt t="81601" x="6446838" y="4687888"/>
          <p14:tracePt t="81617" x="6473825" y="4687888"/>
          <p14:tracePt t="81635" x="6483350" y="4687888"/>
          <p14:tracePt t="81651" x="6500813" y="4687888"/>
          <p14:tracePt t="81668" x="6518275" y="4687888"/>
          <p14:tracePt t="81684" x="6554788" y="4687888"/>
          <p14:tracePt t="81701" x="6572250" y="4687888"/>
          <p14:tracePt t="81718" x="6589713" y="4687888"/>
          <p14:tracePt t="81737" x="6616700" y="4687888"/>
          <p14:tracePt t="81752" x="6643688" y="4687888"/>
          <p14:tracePt t="81768" x="6661150" y="4687888"/>
          <p14:tracePt t="81784" x="6670675" y="4687888"/>
          <p14:tracePt t="81801" x="6680200" y="4687888"/>
          <p14:tracePt t="81818" x="6688138" y="4687888"/>
          <p14:tracePt t="81835" x="6705600" y="4687888"/>
          <p14:tracePt t="81868" x="6715125" y="4687888"/>
          <p14:tracePt t="81931" x="6724650" y="4687888"/>
          <p14:tracePt t="81979" x="6732588" y="4687888"/>
          <p14:tracePt t="81986" x="6742113" y="4687888"/>
          <p14:tracePt t="82000" x="6751638" y="4687888"/>
          <p14:tracePt t="82007" x="6769100" y="4687888"/>
          <p14:tracePt t="82018" x="6777038" y="4687888"/>
          <p14:tracePt t="82035" x="6831013" y="4679950"/>
          <p14:tracePt t="82051" x="6875463" y="4679950"/>
          <p14:tracePt t="82068" x="6938963" y="4679950"/>
          <p14:tracePt t="82085" x="6965950" y="4679950"/>
          <p14:tracePt t="82102" x="6991350" y="4679950"/>
          <p14:tracePt t="82118" x="7018338" y="4679950"/>
          <p14:tracePt t="82135" x="7045325" y="4679950"/>
          <p14:tracePt t="82151" x="7072313" y="4679950"/>
          <p14:tracePt t="82168" x="7089775" y="4679950"/>
          <p14:tracePt t="82184" x="7126288" y="4660900"/>
          <p14:tracePt t="82201" x="7161213" y="4660900"/>
          <p14:tracePt t="82218" x="7180263" y="4660900"/>
          <p14:tracePt t="82235" x="7205663" y="4652963"/>
          <p14:tracePt t="82251" x="7232650" y="4652963"/>
          <p14:tracePt t="82268" x="7259638" y="4652963"/>
          <p14:tracePt t="82284" x="7286625" y="4652963"/>
          <p14:tracePt t="82301" x="7304088" y="4652963"/>
          <p14:tracePt t="82318" x="7323138" y="4652963"/>
          <p14:tracePt t="82335" x="7331075" y="4652963"/>
          <p14:tracePt t="82351" x="7340600" y="4652963"/>
          <p14:tracePt t="82368" x="7348538" y="4652963"/>
          <p14:tracePt t="82401" x="7358063" y="4643438"/>
          <p14:tracePt t="82464" x="7367588" y="4643438"/>
          <p14:tracePt t="82808" x="7402513" y="4643438"/>
          <p14:tracePt t="82815" x="7429500" y="4643438"/>
          <p14:tracePt t="82822" x="7466013" y="4643438"/>
          <p14:tracePt t="82835" x="7491413" y="4643438"/>
          <p14:tracePt t="82851" x="7589838" y="4643438"/>
          <p14:tracePt t="82869" x="7697788" y="4643438"/>
          <p14:tracePt t="82885" x="7759700" y="4643438"/>
          <p14:tracePt t="82901" x="7813675" y="4643438"/>
          <p14:tracePt t="82918" x="7840663" y="4643438"/>
          <p14:tracePt t="82935" x="7858125" y="4643438"/>
          <p14:tracePt t="82951" x="7867650" y="4643438"/>
          <p14:tracePt t="82968" x="7875588" y="4643438"/>
          <p14:tracePt t="82985" x="7885113" y="4643438"/>
          <p14:tracePt t="83001" x="7894638" y="4643438"/>
          <p14:tracePt t="83019" x="7912100" y="4643438"/>
          <p14:tracePt t="83035" x="7939088" y="4643438"/>
          <p14:tracePt t="83051" x="7974013" y="4643438"/>
          <p14:tracePt t="83068" x="8018463" y="4643438"/>
          <p14:tracePt t="83085" x="8037513" y="4643438"/>
          <p14:tracePt t="83101" x="8062913" y="4643438"/>
          <p14:tracePt t="83118" x="8089900" y="4643438"/>
          <p14:tracePt t="83135" x="8108950" y="4643438"/>
          <p14:tracePt t="83151" x="8116888" y="4643438"/>
          <p14:tracePt t="83168" x="8126413" y="4643438"/>
          <p14:tracePt t="83185" x="8143875" y="4643438"/>
          <p14:tracePt t="83201" x="8161338" y="4643438"/>
          <p14:tracePt t="83218" x="8170863" y="4643438"/>
          <p14:tracePt t="83235" x="8188325" y="4643438"/>
          <p14:tracePt t="83252" x="8205788" y="4643438"/>
          <p14:tracePt t="83268" x="8224838" y="4643438"/>
          <p14:tracePt t="83285" x="8242300" y="4643438"/>
          <p14:tracePt t="83301" x="8277225" y="4652963"/>
          <p14:tracePt t="83318" x="8304213" y="4652963"/>
          <p14:tracePt t="83334" x="8323263" y="4660900"/>
          <p14:tracePt t="83351" x="8348663" y="4660900"/>
          <p14:tracePt t="83369" x="8358188" y="4660900"/>
          <p14:tracePt t="83385" x="8367713" y="4660900"/>
          <p14:tracePt t="83418" x="8375650" y="4660900"/>
          <p14:tracePt t="83435" x="8385175" y="4660900"/>
          <p14:tracePt t="83505" x="8394700" y="4660900"/>
          <p14:tracePt t="83520" x="8394700" y="4670425"/>
          <p14:tracePt t="83525" x="8402638" y="4670425"/>
          <p14:tracePt t="83539" x="8412163" y="4670425"/>
          <p14:tracePt t="83551" x="8420100" y="4670425"/>
          <p14:tracePt t="83567" x="8447088" y="4670425"/>
          <p14:tracePt t="83584" x="8456613" y="4670425"/>
          <p14:tracePt t="83601" x="8483600" y="4670425"/>
          <p14:tracePt t="83617" x="8510588" y="4670425"/>
          <p14:tracePt t="83634" x="8528050" y="4670425"/>
          <p14:tracePt t="83651" x="8545513" y="4670425"/>
          <p14:tracePt t="83668" x="8555038" y="4670425"/>
          <p14:tracePt t="83685" x="8562975" y="4670425"/>
          <p14:tracePt t="83701" x="8582025" y="4670425"/>
          <p14:tracePt t="83718" x="8609013" y="4670425"/>
          <p14:tracePt t="83735" x="8634413" y="4670425"/>
          <p14:tracePt t="83752" x="8661400" y="4670425"/>
          <p14:tracePt t="83768" x="8680450" y="4670425"/>
          <p14:tracePt t="83785" x="8697913" y="4670425"/>
          <p14:tracePt t="83801" x="8724900" y="4670425"/>
          <p14:tracePt t="83818" x="8732838" y="4670425"/>
          <p14:tracePt t="83835" x="8751888" y="4670425"/>
          <p14:tracePt t="83851" x="8769350" y="4670425"/>
          <p14:tracePt t="83868" x="8777288" y="4670425"/>
          <p14:tracePt t="83885" x="8786813" y="4670425"/>
          <p14:tracePt t="83901" x="8796338" y="4670425"/>
          <p14:tracePt t="83918" x="8813800" y="4670425"/>
          <p14:tracePt t="83935" x="8823325" y="4670425"/>
          <p14:tracePt t="83951" x="8848725" y="4670425"/>
          <p14:tracePt t="83968" x="8858250" y="4670425"/>
          <p14:tracePt t="83985" x="8867775" y="4670425"/>
          <p14:tracePt t="84018" x="8875713" y="4670425"/>
          <p14:tracePt t="84035" x="8885238" y="4670425"/>
          <p14:tracePt t="84051" x="8894763" y="4670425"/>
          <p14:tracePt t="84082" x="8902700" y="4670425"/>
          <p14:tracePt t="84116" x="8912225" y="4670425"/>
          <p14:tracePt t="84130" x="8920163" y="4670425"/>
          <p14:tracePt t="86013" x="8885238" y="4670425"/>
          <p14:tracePt t="86021" x="8796338" y="4670425"/>
          <p14:tracePt t="86027" x="8705850" y="4679950"/>
          <p14:tracePt t="86034" x="8609013" y="4687888"/>
          <p14:tracePt t="86051" x="8402638" y="4687888"/>
          <p14:tracePt t="86068" x="8188325" y="4714875"/>
          <p14:tracePt t="86085" x="8027988" y="4724400"/>
          <p14:tracePt t="86101" x="7858125" y="4741863"/>
          <p14:tracePt t="86118" x="7732713" y="4759325"/>
          <p14:tracePt t="86135" x="7643813" y="4776788"/>
          <p14:tracePt t="86151" x="7518400" y="4786313"/>
          <p14:tracePt t="86168" x="7323138" y="4803775"/>
          <p14:tracePt t="86185" x="7099300" y="4830763"/>
          <p14:tracePt t="86201" x="7037388" y="4840288"/>
          <p14:tracePt t="86218" x="6965950" y="4857750"/>
          <p14:tracePt t="86235" x="6831013" y="4867275"/>
          <p14:tracePt t="86252" x="6688138" y="4894263"/>
          <p14:tracePt t="86268" x="6626225" y="4911725"/>
          <p14:tracePt t="86284" x="6572250" y="4929188"/>
          <p14:tracePt t="86301" x="6473825" y="4956175"/>
          <p14:tracePt t="86318" x="6330950" y="4983163"/>
          <p14:tracePt t="86334" x="6108700" y="5018088"/>
          <p14:tracePt t="86351" x="5938838" y="5045075"/>
          <p14:tracePt t="86369" x="5527675" y="5099050"/>
          <p14:tracePt t="86384" x="5375275" y="5116513"/>
          <p14:tracePt t="86401" x="5295900" y="5133975"/>
          <p14:tracePt t="86418" x="5018088" y="5143500"/>
          <p14:tracePt t="86435" x="4822825" y="5153025"/>
          <p14:tracePt t="86451" x="4581525" y="5170488"/>
          <p14:tracePt t="86467" x="4348163" y="5187950"/>
          <p14:tracePt t="86484" x="4214813" y="5197475"/>
          <p14:tracePt t="86500" x="4133850" y="5214938"/>
          <p14:tracePt t="86517" x="4108450" y="5214938"/>
          <p14:tracePt t="86534" x="4044950" y="5214938"/>
          <p14:tracePt t="86551" x="4010025" y="5214938"/>
          <p14:tracePt t="86567" x="3938588" y="5214938"/>
          <p14:tracePt t="86585" x="3894138" y="5224463"/>
          <p14:tracePt t="86602" x="3857625" y="5224463"/>
          <p14:tracePt t="86618" x="3830638" y="5224463"/>
          <p14:tracePt t="86635" x="3795713" y="5224463"/>
          <p14:tracePt t="86651" x="3776663" y="5224463"/>
          <p14:tracePt t="86668" x="3759200" y="5214938"/>
          <p14:tracePt t="86685" x="3724275" y="5205413"/>
          <p14:tracePt t="86701" x="3705225" y="5205413"/>
          <p14:tracePt t="86718" x="3679825" y="5197475"/>
          <p14:tracePt t="86735" x="3660775" y="5187950"/>
          <p14:tracePt t="86752" x="3652838" y="5187950"/>
          <p14:tracePt t="86768" x="3625850" y="5180013"/>
          <p14:tracePt t="86785" x="3616325" y="5170488"/>
          <p14:tracePt t="86801" x="3598863" y="5170488"/>
          <p14:tracePt t="86834" x="3598863" y="5160963"/>
          <p14:tracePt t="86851" x="3598863" y="5153025"/>
          <p14:tracePt t="86911" x="3608388" y="5153025"/>
          <p14:tracePt t="86931" x="3616325" y="5153025"/>
          <p14:tracePt t="86938" x="3616325" y="5143500"/>
          <p14:tracePt t="86951" x="3625850" y="5143500"/>
          <p14:tracePt t="86968" x="3633788" y="5143500"/>
          <p14:tracePt t="86985" x="3652838" y="5133975"/>
          <p14:tracePt t="87019" x="3660775" y="5133975"/>
          <p14:tracePt t="87035" x="3670300" y="5133975"/>
          <p14:tracePt t="87051" x="3679825" y="5133975"/>
          <p14:tracePt t="87068" x="3687763" y="5133975"/>
          <p14:tracePt t="87084" x="3697288" y="5133975"/>
          <p14:tracePt t="87101" x="3705225" y="5133975"/>
          <p14:tracePt t="87118" x="3714750" y="5126038"/>
          <p14:tracePt t="87135" x="3732213" y="5126038"/>
          <p14:tracePt t="87151" x="3751263" y="5126038"/>
          <p14:tracePt t="87168" x="3759200" y="5126038"/>
          <p14:tracePt t="87185" x="3786188" y="5126038"/>
          <p14:tracePt t="87201" x="3803650" y="5126038"/>
          <p14:tracePt t="87218" x="3813175" y="5126038"/>
          <p14:tracePt t="87235" x="3822700" y="5126038"/>
          <p14:tracePt t="87252" x="3830638" y="5126038"/>
          <p14:tracePt t="87268" x="3840163" y="5126038"/>
          <p14:tracePt t="87285" x="3840163" y="5116513"/>
          <p14:tracePt t="87301" x="3848100" y="5116513"/>
          <p14:tracePt t="87335" x="3857625" y="5116513"/>
          <p14:tracePt t="87356" x="3867150" y="5116513"/>
          <p14:tracePt t="87376" x="3875088" y="5116513"/>
          <p14:tracePt t="87384" x="3884613" y="5116513"/>
          <p14:tracePt t="87404" x="3894138" y="5116513"/>
          <p14:tracePt t="87418" x="3902075" y="5116513"/>
          <p14:tracePt t="87435" x="3911600" y="5116513"/>
          <p14:tracePt t="87450" x="3929063" y="5116513"/>
          <p14:tracePt t="87467" x="3946525" y="5116513"/>
          <p14:tracePt t="87484" x="3973513" y="5116513"/>
          <p14:tracePt t="87500" x="3983038" y="5116513"/>
          <p14:tracePt t="87517" x="3990975" y="5116513"/>
          <p14:tracePt t="87534" x="4000500" y="5116513"/>
          <p14:tracePt t="87567" x="4017963" y="5116513"/>
          <p14:tracePt t="87601" x="4027488" y="5116513"/>
          <p14:tracePt t="87635" x="4037013" y="5116513"/>
          <p14:tracePt t="87664" x="4044950" y="5116513"/>
          <p14:tracePt t="87671" x="4054475" y="5116513"/>
          <p14:tracePt t="87685" x="4054475" y="5108575"/>
          <p14:tracePt t="87691" x="4062413" y="5108575"/>
          <p14:tracePt t="87705" x="4071938" y="5108575"/>
          <p14:tracePt t="87720" x="4081463" y="5108575"/>
          <p14:tracePt t="87736" x="4089400" y="5108575"/>
          <p14:tracePt t="87751" x="4098925" y="5108575"/>
          <p14:tracePt t="87768" x="4108450" y="5108575"/>
          <p14:tracePt t="87784" x="4116388" y="5108575"/>
          <p14:tracePt t="87801" x="4133850" y="5108575"/>
          <p14:tracePt t="87817" x="4143375" y="5108575"/>
          <p14:tracePt t="87834" x="4160838" y="5108575"/>
          <p14:tracePt t="87851" x="4187825" y="5108575"/>
          <p14:tracePt t="87868" x="4205288" y="5108575"/>
          <p14:tracePt t="87885" x="4232275" y="5108575"/>
          <p14:tracePt t="87901" x="4251325" y="5108575"/>
          <p14:tracePt t="87918" x="4276725" y="5108575"/>
          <p14:tracePt t="87935" x="4295775" y="5108575"/>
          <p14:tracePt t="87951" x="4313238" y="5108575"/>
          <p14:tracePt t="87968" x="4322763" y="5108575"/>
          <p14:tracePt t="87985" x="4330700" y="5108575"/>
          <p14:tracePt t="88019" x="4340225" y="5108575"/>
          <p14:tracePt t="88035" x="4348163" y="5108575"/>
          <p14:tracePt t="88054" x="4357688" y="5108575"/>
          <p14:tracePt t="88102" x="4367213" y="5108575"/>
          <p14:tracePt t="88143" x="4375150" y="5108575"/>
          <p14:tracePt t="88157" x="4384675" y="5108575"/>
          <p14:tracePt t="88171" x="4384675" y="5099050"/>
          <p14:tracePt t="88177" x="4394200" y="5099050"/>
          <p14:tracePt t="88185" x="4402138" y="5099050"/>
          <p14:tracePt t="88201" x="4419600" y="5099050"/>
          <p14:tracePt t="88218" x="4456113" y="5099050"/>
          <p14:tracePt t="88234" x="4483100" y="5099050"/>
          <p14:tracePt t="88252" x="4500563" y="5099050"/>
          <p14:tracePt t="88268" x="4510088" y="5099050"/>
          <p14:tracePt t="88301" x="4518025" y="5099050"/>
          <p14:tracePt t="88370" x="4527550" y="5099050"/>
          <p14:tracePt t="88403" x="4537075" y="5099050"/>
          <p14:tracePt t="88431" x="4545013" y="5099050"/>
          <p14:tracePt t="88437" x="4554538" y="5099050"/>
          <p14:tracePt t="88451" x="4572000" y="5099050"/>
          <p14:tracePt t="88467" x="4589463" y="5099050"/>
          <p14:tracePt t="88484" x="4608513" y="5099050"/>
          <p14:tracePt t="88501" x="4643438" y="5099050"/>
          <p14:tracePt t="88517" x="4660900" y="5099050"/>
          <p14:tracePt t="88534" x="4687888" y="5099050"/>
          <p14:tracePt t="88551" x="4705350" y="5099050"/>
          <p14:tracePt t="88567" x="4732338" y="5099050"/>
          <p14:tracePt t="88584" x="4751388" y="5099050"/>
          <p14:tracePt t="88601" x="4768850" y="5099050"/>
          <p14:tracePt t="88618" x="4786313" y="5099050"/>
          <p14:tracePt t="88635" x="4813300" y="5099050"/>
          <p14:tracePt t="88651" x="4822825" y="5099050"/>
          <p14:tracePt t="88668" x="4830763" y="5099050"/>
          <p14:tracePt t="88685" x="4848225" y="5099050"/>
          <p14:tracePt t="88701" x="4857750" y="5099050"/>
          <p14:tracePt t="88735" x="4875213" y="5108575"/>
          <p14:tracePt t="88751" x="4884738" y="5108575"/>
          <p14:tracePt t="88768" x="4894263" y="5108575"/>
          <p14:tracePt t="88785" x="4902200" y="5108575"/>
          <p14:tracePt t="88801" x="4911725" y="5108575"/>
          <p14:tracePt t="88818" x="4919663" y="5108575"/>
          <p14:tracePt t="88849" x="4929188" y="5108575"/>
          <p14:tracePt t="88870" x="4929188" y="5116513"/>
          <p14:tracePt t="89177" x="4938713" y="5116513"/>
          <p14:tracePt t="89184" x="4946650" y="5116513"/>
          <p14:tracePt t="89191" x="4956175" y="5116513"/>
          <p14:tracePt t="89201" x="4973638" y="5116513"/>
          <p14:tracePt t="89218" x="5000625" y="5116513"/>
          <p14:tracePt t="89235" x="5018088" y="5116513"/>
          <p14:tracePt t="89252" x="5045075" y="5116513"/>
          <p14:tracePt t="89268" x="5054600" y="5116513"/>
          <p14:tracePt t="89285" x="5062538" y="5116513"/>
          <p14:tracePt t="89301" x="5089525" y="5116513"/>
          <p14:tracePt t="89318" x="5108575" y="5116513"/>
          <p14:tracePt t="89334" x="5126038" y="5116513"/>
          <p14:tracePt t="89351" x="5143500" y="5116513"/>
          <p14:tracePt t="89368" x="5170488" y="5116513"/>
          <p14:tracePt t="89385" x="5197475" y="5116513"/>
          <p14:tracePt t="89402" x="5224463" y="5116513"/>
          <p14:tracePt t="89418" x="5232400" y="5116513"/>
          <p14:tracePt t="89435" x="5241925" y="5116513"/>
          <p14:tracePt t="89451" x="5259388" y="5116513"/>
          <p14:tracePt t="89467" x="5268913" y="5116513"/>
          <p14:tracePt t="89500" x="5276850" y="5116513"/>
          <p14:tracePt t="89525" x="5286375" y="5116513"/>
          <p14:tracePt t="89540" x="5295900" y="5116513"/>
          <p14:tracePt t="89551" x="5303838" y="5116513"/>
          <p14:tracePt t="89567" x="5313363" y="5116513"/>
          <p14:tracePt t="89584" x="5322888" y="5116513"/>
          <p14:tracePt t="89600" x="5340350" y="5116513"/>
          <p14:tracePt t="89617" x="5357813" y="5116513"/>
          <p14:tracePt t="89634" x="5367338" y="5116513"/>
          <p14:tracePt t="89651" x="5384800" y="5116513"/>
          <p14:tracePt t="89668" x="5394325" y="5116513"/>
          <p14:tracePt t="89684" x="5411788" y="5116513"/>
          <p14:tracePt t="89719" x="5419725" y="5116513"/>
          <p14:tracePt t="89754" x="5429250" y="5116513"/>
          <p14:tracePt t="89766" x="5438775" y="5116513"/>
          <p14:tracePt t="89836" x="5446713" y="5116513"/>
          <p14:tracePt t="89890" x="5456238" y="5116513"/>
          <p14:tracePt t="89931" x="5465763" y="5116513"/>
          <p14:tracePt t="89945" x="5473700" y="5116513"/>
          <p14:tracePt t="89979" x="5483225" y="5116513"/>
          <p14:tracePt t="90000" x="5491163" y="5116513"/>
          <p14:tracePt t="90020" x="5510213" y="5116513"/>
          <p14:tracePt t="90034" x="5518150" y="5116513"/>
          <p14:tracePt t="90047" x="5537200" y="5116513"/>
          <p14:tracePt t="90061" x="5545138" y="5116513"/>
          <p14:tracePt t="90068" x="5554663" y="5116513"/>
          <p14:tracePt t="90085" x="5572125" y="5116513"/>
          <p14:tracePt t="90101" x="5589588" y="5116513"/>
          <p14:tracePt t="90118" x="5599113" y="5116513"/>
          <p14:tracePt t="90135" x="5608638" y="5116513"/>
          <p14:tracePt t="90151" x="5626100" y="5116513"/>
          <p14:tracePt t="90185" x="5634038" y="5116513"/>
          <p14:tracePt t="90205" x="5643563" y="5116513"/>
          <p14:tracePt t="90232" x="5653088" y="5116513"/>
          <p14:tracePt t="90280" x="5661025" y="5116513"/>
          <p14:tracePt t="90294" x="5670550" y="5116513"/>
          <p14:tracePt t="90328" x="5680075" y="5116513"/>
          <p14:tracePt t="90410" x="5688013" y="5116513"/>
          <p14:tracePt t="90431" x="5688013" y="5108575"/>
          <p14:tracePt t="90437" x="5697538" y="5108575"/>
          <p14:tracePt t="90451" x="5705475" y="5108575"/>
          <p14:tracePt t="90467" x="5715000" y="5108575"/>
          <p14:tracePt t="90484" x="5741988" y="5099050"/>
          <p14:tracePt t="90501" x="5759450" y="5099050"/>
          <p14:tracePt t="90517" x="5776913" y="5089525"/>
          <p14:tracePt t="90534" x="5803900" y="5089525"/>
          <p14:tracePt t="90551" x="5822950" y="5089525"/>
          <p14:tracePt t="90568" x="5840413" y="5089525"/>
          <p14:tracePt t="90585" x="5848350" y="5089525"/>
          <p14:tracePt t="90601" x="5857875" y="5089525"/>
          <p14:tracePt t="90618" x="5867400" y="5089525"/>
          <p14:tracePt t="90651" x="5884863" y="5089525"/>
          <p14:tracePt t="90668" x="5894388" y="5089525"/>
          <p14:tracePt t="90685" x="5919788" y="5089525"/>
          <p14:tracePt t="90701" x="5938838" y="5089525"/>
          <p14:tracePt t="90718" x="5956300" y="5089525"/>
          <p14:tracePt t="90734" x="5991225" y="5081588"/>
          <p14:tracePt t="90752" x="6018213" y="5081588"/>
          <p14:tracePt t="90768" x="6027738" y="5081588"/>
          <p14:tracePt t="90784" x="6045200" y="5081588"/>
          <p14:tracePt t="90801" x="6062663" y="5081588"/>
          <p14:tracePt t="90818" x="6081713" y="5081588"/>
          <p14:tracePt t="90834" x="6089650" y="5081588"/>
          <p14:tracePt t="90851" x="6099175" y="5081588"/>
          <p14:tracePt t="90868" x="6108700" y="5081588"/>
          <p14:tracePt t="90885" x="6116638" y="5081588"/>
          <p14:tracePt t="90901" x="6126163" y="5081588"/>
          <p14:tracePt t="90918" x="6143625" y="5081588"/>
          <p14:tracePt t="90951" x="6153150" y="5081588"/>
          <p14:tracePt t="90968" x="6161088" y="5081588"/>
          <p14:tracePt t="90985" x="6180138" y="5081588"/>
          <p14:tracePt t="91001" x="6197600" y="5081588"/>
          <p14:tracePt t="91019" x="6224588" y="5081588"/>
          <p14:tracePt t="91035" x="6242050" y="5081588"/>
          <p14:tracePt t="91051" x="6259513" y="5081588"/>
          <p14:tracePt t="91068" x="6296025" y="5089525"/>
          <p14:tracePt t="91085" x="6323013" y="5099050"/>
          <p14:tracePt t="91101" x="6348413" y="5099050"/>
          <p14:tracePt t="91118" x="6367463" y="5099050"/>
          <p14:tracePt t="91135" x="6384925" y="5099050"/>
          <p14:tracePt t="91151" x="6402388" y="5099050"/>
          <p14:tracePt t="91168" x="6411913" y="5099050"/>
          <p14:tracePt t="91184" x="6429375" y="5099050"/>
          <p14:tracePt t="91201" x="6446838" y="5099050"/>
          <p14:tracePt t="91218" x="6456363" y="5099050"/>
          <p14:tracePt t="91234" x="6473825" y="5099050"/>
          <p14:tracePt t="91252" x="6491288" y="5099050"/>
          <p14:tracePt t="91268" x="6510338" y="5099050"/>
          <p14:tracePt t="91285" x="6518275" y="5099050"/>
          <p14:tracePt t="91301" x="6537325" y="5108575"/>
          <p14:tracePt t="91318" x="6545263" y="5108575"/>
          <p14:tracePt t="91335" x="6554788" y="5108575"/>
          <p14:tracePt t="91351" x="6562725" y="5108575"/>
          <p14:tracePt t="91368" x="6581775" y="5116513"/>
          <p14:tracePt t="91401" x="6589713" y="5116513"/>
          <p14:tracePt t="91418" x="6616700" y="5116513"/>
          <p14:tracePt t="91435" x="6626225" y="5116513"/>
          <p14:tracePt t="91451" x="6643688" y="5116513"/>
          <p14:tracePt t="91467" x="6653213" y="5116513"/>
          <p14:tracePt t="91484" x="6661150" y="5116513"/>
          <p14:tracePt t="91501" x="6670675" y="5126038"/>
          <p14:tracePt t="91534" x="6680200" y="5133975"/>
          <p14:tracePt t="91566" x="6688138" y="5133975"/>
          <p14:tracePt t="91580" x="6688138" y="5143500"/>
          <p14:tracePt t="91621" x="6697663" y="5143500"/>
          <p14:tracePt t="91657" x="6697663" y="5153025"/>
          <p14:tracePt t="92020" x="6715125" y="5153025"/>
          <p14:tracePt t="92027" x="6732588" y="5153025"/>
          <p14:tracePt t="92035" x="6751638" y="5143500"/>
          <p14:tracePt t="92051" x="6786563" y="5133975"/>
          <p14:tracePt t="92068" x="6840538" y="5116513"/>
          <p14:tracePt t="92085" x="6929438" y="5108575"/>
          <p14:tracePt t="92101" x="7072313" y="5089525"/>
          <p14:tracePt t="92118" x="7215188" y="5072063"/>
          <p14:tracePt t="92135" x="7269163" y="5072063"/>
          <p14:tracePt t="92151" x="7313613" y="5072063"/>
          <p14:tracePt t="92168" x="7323138" y="5072063"/>
          <p14:tracePt t="92185" x="7348538" y="5062538"/>
          <p14:tracePt t="92201" x="7367588" y="5062538"/>
          <p14:tracePt t="92218" x="7385050" y="5054600"/>
          <p14:tracePt t="92235" x="7402513" y="5054600"/>
          <p14:tracePt t="92252" x="7412038" y="5054600"/>
          <p14:tracePt t="92268" x="7419975" y="5054600"/>
          <p14:tracePt t="92284" x="7429500" y="5054600"/>
          <p14:tracePt t="92318" x="7439025" y="5054600"/>
          <p14:tracePt t="92336" x="7446963" y="5054600"/>
          <p14:tracePt t="92351" x="7466013" y="5054600"/>
          <p14:tracePt t="92368" x="7491413" y="5054600"/>
          <p14:tracePt t="92384" x="7554913" y="5045075"/>
          <p14:tracePt t="92402" x="7581900" y="5045075"/>
          <p14:tracePt t="92418" x="7599363" y="5045075"/>
          <p14:tracePt t="92435" x="7616825" y="5045075"/>
          <p14:tracePt t="92451" x="7634288" y="5045075"/>
          <p14:tracePt t="92467" x="7653338" y="5045075"/>
          <p14:tracePt t="92484" x="7661275" y="5045075"/>
          <p14:tracePt t="92517" x="7670800" y="5045075"/>
          <p14:tracePt t="92534" x="7680325" y="5045075"/>
          <p14:tracePt t="92553" x="7688263" y="5045075"/>
          <p14:tracePt t="92580" x="7697788" y="5045075"/>
          <p14:tracePt t="92614" x="7705725" y="5045075"/>
          <p14:tracePt t="92642" x="7715250" y="5045075"/>
          <p14:tracePt t="92656" x="7724775" y="5045075"/>
          <p14:tracePt t="92671" x="7732713" y="5045075"/>
          <p14:tracePt t="92691" x="7742238" y="5045075"/>
          <p14:tracePt t="92705" x="7751763" y="5045075"/>
          <p14:tracePt t="92720" x="7759700" y="5045075"/>
          <p14:tracePt t="92753" x="7769225" y="5045075"/>
          <p14:tracePt t="92767" x="7777163" y="5045075"/>
          <p14:tracePt t="92780" x="7786688" y="5045075"/>
          <p14:tracePt t="92787" x="7796213" y="5054600"/>
          <p14:tracePt t="92801" x="7813675" y="5054600"/>
          <p14:tracePt t="92818" x="7840663" y="5054600"/>
          <p14:tracePt t="92834" x="7867650" y="5072063"/>
          <p14:tracePt t="92851" x="7875588" y="5072063"/>
          <p14:tracePt t="92869" x="7894638" y="5072063"/>
          <p14:tracePt t="92885" x="7902575" y="5072063"/>
          <p14:tracePt t="92902" x="7920038" y="5072063"/>
          <p14:tracePt t="92918" x="7929563" y="5072063"/>
          <p14:tracePt t="92935" x="7947025" y="5072063"/>
          <p14:tracePt t="92951" x="7966075" y="5072063"/>
          <p14:tracePt t="92968" x="7983538" y="5072063"/>
          <p14:tracePt t="92985" x="7991475" y="5072063"/>
          <p14:tracePt t="93001" x="8018463" y="5072063"/>
          <p14:tracePt t="93019" x="8045450" y="5072063"/>
          <p14:tracePt t="93034" x="8081963" y="5081588"/>
          <p14:tracePt t="93052" x="8108950" y="5089525"/>
          <p14:tracePt t="93068" x="8143875" y="5089525"/>
          <p14:tracePt t="93085" x="8170863" y="5099050"/>
          <p14:tracePt t="93101" x="8205788" y="5108575"/>
          <p14:tracePt t="93117" x="8232775" y="5108575"/>
          <p14:tracePt t="93134" x="8259763" y="5126038"/>
          <p14:tracePt t="93151" x="8277225" y="5126038"/>
          <p14:tracePt t="93167" x="8296275" y="5126038"/>
          <p14:tracePt t="93184" x="8323263" y="5133975"/>
          <p14:tracePt t="93201" x="8331200" y="5133975"/>
          <p14:tracePt t="93217" x="8358188" y="5133975"/>
          <p14:tracePt t="93251" x="8367713" y="5133975"/>
          <p14:tracePt t="93268" x="8375650" y="5133975"/>
          <p14:tracePt t="93285" x="8385175" y="5133975"/>
          <p14:tracePt t="93308" x="8394700" y="5133975"/>
          <p14:tracePt t="93342" x="8402638" y="5133975"/>
          <p14:tracePt t="93369" x="8412163" y="5133975"/>
          <p14:tracePt t="93390" x="8420100" y="5133975"/>
          <p14:tracePt t="93437" x="8429625" y="5133975"/>
          <p14:tracePt t="93470" x="8439150" y="5133975"/>
          <p14:tracePt t="93505" x="8447088" y="5133975"/>
          <p14:tracePt t="93519" x="8456613" y="5133975"/>
          <p14:tracePt t="93532" x="8466138" y="5133975"/>
          <p14:tracePt t="93546" x="8474075" y="5133975"/>
          <p14:tracePt t="93566" x="8491538" y="5133975"/>
          <p14:tracePt t="93580" x="8501063" y="5133975"/>
          <p14:tracePt t="93587" x="8510588" y="5133975"/>
          <p14:tracePt t="93601" x="8518525" y="5143500"/>
          <p14:tracePt t="93617" x="8545513" y="5153025"/>
          <p14:tracePt t="93634" x="8582025" y="5160963"/>
          <p14:tracePt t="93651" x="8599488" y="5160963"/>
          <p14:tracePt t="93668" x="8616950" y="5170488"/>
          <p14:tracePt t="93671" x="8626475" y="5170488"/>
          <p14:tracePt t="93684" x="8653463" y="5180013"/>
          <p14:tracePt t="93701" x="8670925" y="5180013"/>
          <p14:tracePt t="93718" x="8705850" y="5180013"/>
          <p14:tracePt t="93736" x="8715375" y="5180013"/>
          <p14:tracePt t="93751" x="8742363" y="5180013"/>
          <p14:tracePt t="93768" x="8759825" y="5180013"/>
          <p14:tracePt t="93785" x="8769350" y="5180013"/>
          <p14:tracePt t="93801" x="8796338" y="5180013"/>
          <p14:tracePt t="93818" x="8813800" y="5187950"/>
          <p14:tracePt t="93834" x="8840788" y="5187950"/>
          <p14:tracePt t="93851" x="8875713" y="5187950"/>
          <p14:tracePt t="93868" x="8894763" y="5187950"/>
          <p14:tracePt t="93885" x="8920163" y="5197475"/>
          <p14:tracePt t="93902" x="8939213" y="5197475"/>
          <p14:tracePt t="93918" x="8947150" y="5197475"/>
          <p14:tracePt t="93935" x="8956675" y="5197475"/>
          <p14:tracePt t="93951" x="8956675" y="5205413"/>
          <p14:tracePt t="93968" x="8966200" y="5205413"/>
          <p14:tracePt t="93999" x="8966200" y="5214938"/>
          <p14:tracePt t="94136" x="8956675" y="5205413"/>
          <p14:tracePt t="95573" x="8867775" y="5143500"/>
          <p14:tracePt t="95580" x="8751888" y="5054600"/>
          <p14:tracePt t="95587" x="8634413" y="4983163"/>
          <p14:tracePt t="95600" x="8402638" y="4875213"/>
          <p14:tracePt t="95617" x="8153400" y="4768850"/>
          <p14:tracePt t="95635" x="7974013" y="4670425"/>
          <p14:tracePt t="95651" x="7848600" y="4608513"/>
          <p14:tracePt t="95668" x="7608888" y="4500563"/>
          <p14:tracePt t="95671" x="7473950" y="4446588"/>
          <p14:tracePt t="95685" x="7313613" y="4367213"/>
          <p14:tracePt t="95701" x="7134225" y="4303713"/>
          <p14:tracePt t="95718" x="6867525" y="4224338"/>
          <p14:tracePt t="95735" x="6759575" y="4170363"/>
          <p14:tracePt t="95754" x="6697663" y="4125913"/>
          <p14:tracePt t="95768" x="6653213" y="4089400"/>
          <p14:tracePt t="95785" x="6537325" y="4000500"/>
          <p14:tracePt t="95801" x="6473825" y="3946525"/>
          <p14:tracePt t="95818" x="6429375" y="3919538"/>
          <p14:tracePt t="95835" x="6411913" y="3902075"/>
          <p14:tracePt t="95851" x="6402388" y="3884613"/>
          <p14:tracePt t="95868" x="6394450" y="3875088"/>
          <p14:tracePt t="95885" x="6394450" y="3867150"/>
          <p14:tracePt t="95918" x="6394450" y="3857625"/>
          <p14:tracePt t="95935" x="6394450" y="3848100"/>
          <p14:tracePt t="95952" x="6402388" y="3840163"/>
          <p14:tracePt t="95979" x="6402388" y="3830638"/>
          <p14:tracePt t="95987" x="6411913" y="3830638"/>
          <p14:tracePt t="96013" x="6411913" y="3822700"/>
          <p14:tracePt t="96020" x="6419850" y="3813175"/>
          <p14:tracePt t="96034" x="6419850" y="3803650"/>
          <p14:tracePt t="96051" x="6419850" y="3795713"/>
          <p14:tracePt t="96068" x="6419850" y="3768725"/>
          <p14:tracePt t="96085" x="6419850" y="3751263"/>
          <p14:tracePt t="96101" x="6411913" y="3714750"/>
          <p14:tracePt t="96118" x="6411913" y="3705225"/>
          <p14:tracePt t="96135" x="6402388" y="3679825"/>
          <p14:tracePt t="96198" x="6411913" y="3679825"/>
          <p14:tracePt t="96218" x="6419850" y="3679825"/>
          <p14:tracePt t="96253" x="6429375" y="3679825"/>
          <p14:tracePt t="96259" x="6429375" y="3687763"/>
          <p14:tracePt t="96287" x="6438900" y="3687763"/>
          <p14:tracePt t="96295" x="6438900" y="3697288"/>
          <p14:tracePt t="96301" x="6438900" y="3705225"/>
          <p14:tracePt t="96321" x="6446838" y="3714750"/>
          <p14:tracePt t="96335" x="6456363" y="3724275"/>
          <p14:tracePt t="96355" x="6465888" y="3732213"/>
          <p14:tracePt t="96368" x="6465888" y="3741738"/>
          <p14:tracePt t="96385" x="6465888" y="3751263"/>
          <p14:tracePt t="96402" x="6473825" y="3759200"/>
          <p14:tracePt t="96418" x="6473825" y="3768725"/>
          <p14:tracePt t="96435" x="6473825" y="3776663"/>
          <p14:tracePt t="96451" x="6473825" y="3786188"/>
          <p14:tracePt t="96485" x="6473825" y="3795713"/>
          <p14:tracePt t="96500" x="6473825" y="3803650"/>
          <p14:tracePt t="96518" x="6473825" y="3813175"/>
          <p14:tracePt t="96534" x="6473825" y="3822700"/>
          <p14:tracePt t="96551" x="6473825" y="3830638"/>
          <p14:tracePt t="96568" x="6473825" y="3840163"/>
          <p14:tracePt t="96585" x="6473825" y="3857625"/>
          <p14:tracePt t="96601" x="6473825" y="3875088"/>
          <p14:tracePt t="96618" x="6473825" y="3929063"/>
          <p14:tracePt t="96635" x="6473825" y="3965575"/>
          <p14:tracePt t="96651" x="6473825" y="4000500"/>
          <p14:tracePt t="96668" x="6473825" y="4017963"/>
          <p14:tracePt t="96671" x="6473825" y="4037013"/>
          <p14:tracePt t="96684" x="6473825" y="4054475"/>
          <p14:tracePt t="96701" x="6473825" y="4089400"/>
          <p14:tracePt t="96718" x="6473825" y="4125913"/>
          <p14:tracePt t="96735" x="6473825" y="4143375"/>
          <p14:tracePt t="96752" x="6473825" y="4179888"/>
          <p14:tracePt t="96768" x="6473825" y="4197350"/>
          <p14:tracePt t="96785" x="6465888" y="4224338"/>
          <p14:tracePt t="96801" x="6465888" y="4251325"/>
          <p14:tracePt t="96818" x="6465888" y="4259263"/>
          <p14:tracePt t="96835" x="6465888" y="4286250"/>
          <p14:tracePt t="96851" x="6465888" y="4313238"/>
          <p14:tracePt t="96868" x="6465888" y="4330700"/>
          <p14:tracePt t="96885" x="6473825" y="4357688"/>
          <p14:tracePt t="96902" x="6491288" y="4394200"/>
          <p14:tracePt t="96918" x="6500813" y="4419600"/>
          <p14:tracePt t="96935" x="6510338" y="4446588"/>
          <p14:tracePt t="96951" x="6527800" y="4483100"/>
          <p14:tracePt t="96968" x="6537325" y="4500563"/>
          <p14:tracePt t="96984" x="6545263" y="4518025"/>
          <p14:tracePt t="97001" x="6562725" y="4554538"/>
          <p14:tracePt t="97019" x="6572250" y="4589463"/>
          <p14:tracePt t="97035" x="6581775" y="4616450"/>
          <p14:tracePt t="97051" x="6589713" y="4633913"/>
          <p14:tracePt t="97068" x="6599238" y="4660900"/>
          <p14:tracePt t="97085" x="6599238" y="4687888"/>
          <p14:tracePt t="97101" x="6608763" y="4705350"/>
          <p14:tracePt t="97118" x="6616700" y="4724400"/>
          <p14:tracePt t="97135" x="6616700" y="4751388"/>
          <p14:tracePt t="97151" x="6626225" y="4768850"/>
          <p14:tracePt t="97168" x="6626225" y="4786313"/>
          <p14:tracePt t="97173" x="6634163" y="4795838"/>
          <p14:tracePt t="97185" x="6643688" y="4803775"/>
          <p14:tracePt t="97201" x="6653213" y="4822825"/>
          <p14:tracePt t="97218" x="6653213" y="4830763"/>
          <p14:tracePt t="97235" x="6661150" y="4857750"/>
          <p14:tracePt t="97251" x="6670675" y="4867275"/>
          <p14:tracePt t="97268" x="6680200" y="4884738"/>
          <p14:tracePt t="97286" x="6680200" y="4894263"/>
          <p14:tracePt t="97301" x="6688138" y="4911725"/>
          <p14:tracePt t="97318" x="6688138" y="4938713"/>
          <p14:tracePt t="97335" x="6705600" y="4965700"/>
          <p14:tracePt t="97351" x="6705600" y="4983163"/>
          <p14:tracePt t="97369" x="6715125" y="5010150"/>
          <p14:tracePt t="97385" x="6724650" y="5027613"/>
          <p14:tracePt t="97402" x="6724650" y="5037138"/>
          <p14:tracePt t="97418" x="6724650" y="5054600"/>
          <p14:tracePt t="97435" x="6724650" y="5062538"/>
          <p14:tracePt t="97467" x="6724650" y="5072063"/>
          <p14:tracePt t="97490" x="6715125" y="5072063"/>
          <p14:tracePt t="97525" x="6705600" y="5081588"/>
          <p14:tracePt t="97560" x="6705600" y="5089525"/>
          <p14:tracePt t="97566" x="6697663" y="5099050"/>
          <p14:tracePt t="97579" x="6697663" y="5108575"/>
          <p14:tracePt t="97615" x="6697663" y="5116513"/>
          <p14:tracePt t="99239" x="6634163" y="5089525"/>
          <p14:tracePt t="99246" x="6572250" y="5062538"/>
          <p14:tracePt t="99253" x="6510338" y="5045075"/>
          <p14:tracePt t="99268" x="6384925" y="5010150"/>
          <p14:tracePt t="99285" x="6108700" y="4938713"/>
          <p14:tracePt t="99301" x="6000750" y="4902200"/>
          <p14:tracePt t="99318" x="5929313" y="4875213"/>
          <p14:tracePt t="99334" x="5705475" y="4822825"/>
          <p14:tracePt t="99351" x="5491163" y="4786313"/>
          <p14:tracePt t="99368" x="5303838" y="4732338"/>
          <p14:tracePt t="99385" x="5214938" y="4705350"/>
          <p14:tracePt t="99402" x="5089525" y="4670425"/>
          <p14:tracePt t="99418" x="5000625" y="4643438"/>
          <p14:tracePt t="99435" x="4911725" y="4598988"/>
          <p14:tracePt t="99451" x="4822825" y="4554538"/>
          <p14:tracePt t="99467" x="4786313" y="4537075"/>
          <p14:tracePt t="99484" x="4732338" y="4500563"/>
          <p14:tracePt t="99501" x="4679950" y="4473575"/>
          <p14:tracePt t="99518" x="4510088" y="4411663"/>
          <p14:tracePt t="99534" x="4394200" y="4375150"/>
          <p14:tracePt t="99551" x="4303713" y="4340225"/>
          <p14:tracePt t="99567" x="4197350" y="4303713"/>
          <p14:tracePt t="99584" x="4116388" y="4276725"/>
          <p14:tracePt t="99600" x="3983038" y="4232275"/>
          <p14:tracePt t="99617" x="3867150" y="4187825"/>
          <p14:tracePt t="99634" x="3795713" y="4143375"/>
          <p14:tracePt t="99651" x="3724275" y="4089400"/>
          <p14:tracePt t="99668" x="3687763" y="4062413"/>
          <p14:tracePt t="99671" x="3679825" y="4044950"/>
          <p14:tracePt t="99685" x="3633788" y="4017963"/>
          <p14:tracePt t="99701" x="3598863" y="3990975"/>
          <p14:tracePt t="99718" x="3536950" y="3938588"/>
          <p14:tracePt t="99735" x="3490913" y="3911600"/>
          <p14:tracePt t="99753" x="3446463" y="3884613"/>
          <p14:tracePt t="99768" x="3419475" y="3867150"/>
          <p14:tracePt t="99784" x="3394075" y="3857625"/>
          <p14:tracePt t="99801" x="3375025" y="3840163"/>
          <p14:tracePt t="99817" x="3367088" y="3840163"/>
          <p14:tracePt t="99834" x="3340100" y="3830638"/>
          <p14:tracePt t="99851" x="3330575" y="3830638"/>
          <p14:tracePt t="99868" x="3322638" y="3830638"/>
          <p14:tracePt t="99885" x="3303588" y="3822700"/>
          <p14:tracePt t="99902" x="3276600" y="3822700"/>
          <p14:tracePt t="99918" x="3259138" y="3813175"/>
          <p14:tracePt t="99934" x="3224213" y="3813175"/>
          <p14:tracePt t="99951" x="3179763" y="3813175"/>
          <p14:tracePt t="99968" x="3152775" y="3813175"/>
          <p14:tracePt t="99985" x="3133725" y="3803650"/>
          <p14:tracePt t="100001" x="3116263" y="3803650"/>
          <p14:tracePt t="100018" x="3108325" y="3803650"/>
          <p14:tracePt t="100035" x="3098800" y="3795713"/>
          <p14:tracePt t="100051" x="3098800" y="3786188"/>
          <p14:tracePt t="100084" x="3098800" y="3776663"/>
          <p14:tracePt t="100102" x="3098800" y="3768725"/>
          <p14:tracePt t="100122" x="3108325" y="3768725"/>
          <p14:tracePt t="100135" x="3108325" y="3759200"/>
          <p14:tracePt t="100151" x="3116263" y="3751263"/>
          <p14:tracePt t="100169" x="3125788" y="3751263"/>
          <p14:tracePt t="100185" x="3133725" y="3741738"/>
          <p14:tracePt t="100211" x="3143250" y="3732213"/>
          <p14:tracePt t="100238" x="3152775" y="3724275"/>
          <p14:tracePt t="100253" x="3160713" y="3724275"/>
          <p14:tracePt t="100260" x="3160713" y="3714750"/>
          <p14:tracePt t="100286" x="3170238" y="3714750"/>
          <p14:tracePt t="100293" x="3170238" y="3705225"/>
          <p14:tracePt t="100321" x="3179763" y="3705225"/>
          <p14:tracePt t="100327" x="3179763" y="3697288"/>
          <p14:tracePt t="100348" x="3187700" y="3697288"/>
          <p14:tracePt t="100369" x="3187700" y="3687763"/>
          <p14:tracePt t="100452" x="3187700" y="3697288"/>
          <p14:tracePt t="100470" x="3187700" y="3714750"/>
          <p14:tracePt t="100490" x="3187700" y="3724275"/>
          <p14:tracePt t="100498" x="3179763" y="3732213"/>
          <p14:tracePt t="100511" x="3179763" y="3741738"/>
          <p14:tracePt t="100518" x="3179763" y="3751263"/>
          <p14:tracePt t="100534" x="3170238" y="3751263"/>
          <p14:tracePt t="100551" x="3160713" y="3759200"/>
          <p14:tracePt t="100567" x="3152775" y="3768725"/>
          <p14:tracePt t="100584" x="3143250" y="3768725"/>
          <p14:tracePt t="100601" x="3125788" y="3768725"/>
          <p14:tracePt t="100618" x="3116263" y="3768725"/>
          <p14:tracePt t="100635" x="3081338" y="3768725"/>
          <p14:tracePt t="100651" x="3062288" y="3768725"/>
          <p14:tracePt t="100669" x="3036888" y="3768725"/>
          <p14:tracePt t="100685" x="3017838" y="3768725"/>
          <p14:tracePt t="100701" x="3009900" y="3768725"/>
          <p14:tracePt t="100718" x="2990850" y="3768725"/>
          <p14:tracePt t="100751" x="2982913" y="3768725"/>
          <p14:tracePt t="100779" x="2982913" y="3759200"/>
          <p14:tracePt t="100814" x="2982913" y="3751263"/>
          <p14:tracePt t="100827" x="2982913" y="3741738"/>
          <p14:tracePt t="100842" x="2990850" y="3741738"/>
          <p14:tracePt t="100869" x="3000375" y="3741738"/>
          <p14:tracePt t="100882" x="3000375" y="3732213"/>
          <p14:tracePt t="100890" x="3009900" y="3732213"/>
          <p14:tracePt t="100916" x="3017838" y="3732213"/>
          <p14:tracePt t="100951" x="3027363" y="3732213"/>
          <p14:tracePt t="100986" x="3036888" y="3732213"/>
          <p14:tracePt t="100998" x="3044825" y="3732213"/>
          <p14:tracePt t="101026" x="3054350" y="3732213"/>
          <p14:tracePt t="101041" x="3062288" y="3732213"/>
          <p14:tracePt t="101054" x="3071813" y="3732213"/>
          <p14:tracePt t="101060" x="3081338" y="3732213"/>
          <p14:tracePt t="101095" x="3089275" y="3741738"/>
          <p14:tracePt t="101108" x="3089275" y="3751263"/>
          <p14:tracePt t="101115" x="3098800" y="3751263"/>
          <p14:tracePt t="101143" x="3108325" y="3759200"/>
          <p14:tracePt t="101156" x="3116263" y="3759200"/>
          <p14:tracePt t="101190" x="3125788" y="3759200"/>
          <p14:tracePt t="101259" x="3133725" y="3759200"/>
          <p14:tracePt t="101293" x="3143250" y="3759200"/>
          <p14:tracePt t="101307" x="3152775" y="3759200"/>
          <p14:tracePt t="101341" x="3160713" y="3759200"/>
          <p14:tracePt t="101375" x="3170238" y="3759200"/>
          <p14:tracePt t="101389" x="3179763" y="3759200"/>
          <p14:tracePt t="101396" x="3187700" y="3759200"/>
          <p14:tracePt t="101410" x="3197225" y="3768725"/>
          <p14:tracePt t="101418" x="3205163" y="3768725"/>
          <p14:tracePt t="101436" x="3241675" y="3776663"/>
          <p14:tracePt t="101451" x="3268663" y="3786188"/>
          <p14:tracePt t="101467" x="3295650" y="3795713"/>
          <p14:tracePt t="101484" x="3322638" y="3803650"/>
          <p14:tracePt t="101501" x="3348038" y="3813175"/>
          <p14:tracePt t="101517" x="3367088" y="3813175"/>
          <p14:tracePt t="101534" x="3394075" y="3813175"/>
          <p14:tracePt t="101551" x="3411538" y="3813175"/>
          <p14:tracePt t="101567" x="3455988" y="3813175"/>
          <p14:tracePt t="101584" x="3482975" y="3813175"/>
          <p14:tracePt t="101601" x="3509963" y="3813175"/>
          <p14:tracePt t="101617" x="3527425" y="3813175"/>
          <p14:tracePt t="101634" x="3554413" y="3813175"/>
          <p14:tracePt t="101651" x="3571875" y="3803650"/>
          <p14:tracePt t="101668" x="3581400" y="3803650"/>
          <p14:tracePt t="101684" x="3598863" y="3795713"/>
          <p14:tracePt t="101701" x="3608388" y="3795713"/>
          <p14:tracePt t="101718" x="3616325" y="3786188"/>
          <p14:tracePt t="101734" x="3616325" y="3776663"/>
          <p14:tracePt t="101751" x="3625850" y="3776663"/>
          <p14:tracePt t="101768" x="3625850" y="3768725"/>
          <p14:tracePt t="101801" x="3625850" y="3759200"/>
          <p14:tracePt t="101882" x="3616325" y="3759200"/>
          <p14:tracePt t="101889" x="3616325" y="3768725"/>
          <p14:tracePt t="101902" x="3616325" y="3776663"/>
          <p14:tracePt t="101918" x="3608388" y="3786188"/>
          <p14:tracePt t="101951" x="3598863" y="3795713"/>
          <p14:tracePt t="101968" x="3589338" y="3803650"/>
          <p14:tracePt t="101984" x="3562350" y="3813175"/>
          <p14:tracePt t="102001" x="3554413" y="3813175"/>
          <p14:tracePt t="102018" x="3536950" y="3822700"/>
          <p14:tracePt t="102035" x="3517900" y="3822700"/>
          <p14:tracePt t="102052" x="3509963" y="3822700"/>
          <p14:tracePt t="102068" x="3490913" y="3822700"/>
          <p14:tracePt t="102085" x="3473450" y="3830638"/>
          <p14:tracePt t="102101" x="3455988" y="3830638"/>
          <p14:tracePt t="102118" x="3438525" y="3830638"/>
          <p14:tracePt t="102135" x="3429000" y="3830638"/>
          <p14:tracePt t="102151" x="3419475" y="3830638"/>
          <p14:tracePt t="102169" x="3402013" y="3830638"/>
          <p14:tracePt t="102185" x="3394075" y="3830638"/>
          <p14:tracePt t="102189" x="3375025" y="3830638"/>
          <p14:tracePt t="102218" x="3357563" y="3830638"/>
          <p14:tracePt t="102235" x="3348038" y="3830638"/>
          <p14:tracePt t="102251" x="3340100" y="3830638"/>
          <p14:tracePt t="102268" x="3330575" y="3822700"/>
          <p14:tracePt t="102286" x="3313113" y="3822700"/>
          <p14:tracePt t="102301" x="3303588" y="3822700"/>
          <p14:tracePt t="102335" x="3295650" y="3813175"/>
          <p14:tracePt t="102362" x="3295650" y="3803650"/>
          <p14:tracePt t="102396" x="3295650" y="3795713"/>
          <p14:tracePt t="102476" x="3295650" y="3786188"/>
          <p14:tracePt t="102483" x="3286125" y="3786188"/>
          <p14:tracePt t="102559" x="3286125" y="3776663"/>
          <p14:tracePt t="102581" x="3286125" y="3768725"/>
          <p14:tracePt t="102670" x="3286125" y="3759200"/>
          <p14:tracePt t="102718" x="3295650" y="3759200"/>
          <p14:tracePt t="102753" x="3303588" y="3759200"/>
          <p14:tracePt t="102759" x="3313113" y="3759200"/>
          <p14:tracePt t="102773" x="3322638" y="3759200"/>
          <p14:tracePt t="102787" x="3330575" y="3759200"/>
          <p14:tracePt t="102801" x="3348038" y="3759200"/>
          <p14:tracePt t="102818" x="3357563" y="3759200"/>
          <p14:tracePt t="102835" x="3384550" y="3759200"/>
          <p14:tracePt t="102851" x="3402013" y="3759200"/>
          <p14:tracePt t="102868" x="3429000" y="3759200"/>
          <p14:tracePt t="102885" x="3446463" y="3759200"/>
          <p14:tracePt t="102902" x="3473450" y="3759200"/>
          <p14:tracePt t="102918" x="3482975" y="3759200"/>
          <p14:tracePt t="102935" x="3500438" y="3759200"/>
          <p14:tracePt t="102951" x="3517900" y="3759200"/>
          <p14:tracePt t="102968" x="3527425" y="3759200"/>
          <p14:tracePt t="102985" x="3544888" y="3759200"/>
          <p14:tracePt t="103020" x="3554413" y="3759200"/>
          <p14:tracePt t="103060" x="3562350" y="3759200"/>
          <p14:tracePt t="103108" x="3571875" y="3759200"/>
          <p14:tracePt t="103115" x="3581400" y="3759200"/>
          <p14:tracePt t="103129" x="3589338" y="3759200"/>
          <p14:tracePt t="103136" x="3589338" y="3768725"/>
          <p14:tracePt t="103152" x="3608388" y="3768725"/>
          <p14:tracePt t="103168" x="3625850" y="3776663"/>
          <p14:tracePt t="103184" x="3670300" y="3786188"/>
          <p14:tracePt t="103201" x="3714750" y="3795713"/>
          <p14:tracePt t="103217" x="3786188" y="3795713"/>
          <p14:tracePt t="103234" x="3822700" y="3803650"/>
          <p14:tracePt t="103251" x="3857625" y="3813175"/>
          <p14:tracePt t="103268" x="3867150" y="3813175"/>
          <p14:tracePt t="103284" x="3884613" y="3813175"/>
          <p14:tracePt t="103301" x="3894138" y="3813175"/>
          <p14:tracePt t="103318" x="3902075" y="3813175"/>
          <p14:tracePt t="103389" x="3902075" y="3803650"/>
          <p14:tracePt t="103437" x="3902075" y="3795713"/>
          <p14:tracePt t="103450" x="3911600" y="3795713"/>
          <p14:tracePt t="103463" x="3919538" y="3795713"/>
          <p14:tracePt t="103497" x="3929063" y="3795713"/>
          <p14:tracePt t="103524" x="3938588" y="3795713"/>
          <p14:tracePt t="103545" x="3946525" y="3795713"/>
          <p14:tracePt t="103552" x="3956050" y="3795713"/>
          <p14:tracePt t="103565" x="3965575" y="3786188"/>
          <p14:tracePt t="103572" x="3983038" y="3786188"/>
          <p14:tracePt t="103584" x="4010025" y="3786188"/>
          <p14:tracePt t="103601" x="4125913" y="3786188"/>
          <p14:tracePt t="103617" x="4232275" y="3786188"/>
          <p14:tracePt t="103634" x="4322763" y="3786188"/>
          <p14:tracePt t="103651" x="4340225" y="3786188"/>
          <p14:tracePt t="103669" x="4367213" y="3795713"/>
          <p14:tracePt t="103685" x="4384675" y="3795713"/>
          <p14:tracePt t="103701" x="4402138" y="3795713"/>
          <p14:tracePt t="103718" x="4419600" y="3795713"/>
          <p14:tracePt t="103735" x="4429125" y="3795713"/>
          <p14:tracePt t="103752" x="4446588" y="3795713"/>
          <p14:tracePt t="103785" x="4456113" y="3795713"/>
          <p14:tracePt t="103806" x="4465638" y="3795713"/>
          <p14:tracePt t="103833" x="4473575" y="3795713"/>
          <p14:tracePt t="103951" x="4473575" y="3803650"/>
          <p14:tracePt t="103978" x="4473575" y="3813175"/>
          <p14:tracePt t="103999" x="4473575" y="3822700"/>
          <p14:tracePt t="104039" x="4465638" y="3822700"/>
          <p14:tracePt t="104566" x="4473575" y="3822700"/>
          <p14:tracePt t="104573" x="4500563" y="3822700"/>
          <p14:tracePt t="104584" x="4537075" y="3813175"/>
          <p14:tracePt t="104601" x="4608513" y="3795713"/>
          <p14:tracePt t="104618" x="4660900" y="3795713"/>
          <p14:tracePt t="104635" x="4705350" y="3786188"/>
          <p14:tracePt t="104651" x="4759325" y="3776663"/>
          <p14:tracePt t="104669" x="4786313" y="3776663"/>
          <p14:tracePt t="104685" x="4803775" y="3776663"/>
          <p14:tracePt t="104701" x="4813300" y="3776663"/>
          <p14:tracePt t="104718" x="4840288" y="3776663"/>
          <p14:tracePt t="104735" x="4848225" y="3776663"/>
          <p14:tracePt t="104752" x="4867275" y="3776663"/>
          <p14:tracePt t="104768" x="4875213" y="3776663"/>
          <p14:tracePt t="104785" x="4884738" y="3776663"/>
          <p14:tracePt t="104801" x="4894263" y="3776663"/>
          <p14:tracePt t="104818" x="4902200" y="3776663"/>
          <p14:tracePt t="104835" x="4911725" y="3776663"/>
          <p14:tracePt t="104875" x="4911725" y="3786188"/>
          <p14:tracePt t="104903" x="4911725" y="3795713"/>
          <p14:tracePt t="104916" x="4902200" y="3803650"/>
          <p14:tracePt t="104930" x="4894263" y="3803650"/>
          <p14:tracePt t="104937" x="4894263" y="3813175"/>
          <p14:tracePt t="104951" x="4875213" y="3813175"/>
          <p14:tracePt t="104968" x="4857750" y="3830638"/>
          <p14:tracePt t="104984" x="4803775" y="3867150"/>
          <p14:tracePt t="105001" x="4732338" y="3894138"/>
          <p14:tracePt t="105018" x="4537075" y="3973513"/>
          <p14:tracePt t="105035" x="4419600" y="4010025"/>
          <p14:tracePt t="105052" x="4303713" y="4037013"/>
          <p14:tracePt t="105068" x="4214813" y="4062413"/>
          <p14:tracePt t="105085" x="4133850" y="4081463"/>
          <p14:tracePt t="105101" x="4044950" y="4089400"/>
          <p14:tracePt t="105118" x="4010025" y="4089400"/>
          <p14:tracePt t="105135" x="3983038" y="4089400"/>
          <p14:tracePt t="105151" x="3956050" y="4098925"/>
          <p14:tracePt t="105169" x="3929063" y="4108450"/>
          <p14:tracePt t="105185" x="3911600" y="4108450"/>
          <p14:tracePt t="105189" x="3902075" y="4108450"/>
          <p14:tracePt t="105201" x="3884613" y="4116388"/>
          <p14:tracePt t="105218" x="3830638" y="4133850"/>
          <p14:tracePt t="105235" x="3768725" y="4152900"/>
          <p14:tracePt t="105251" x="3625850" y="4205288"/>
          <p14:tracePt t="105268" x="3536950" y="4241800"/>
          <p14:tracePt t="105285" x="3438525" y="4268788"/>
          <p14:tracePt t="105301" x="3411538" y="4286250"/>
          <p14:tracePt t="105318" x="3394075" y="4286250"/>
          <p14:tracePt t="105335" x="3367088" y="4286250"/>
          <p14:tracePt t="105351" x="3357563" y="4286250"/>
          <p14:tracePt t="105368" x="3340100" y="4286250"/>
          <p14:tracePt t="105401" x="3340100" y="4276725"/>
          <p14:tracePt t="105418" x="3340100" y="4259263"/>
          <p14:tracePt t="105435" x="3340100" y="4251325"/>
          <p14:tracePt t="105451" x="3340100" y="4232275"/>
          <p14:tracePt t="105467" x="3340100" y="4224338"/>
          <p14:tracePt t="105484" x="3348038" y="4214813"/>
          <p14:tracePt t="105518" x="3348038" y="4205288"/>
          <p14:tracePt t="105534" x="3357563" y="4197350"/>
          <p14:tracePt t="105568" x="3367088" y="4187825"/>
          <p14:tracePt t="105601" x="3384550" y="4187825"/>
          <p14:tracePt t="105634" x="3394075" y="4187825"/>
          <p14:tracePt t="105651" x="3402013" y="4187825"/>
          <p14:tracePt t="105675" x="3411538" y="4187825"/>
          <p14:tracePt t="105724" x="3419475" y="4187825"/>
          <p14:tracePt t="105759" x="3429000" y="4187825"/>
          <p14:tracePt t="105807" x="3438525" y="4187825"/>
          <p14:tracePt t="105841" x="3446463" y="4187825"/>
          <p14:tracePt t="105861" x="3455988" y="4187825"/>
          <p14:tracePt t="105868" x="3465513" y="4187825"/>
          <p14:tracePt t="105889" x="3473450" y="4187825"/>
          <p14:tracePt t="105903" x="3482975" y="4179888"/>
          <p14:tracePt t="105916" x="3490913" y="4179888"/>
          <p14:tracePt t="105923" x="3500438" y="4179888"/>
          <p14:tracePt t="105937" x="3509963" y="4179888"/>
          <p14:tracePt t="105951" x="3536950" y="4179888"/>
          <p14:tracePt t="105968" x="3562350" y="4170363"/>
          <p14:tracePt t="105984" x="3598863" y="4160838"/>
          <p14:tracePt t="106001" x="3616325" y="4160838"/>
          <p14:tracePt t="106018" x="3643313" y="4160838"/>
          <p14:tracePt t="106034" x="3660775" y="4160838"/>
          <p14:tracePt t="106052" x="3679825" y="4160838"/>
          <p14:tracePt t="106068" x="3697288" y="4160838"/>
          <p14:tracePt t="106084" x="3724275" y="4160838"/>
          <p14:tracePt t="106101" x="3768725" y="4170363"/>
          <p14:tracePt t="106118" x="3822700" y="4179888"/>
          <p14:tracePt t="106135" x="3867150" y="4179888"/>
          <p14:tracePt t="106151" x="3911600" y="4187825"/>
          <p14:tracePt t="106169" x="3946525" y="4197350"/>
          <p14:tracePt t="106185" x="3983038" y="4205288"/>
          <p14:tracePt t="106202" x="4000500" y="4205288"/>
          <p14:tracePt t="106218" x="4044950" y="4205288"/>
          <p14:tracePt t="106235" x="4071938" y="4205288"/>
          <p14:tracePt t="106251" x="4098925" y="4205288"/>
          <p14:tracePt t="106268" x="4108450" y="4205288"/>
          <p14:tracePt t="106285" x="4125913" y="4205288"/>
          <p14:tracePt t="106301" x="4133850" y="4197350"/>
          <p14:tracePt t="106318" x="4152900" y="4187825"/>
          <p14:tracePt t="106335" x="4179888" y="4187825"/>
          <p14:tracePt t="106351" x="4205288" y="4179888"/>
          <p14:tracePt t="106368" x="4224338" y="4179888"/>
          <p14:tracePt t="106385" x="4241800" y="4179888"/>
          <p14:tracePt t="106401" x="4251325" y="4179888"/>
          <p14:tracePt t="106418" x="4259263" y="4179888"/>
          <p14:tracePt t="106451" x="4268788" y="4179888"/>
          <p14:tracePt t="106467" x="4276725" y="4179888"/>
          <p14:tracePt t="106490" x="4276725" y="4170363"/>
          <p14:tracePt t="106566" x="4268788" y="4160838"/>
          <p14:tracePt t="106579" x="4259263" y="4160838"/>
          <p14:tracePt t="106587" x="4251325" y="4160838"/>
          <p14:tracePt t="106601" x="4224338" y="4152900"/>
          <p14:tracePt t="106618" x="4179888" y="4143375"/>
          <p14:tracePt t="106634" x="4143375" y="4116388"/>
          <p14:tracePt t="106651" x="4054475" y="4054475"/>
          <p14:tracePt t="106669" x="3894138" y="3929063"/>
          <p14:tracePt t="106685" x="3813175" y="3875088"/>
          <p14:tracePt t="106701" x="3759200" y="3840163"/>
          <p14:tracePt t="106718" x="3705225" y="3813175"/>
          <p14:tracePt t="106735" x="3679825" y="3803650"/>
          <p14:tracePt t="106751" x="3643313" y="3786188"/>
          <p14:tracePt t="106768" x="3625850" y="3776663"/>
          <p14:tracePt t="106785" x="3581400" y="3768725"/>
          <p14:tracePt t="106801" x="3554413" y="3768725"/>
          <p14:tracePt t="106819" x="3527425" y="3768725"/>
          <p14:tracePt t="106834" x="3482975" y="3768725"/>
          <p14:tracePt t="106851" x="3455988" y="3768725"/>
          <p14:tracePt t="106868" x="3402013" y="3759200"/>
          <p14:tracePt t="106885" x="3375025" y="3759200"/>
          <p14:tracePt t="106902" x="3330575" y="3751263"/>
          <p14:tracePt t="106918" x="3303588" y="3741738"/>
          <p14:tracePt t="106936" x="3286125" y="3741738"/>
          <p14:tracePt t="106951" x="3286125" y="3732213"/>
          <p14:tracePt t="106968" x="3276600" y="3732213"/>
          <p14:tracePt t="106985" x="3268663" y="3732213"/>
          <p14:tracePt t="107006" x="3268663" y="3724275"/>
          <p14:tracePt t="107020" x="3276600" y="3724275"/>
          <p14:tracePt t="107054" x="3286125" y="3714750"/>
          <p14:tracePt t="107067" x="3286125" y="3705225"/>
          <p14:tracePt t="107087" x="3295650" y="3705225"/>
          <p14:tracePt t="107108" x="3303588" y="3697288"/>
          <p14:tracePt t="107128" x="3313113" y="3697288"/>
          <p14:tracePt t="107135" x="3322638" y="3697288"/>
          <p14:tracePt t="107156" x="3330575" y="3697288"/>
          <p14:tracePt t="107170" x="3340100" y="3697288"/>
          <p14:tracePt t="107183" x="3348038" y="3697288"/>
          <p14:tracePt t="107190" x="3357563" y="3697288"/>
          <p14:tracePt t="107211" x="3367088" y="3697288"/>
          <p14:tracePt t="107218" x="3367088" y="3687763"/>
          <p14:tracePt t="107235" x="3394075" y="3687763"/>
          <p14:tracePt t="107252" x="3429000" y="3687763"/>
          <p14:tracePt t="107268" x="3465513" y="3687763"/>
          <p14:tracePt t="107285" x="3544888" y="3687763"/>
          <p14:tracePt t="107301" x="3608388" y="3697288"/>
          <p14:tracePt t="107318" x="3679825" y="3705225"/>
          <p14:tracePt t="107335" x="3732213" y="3705225"/>
          <p14:tracePt t="107351" x="3768725" y="3705225"/>
          <p14:tracePt t="107368" x="3830638" y="3705225"/>
          <p14:tracePt t="107385" x="3848100" y="3705225"/>
          <p14:tracePt t="107402" x="3884613" y="3705225"/>
          <p14:tracePt t="107418" x="3902075" y="3705225"/>
          <p14:tracePt t="107435" x="3919538" y="3705225"/>
          <p14:tracePt t="107451" x="3938588" y="3705225"/>
          <p14:tracePt t="107467" x="3946525" y="3705225"/>
          <p14:tracePt t="107484" x="3973513" y="3705225"/>
          <p14:tracePt t="107501" x="3990975" y="3705225"/>
          <p14:tracePt t="107517" x="4017963" y="3687763"/>
          <p14:tracePt t="107534" x="4044950" y="3679825"/>
          <p14:tracePt t="107551" x="4062413" y="3679825"/>
          <p14:tracePt t="107567" x="4071938" y="3679825"/>
          <p14:tracePt t="107584" x="4089400" y="3679825"/>
          <p14:tracePt t="107600" x="4125913" y="3679825"/>
          <p14:tracePt t="107617" x="4143375" y="3679825"/>
          <p14:tracePt t="107634" x="4170363" y="3679825"/>
          <p14:tracePt t="107651" x="4187825" y="3679825"/>
          <p14:tracePt t="107668" x="4197350" y="3679825"/>
          <p14:tracePt t="107684" x="4205288" y="3679825"/>
          <p14:tracePt t="107701" x="4214813" y="3679825"/>
          <p14:tracePt t="107724" x="4224338" y="3679825"/>
          <p14:tracePt t="107787" x="4214813" y="3679825"/>
          <p14:tracePt t="107793" x="4205288" y="3679825"/>
          <p14:tracePt t="107801" x="4197350" y="3687763"/>
          <p14:tracePt t="107818" x="4187825" y="3697288"/>
          <p14:tracePt t="107835" x="4152900" y="3714750"/>
          <p14:tracePt t="107851" x="4125913" y="3741738"/>
          <p14:tracePt t="107868" x="4071938" y="3776663"/>
          <p14:tracePt t="107884" x="4044950" y="3786188"/>
          <p14:tracePt t="107902" x="4010025" y="3803650"/>
          <p14:tracePt t="107918" x="4000500" y="3813175"/>
          <p14:tracePt t="107935" x="3990975" y="3822700"/>
          <p14:tracePt t="107951" x="3965575" y="3840163"/>
          <p14:tracePt t="107968" x="3956050" y="3857625"/>
          <p14:tracePt t="107984" x="3911600" y="3894138"/>
          <p14:tracePt t="108001" x="3884613" y="3919538"/>
          <p14:tracePt t="108018" x="3848100" y="3946525"/>
          <p14:tracePt t="108035" x="3803650" y="3973513"/>
          <p14:tracePt t="108052" x="3786188" y="3983038"/>
          <p14:tracePt t="108068" x="3768725" y="3990975"/>
          <p14:tracePt t="108085" x="3768725" y="4000500"/>
          <p14:tracePt t="108101" x="3759200" y="4000500"/>
          <p14:tracePt t="108118" x="3751263" y="4000500"/>
          <p14:tracePt t="108156" x="3751263" y="3990975"/>
          <p14:tracePt t="108170" x="3751263" y="3983038"/>
          <p14:tracePt t="108190" x="3751263" y="3973513"/>
          <p14:tracePt t="108197" x="3751263" y="3965575"/>
          <p14:tracePt t="108204" x="3751263" y="3956050"/>
          <p14:tracePt t="108218" x="3751263" y="3946525"/>
          <p14:tracePt t="108235" x="3741738" y="3929063"/>
          <p14:tracePt t="108251" x="3732213" y="3911600"/>
          <p14:tracePt t="108268" x="3724275" y="3894138"/>
          <p14:tracePt t="108285" x="3697288" y="3884613"/>
          <p14:tracePt t="108301" x="3679825" y="3867150"/>
          <p14:tracePt t="108318" x="3670300" y="3848100"/>
          <p14:tracePt t="108335" x="3652838" y="3840163"/>
          <p14:tracePt t="108351" x="3633788" y="3830638"/>
          <p14:tracePt t="108369" x="3616325" y="3813175"/>
          <p14:tracePt t="108385" x="3608388" y="3795713"/>
          <p14:tracePt t="108401" x="3598863" y="3786188"/>
          <p14:tracePt t="108418" x="3589338" y="3776663"/>
          <p14:tracePt t="108435" x="3581400" y="3768725"/>
          <p14:tracePt t="108451" x="3581400" y="3759200"/>
          <p14:tracePt t="108484" x="3581400" y="3751263"/>
          <p14:tracePt t="108504" x="3581400" y="3741738"/>
          <p14:tracePt t="108518" x="3589338" y="3741738"/>
          <p14:tracePt t="108538" x="3598863" y="3741738"/>
          <p14:tracePt t="108551" x="3608388" y="3741738"/>
          <p14:tracePt t="108567" x="3616325" y="3741738"/>
          <p14:tracePt t="108584" x="3625850" y="3741738"/>
          <p14:tracePt t="108601" x="3633788" y="3741738"/>
          <p14:tracePt t="108618" x="3652838" y="3741738"/>
          <p14:tracePt t="108651" x="3670300" y="3741738"/>
          <p14:tracePt t="108669" x="3687763" y="3741738"/>
          <p14:tracePt t="108701" x="3697288" y="3741738"/>
          <p14:tracePt t="108718" x="3732213" y="3741738"/>
          <p14:tracePt t="108735" x="3776663" y="3732213"/>
          <p14:tracePt t="108751" x="3867150" y="3724275"/>
          <p14:tracePt t="108768" x="3919538" y="3724275"/>
          <p14:tracePt t="108785" x="3965575" y="3724275"/>
          <p14:tracePt t="108801" x="3983038" y="3724275"/>
          <p14:tracePt t="108819" x="4000500" y="3724275"/>
          <p14:tracePt t="108835" x="4017963" y="3724275"/>
          <p14:tracePt t="108851" x="4037013" y="3724275"/>
          <p14:tracePt t="108868" x="4054475" y="3724275"/>
          <p14:tracePt t="108885" x="4089400" y="3724275"/>
          <p14:tracePt t="108900" x="4125913" y="3724275"/>
          <p14:tracePt t="108917" x="4143375" y="3724275"/>
          <p14:tracePt t="108934" x="4160838" y="3724275"/>
          <p14:tracePt t="108951" x="4179888" y="3724275"/>
          <p14:tracePt t="108967" x="4187825" y="3724275"/>
          <p14:tracePt t="109012" x="4187825" y="3732213"/>
          <p14:tracePt t="109032" x="4170363" y="3741738"/>
          <p14:tracePt t="109046" x="4160838" y="3751263"/>
          <p14:tracePt t="109053" x="4152900" y="3759200"/>
          <p14:tracePt t="109068" x="4133850" y="3768725"/>
          <p14:tracePt t="109085" x="4108450" y="3786188"/>
          <p14:tracePt t="109101" x="4054475" y="3813175"/>
          <p14:tracePt t="109118" x="4037013" y="3822700"/>
          <p14:tracePt t="109134" x="4000500" y="3830638"/>
          <p14:tracePt t="109151" x="3990975" y="3848100"/>
          <p14:tracePt t="109168" x="3956050" y="3848100"/>
          <p14:tracePt t="109171" x="3938588" y="3867150"/>
          <p14:tracePt t="109184" x="3875088" y="3894138"/>
          <p14:tracePt t="109201" x="3813175" y="3919538"/>
          <p14:tracePt t="109218" x="3697288" y="3973513"/>
          <p14:tracePt t="109235" x="3660775" y="3990975"/>
          <p14:tracePt t="109251" x="3625850" y="4010025"/>
          <p14:tracePt t="109268" x="3608388" y="4017963"/>
          <p14:tracePt t="109285" x="3589338" y="4027488"/>
          <p14:tracePt t="109301" x="3562350" y="4054475"/>
          <p14:tracePt t="109319" x="3554413" y="4071938"/>
          <p14:tracePt t="109335" x="3527425" y="4089400"/>
          <p14:tracePt t="109351" x="3517900" y="4098925"/>
          <p14:tracePt t="109368" x="3509963" y="4116388"/>
          <p14:tracePt t="109385" x="3500438" y="4125913"/>
          <p14:tracePt t="109402" x="3500438" y="4133850"/>
          <p14:tracePt t="109418" x="3490913" y="4133850"/>
          <p14:tracePt t="109436" x="3490913" y="4143375"/>
          <p14:tracePt t="109524" x="3490913" y="4133850"/>
          <p14:tracePt t="109552" x="3490913" y="4125913"/>
          <p14:tracePt t="109586" x="3490913" y="4116388"/>
          <p14:tracePt t="109634" x="3490913" y="4108450"/>
          <p14:tracePt t="109655" x="3500438" y="4108450"/>
          <p14:tracePt t="109690" x="3500438" y="4098925"/>
          <p14:tracePt t="109704" x="3509963" y="4098925"/>
          <p14:tracePt t="109731" x="3517900" y="4098925"/>
          <p14:tracePt t="109752" x="3527425" y="4098925"/>
          <p14:tracePt t="109778" x="3536950" y="4098925"/>
          <p14:tracePt t="109798" x="3536950" y="4089400"/>
          <p14:tracePt t="109805" x="3544888" y="4089400"/>
          <p14:tracePt t="109826" x="3554413" y="4081463"/>
          <p14:tracePt t="109834" x="3562350" y="4081463"/>
          <p14:tracePt t="109853" x="3571875" y="4081463"/>
          <p14:tracePt t="109867" x="3581400" y="4071938"/>
          <p14:tracePt t="109901" x="3598863" y="4071938"/>
          <p14:tracePt t="109918" x="3608388" y="4071938"/>
          <p14:tracePt t="109935" x="3616325" y="4071938"/>
          <p14:tracePt t="109951" x="3633788" y="4071938"/>
          <p14:tracePt t="109968" x="3643313" y="4071938"/>
          <p14:tracePt t="109985" x="3687763" y="4071938"/>
          <p14:tracePt t="110001" x="3732213" y="4071938"/>
          <p14:tracePt t="110018" x="3776663" y="4071938"/>
          <p14:tracePt t="110035" x="3830638" y="4081463"/>
          <p14:tracePt t="110052" x="3867150" y="4089400"/>
          <p14:tracePt t="110068" x="3894138" y="4089400"/>
          <p14:tracePt t="110084" x="3902075" y="4089400"/>
          <p14:tracePt t="110101" x="3929063" y="4089400"/>
          <p14:tracePt t="110117" x="3946525" y="4089400"/>
          <p14:tracePt t="110134" x="3973513" y="4089400"/>
          <p14:tracePt t="110151" x="3990975" y="4089400"/>
          <p14:tracePt t="110168" x="4017963" y="4089400"/>
          <p14:tracePt t="110184" x="4044950" y="4089400"/>
          <p14:tracePt t="110201" x="4062413" y="4089400"/>
          <p14:tracePt t="110218" x="4098925" y="4089400"/>
          <p14:tracePt t="110234" x="4125913" y="4089400"/>
          <p14:tracePt t="110251" x="4160838" y="4081463"/>
          <p14:tracePt t="110268" x="4187825" y="4081463"/>
          <p14:tracePt t="110285" x="4232275" y="4071938"/>
          <p14:tracePt t="110301" x="4276725" y="4062413"/>
          <p14:tracePt t="110318" x="4313238" y="4062413"/>
          <p14:tracePt t="110334" x="4357688" y="4062413"/>
          <p14:tracePt t="110351" x="4384675" y="4062413"/>
          <p14:tracePt t="110368" x="4394200" y="4062413"/>
          <p14:tracePt t="110384" x="4402138" y="4054475"/>
          <p14:tracePt t="110456" x="4394200" y="4054475"/>
          <p14:tracePt t="110469" x="4384675" y="4054475"/>
          <p14:tracePt t="110895" x="4394200" y="4044950"/>
          <p14:tracePt t="110903" x="4419600" y="4037013"/>
          <p14:tracePt t="110910" x="4465638" y="4017963"/>
          <p14:tracePt t="110918" x="4500563" y="3990975"/>
          <p14:tracePt t="110935" x="4643438" y="3919538"/>
          <p14:tracePt t="110951" x="4697413" y="3894138"/>
          <p14:tracePt t="110968" x="4714875" y="3884613"/>
          <p14:tracePt t="110985" x="4751388" y="3875088"/>
          <p14:tracePt t="111001" x="4759325" y="3857625"/>
          <p14:tracePt t="111018" x="4786313" y="3848100"/>
          <p14:tracePt t="111035" x="4795838" y="3840163"/>
          <p14:tracePt t="111052" x="4830763" y="3822700"/>
          <p14:tracePt t="111068" x="4848225" y="3813175"/>
          <p14:tracePt t="111085" x="4884738" y="3795713"/>
          <p14:tracePt t="111101" x="4919663" y="3786188"/>
          <p14:tracePt t="111118" x="4938713" y="3776663"/>
          <p14:tracePt t="111134" x="4956175" y="3768725"/>
          <p14:tracePt t="111151" x="4983163" y="3751263"/>
          <p14:tracePt t="111168" x="5000625" y="3741738"/>
          <p14:tracePt t="111185" x="5027613" y="3732213"/>
          <p14:tracePt t="111189" x="5037138" y="3724275"/>
          <p14:tracePt t="111201" x="5045075" y="3724275"/>
          <p14:tracePt t="111218" x="5072063" y="3705225"/>
          <p14:tracePt t="111235" x="5089525" y="3697288"/>
          <p14:tracePt t="111251" x="5126038" y="3679825"/>
          <p14:tracePt t="111268" x="5153025" y="3670300"/>
          <p14:tracePt t="111285" x="5224463" y="3643313"/>
          <p14:tracePt t="111301" x="5259388" y="3643313"/>
          <p14:tracePt t="111319" x="5303838" y="3643313"/>
          <p14:tracePt t="111335" x="5330825" y="3643313"/>
          <p14:tracePt t="111351" x="5348288" y="3643313"/>
          <p14:tracePt t="111368" x="5375275" y="3643313"/>
          <p14:tracePt t="111385" x="5384800" y="3643313"/>
          <p14:tracePt t="111401" x="5394325" y="3643313"/>
          <p14:tracePt t="111435" x="5402263" y="3652838"/>
          <p14:tracePt t="111451" x="5411788" y="3652838"/>
          <p14:tracePt t="111467" x="5411788" y="3660775"/>
          <p14:tracePt t="111504" x="5411788" y="3670300"/>
          <p14:tracePt t="111531" x="5411788" y="3679825"/>
          <p14:tracePt t="111574" x="5411788" y="3687763"/>
          <p14:tracePt t="111587" x="5411788" y="3697288"/>
          <p14:tracePt t="111640" x="5411788" y="3705225"/>
          <p14:tracePt t="111668" x="5402263" y="3705225"/>
          <p14:tracePt t="111697" x="5394325" y="3705225"/>
          <p14:tracePt t="111710" x="5394325" y="3714750"/>
          <p14:tracePt t="111841" x="5402263" y="3714750"/>
          <p14:tracePt t="111848" x="5411788" y="3714750"/>
          <p14:tracePt t="111861" x="5419725" y="3714750"/>
          <p14:tracePt t="111875" x="5429250" y="3714750"/>
          <p14:tracePt t="111885" x="5446713" y="3714750"/>
          <p14:tracePt t="111901" x="5465763" y="3714750"/>
          <p14:tracePt t="111918" x="5500688" y="3714750"/>
          <p14:tracePt t="111936" x="5581650" y="3714750"/>
          <p14:tracePt t="111951" x="5705475" y="3714750"/>
          <p14:tracePt t="111968" x="5830888" y="3714750"/>
          <p14:tracePt t="111985" x="5946775" y="3724275"/>
          <p14:tracePt t="112001" x="6018213" y="3724275"/>
          <p14:tracePt t="112018" x="6089650" y="3732213"/>
          <p14:tracePt t="112035" x="6232525" y="3732213"/>
          <p14:tracePt t="112052" x="6340475" y="3732213"/>
          <p14:tracePt t="112068" x="6438900" y="3724275"/>
          <p14:tracePt t="112085" x="6491288" y="3724275"/>
          <p14:tracePt t="112101" x="6572250" y="3724275"/>
          <p14:tracePt t="112118" x="6643688" y="3714750"/>
          <p14:tracePt t="112135" x="6840538" y="3714750"/>
          <p14:tracePt t="112151" x="6956425" y="3714750"/>
          <p14:tracePt t="112168" x="7143750" y="3697288"/>
          <p14:tracePt t="112185" x="7269163" y="3697288"/>
          <p14:tracePt t="112202" x="7429500" y="3697288"/>
          <p14:tracePt t="112218" x="7562850" y="3697288"/>
          <p14:tracePt t="112235" x="7599363" y="3705225"/>
          <p14:tracePt t="112251" x="7634288" y="3705225"/>
          <p14:tracePt t="112268" x="7653338" y="3705225"/>
          <p14:tracePt t="112285" x="7680325" y="3714750"/>
          <p14:tracePt t="112301" x="7697788" y="3714750"/>
          <p14:tracePt t="112318" x="7705725" y="3714750"/>
          <p14:tracePt t="112334" x="7724775" y="3724275"/>
          <p14:tracePt t="112351" x="7742238" y="3724275"/>
          <p14:tracePt t="112368" x="7786688" y="3724275"/>
          <p14:tracePt t="112384" x="7813675" y="3724275"/>
          <p14:tracePt t="112401" x="7858125" y="3724275"/>
          <p14:tracePt t="112418" x="7875588" y="3732213"/>
          <p14:tracePt t="112434" x="7894638" y="3732213"/>
          <p14:tracePt t="112451" x="7912100" y="3732213"/>
          <p14:tracePt t="112467" x="7920038" y="3732213"/>
          <p14:tracePt t="112484" x="7929563" y="3732213"/>
          <p14:tracePt t="112559" x="7929563" y="3741738"/>
          <p14:tracePt t="112594" x="7929563" y="3751263"/>
          <p14:tracePt t="112629" x="7920038" y="3751263"/>
          <p14:tracePt t="112635" x="7912100" y="3751263"/>
          <p14:tracePt t="112649" x="7902575" y="3751263"/>
          <p14:tracePt t="112662" x="7894638" y="3751263"/>
          <p14:tracePt t="112671" x="7875588" y="3751263"/>
          <p14:tracePt t="112685" x="7840663" y="3751263"/>
          <p14:tracePt t="112701" x="7804150" y="3751263"/>
          <p14:tracePt t="112718" x="7759700" y="3751263"/>
          <p14:tracePt t="112735" x="7732713" y="3751263"/>
          <p14:tracePt t="112751" x="7680325" y="3751263"/>
          <p14:tracePt t="112768" x="7581900" y="3751263"/>
          <p14:tracePt t="112785" x="7402513" y="3751263"/>
          <p14:tracePt t="112801" x="7099300" y="3759200"/>
          <p14:tracePt t="112819" x="6742113" y="3776663"/>
          <p14:tracePt t="112835" x="6562725" y="3803650"/>
          <p14:tracePt t="112851" x="6473825" y="3803650"/>
          <p14:tracePt t="112868" x="6419850" y="3803650"/>
          <p14:tracePt t="112885" x="6357938" y="3803650"/>
          <p14:tracePt t="112901" x="6269038" y="3803650"/>
          <p14:tracePt t="112918" x="6153150" y="3803650"/>
          <p14:tracePt t="112935" x="6027738" y="3803650"/>
          <p14:tracePt t="112951" x="5938838" y="3803650"/>
          <p14:tracePt t="112968" x="5795963" y="3803650"/>
          <p14:tracePt t="112985" x="5572125" y="3803650"/>
          <p14:tracePt t="113001" x="5518150" y="3803650"/>
          <p14:tracePt t="113018" x="5483225" y="3795713"/>
          <p14:tracePt t="113035" x="5446713" y="3786188"/>
          <p14:tracePt t="113052" x="5429250" y="3786188"/>
          <p14:tracePt t="113068" x="5419725" y="3776663"/>
          <p14:tracePt t="113085" x="5411788" y="3776663"/>
          <p14:tracePt t="113101" x="5411788" y="3759200"/>
          <p14:tracePt t="113118" x="5402263" y="3759200"/>
          <p14:tracePt t="113135" x="5402263" y="3751263"/>
          <p14:tracePt t="113151" x="5394325" y="3751263"/>
          <p14:tracePt t="113185" x="5394325" y="3741738"/>
          <p14:tracePt t="113210" x="5394325" y="3732213"/>
          <p14:tracePt t="113231" x="5394325" y="3724275"/>
          <p14:tracePt t="113258" x="5394325" y="3714750"/>
          <p14:tracePt t="113293" x="5402263" y="3714750"/>
          <p14:tracePt t="113334" x="5411788" y="3714750"/>
          <p14:tracePt t="113483" x="5411788" y="3724275"/>
          <p14:tracePt t="113490" x="5419725" y="3724275"/>
          <p14:tracePt t="113778" x="5518150" y="3732213"/>
          <p14:tracePt t="113786" x="5643563" y="3741738"/>
          <p14:tracePt t="113792" x="5776913" y="3759200"/>
          <p14:tracePt t="113801" x="5884863" y="3768725"/>
          <p14:tracePt t="113819" x="6099175" y="3803650"/>
          <p14:tracePt t="113835" x="6134100" y="3813175"/>
          <p14:tracePt t="113851" x="6153150" y="3822700"/>
          <p14:tracePt t="113868" x="6161088" y="3822700"/>
          <p14:tracePt t="113885" x="6161088" y="3830638"/>
          <p14:tracePt t="113901" x="6170613" y="3830638"/>
          <p14:tracePt t="113918" x="6170613" y="3840163"/>
          <p14:tracePt t="113999" x="6170613" y="3830638"/>
          <p14:tracePt t="114019" x="6170613" y="3822700"/>
          <p14:tracePt t="114032" x="6170613" y="3803650"/>
          <p14:tracePt t="114039" x="6180138" y="3803650"/>
          <p14:tracePt t="114052" x="6188075" y="3786188"/>
          <p14:tracePt t="114068" x="6813550" y="3482975"/>
          <p14:tracePt t="114085" x="7394575" y="3303588"/>
          <p14:tracePt t="114101" x="7724775" y="3241675"/>
          <p14:tracePt t="114118" x="7796213" y="3232150"/>
          <p14:tracePt t="114134" x="7840663" y="3232150"/>
          <p14:tracePt t="114151" x="7858125" y="3232150"/>
          <p14:tracePt t="114168" x="7867650" y="3232150"/>
          <p14:tracePt t="114185" x="7875588" y="3232150"/>
          <p14:tracePt t="114202" x="7885113" y="3241675"/>
          <p14:tracePt t="114218" x="7885113" y="3251200"/>
          <p14:tracePt t="114235" x="7894638" y="3259138"/>
          <p14:tracePt t="114258" x="7894638" y="3268663"/>
          <p14:tracePt t="114293" x="7894638" y="3276600"/>
          <p14:tracePt t="114320" x="7894638" y="3286125"/>
          <p14:tracePt t="114327" x="7894638" y="3295650"/>
          <p14:tracePt t="114347" x="7885113" y="3303588"/>
          <p14:tracePt t="114361" x="7885113" y="3313113"/>
          <p14:tracePt t="114375" x="7885113" y="3322638"/>
          <p14:tracePt t="114384" x="7875588" y="3330575"/>
          <p14:tracePt t="114401" x="7867650" y="3340100"/>
          <p14:tracePt t="114418" x="7858125" y="3348038"/>
          <p14:tracePt t="114435" x="7848600" y="3367088"/>
          <p14:tracePt t="114451" x="7848600" y="3375025"/>
          <p14:tracePt t="114484" x="7840663" y="3394075"/>
          <p14:tracePt t="114501" x="7840663" y="3402013"/>
          <p14:tracePt t="114517" x="7840663" y="3411538"/>
          <p14:tracePt t="114534" x="7831138" y="3411538"/>
          <p14:tracePt t="114551" x="7831138" y="3429000"/>
          <p14:tracePt t="114568" x="7831138" y="3438525"/>
          <p14:tracePt t="114585" x="7831138" y="3455988"/>
          <p14:tracePt t="114601" x="7831138" y="3473450"/>
          <p14:tracePt t="114617" x="7831138" y="3482975"/>
          <p14:tracePt t="114634" x="7831138" y="3490913"/>
          <p14:tracePt t="114651" x="7831138" y="3509963"/>
          <p14:tracePt t="114668" x="7831138" y="3517900"/>
          <p14:tracePt t="114684" x="7831138" y="3536950"/>
          <p14:tracePt t="114702" x="7831138" y="3544888"/>
          <p14:tracePt t="114718" x="7831138" y="3571875"/>
          <p14:tracePt t="114735" x="7831138" y="3581400"/>
          <p14:tracePt t="114751" x="7831138" y="3616325"/>
          <p14:tracePt t="114768" x="7831138" y="3625850"/>
          <p14:tracePt t="114785" x="7831138" y="3643313"/>
          <p14:tracePt t="114801" x="7831138" y="3652838"/>
          <p14:tracePt t="114834" x="7831138" y="3660775"/>
          <p14:tracePt t="114854" x="7831138" y="3670300"/>
          <p14:tracePt t="115286" x="7823200" y="3670300"/>
          <p14:tracePt t="115292" x="7813675" y="3670300"/>
          <p14:tracePt t="115301" x="7804150" y="3660775"/>
          <p14:tracePt t="115318" x="7769225" y="3652838"/>
          <p14:tracePt t="115335" x="7608888" y="3652838"/>
          <p14:tracePt t="115351" x="7402513" y="3679825"/>
          <p14:tracePt t="115368" x="6983413" y="3759200"/>
          <p14:tracePt t="115385" x="6831013" y="3822700"/>
          <p14:tracePt t="115401" x="6777038" y="3848100"/>
          <p14:tracePt t="115418" x="6705600" y="3867150"/>
          <p14:tracePt t="115435" x="6653213" y="3884613"/>
          <p14:tracePt t="115451" x="6626225" y="3902075"/>
          <p14:tracePt t="115467" x="6589713" y="3911600"/>
          <p14:tracePt t="115484" x="6527800" y="3929063"/>
          <p14:tracePt t="115501" x="6483350" y="3946525"/>
          <p14:tracePt t="115517" x="6419850" y="3965575"/>
          <p14:tracePt t="115534" x="6384925" y="3973513"/>
          <p14:tracePt t="115551" x="6348413" y="3983038"/>
          <p14:tracePt t="115567" x="6269038" y="4010025"/>
          <p14:tracePt t="115584" x="6180138" y="4037013"/>
          <p14:tracePt t="115601" x="6037263" y="4081463"/>
          <p14:tracePt t="115617" x="5991225" y="4098925"/>
          <p14:tracePt t="115634" x="5946775" y="4108450"/>
          <p14:tracePt t="115651" x="5929313" y="4116388"/>
          <p14:tracePt t="115668" x="5911850" y="4125913"/>
          <p14:tracePt t="115685" x="5884863" y="4125913"/>
          <p14:tracePt t="115702" x="5857875" y="4133850"/>
          <p14:tracePt t="115718" x="5840413" y="4143375"/>
          <p14:tracePt t="115735" x="5830888" y="4143375"/>
          <p14:tracePt t="115752" x="5813425" y="4143375"/>
          <p14:tracePt t="115785" x="5803900" y="4143375"/>
          <p14:tracePt t="115806" x="5795963" y="4143375"/>
          <p14:tracePt t="115868" x="5786438" y="4143375"/>
          <p14:tracePt t="115936" x="5776913" y="4143375"/>
          <p14:tracePt t="115998" x="5768975" y="4143375"/>
          <p14:tracePt t="116012" x="5759450" y="4152900"/>
          <p14:tracePt t="116019" x="5751513" y="4152900"/>
          <p14:tracePt t="116035" x="5732463" y="4152900"/>
          <p14:tracePt t="116052" x="5715000" y="4160838"/>
          <p14:tracePt t="116068" x="5688013" y="4170363"/>
          <p14:tracePt t="116084" x="5670550" y="4170363"/>
          <p14:tracePt t="116101" x="5653088" y="4179888"/>
          <p14:tracePt t="116118" x="5643563" y="4179888"/>
          <p14:tracePt t="116134" x="5634038" y="4179888"/>
          <p14:tracePt t="116168" x="5626100" y="4179888"/>
          <p14:tracePt t="116185" x="5616575" y="4179888"/>
          <p14:tracePt t="116202" x="5599113" y="4179888"/>
          <p14:tracePt t="116218" x="5572125" y="4179888"/>
          <p14:tracePt t="116235" x="5562600" y="4179888"/>
          <p14:tracePt t="116251" x="5537200" y="4179888"/>
          <p14:tracePt t="116268" x="5518150" y="4179888"/>
          <p14:tracePt t="116301" x="5510213" y="4179888"/>
          <p14:tracePt t="116318" x="5500688" y="4179888"/>
          <p14:tracePt t="116388" x="5491163" y="4179888"/>
          <p14:tracePt t="116503" x="5483225" y="4179888"/>
          <p14:tracePt t="116552" x="5473700" y="4179888"/>
          <p14:tracePt t="116572" x="5465763" y="4179888"/>
          <p14:tracePt t="116587" x="5446713" y="4179888"/>
          <p14:tracePt t="116601" x="5438775" y="4179888"/>
          <p14:tracePt t="116614" x="5429250" y="4179888"/>
          <p14:tracePt t="116628" x="5419725" y="4179888"/>
          <p14:tracePt t="116635" x="5411788" y="4179888"/>
          <p14:tracePt t="116662" x="5402263" y="4179888"/>
          <p14:tracePt t="116772" x="5411788" y="4179888"/>
          <p14:tracePt t="116779" x="5419725" y="4179888"/>
          <p14:tracePt t="117224" x="5411788" y="4179888"/>
          <p14:tracePt t="117231" x="5394325" y="4179888"/>
          <p14:tracePt t="117244" x="5375275" y="4179888"/>
          <p14:tracePt t="117258" x="5367338" y="4179888"/>
          <p14:tracePt t="117272" x="5357813" y="4179888"/>
          <p14:tracePt t="117285" x="5348288" y="4179888"/>
          <p14:tracePt t="117301" x="5340350" y="4179888"/>
          <p14:tracePt t="117382" x="5340350" y="4170363"/>
          <p14:tracePt t="117395" x="5348288" y="4170363"/>
          <p14:tracePt t="117403" x="5357813" y="4170363"/>
          <p14:tracePt t="117418" x="5357813" y="4160838"/>
          <p14:tracePt t="117435" x="5375275" y="4152900"/>
          <p14:tracePt t="117451" x="5384800" y="4152900"/>
          <p14:tracePt t="117467" x="5394325" y="4143375"/>
          <p14:tracePt t="117484" x="5402263" y="4143375"/>
          <p14:tracePt t="117501" x="5411788" y="4133850"/>
          <p14:tracePt t="117594" x="5411788" y="4143375"/>
          <p14:tracePt t="117608" x="5402263" y="4152900"/>
          <p14:tracePt t="117622" x="5402263" y="4160838"/>
          <p14:tracePt t="117627" x="5394325" y="4160838"/>
          <p14:tracePt t="117647" x="5384800" y="4170363"/>
          <p14:tracePt t="117674" x="5375275" y="4170363"/>
          <p14:tracePt t="117696" x="5375275" y="4179888"/>
          <p14:tracePt t="117710" x="5367338" y="4179888"/>
          <p14:tracePt t="117731" x="5367338" y="4187825"/>
          <p14:tracePt t="117751" x="5357813" y="4187825"/>
          <p14:tracePt t="117765" x="5348288" y="4197350"/>
          <p14:tracePt t="117786" x="5348288" y="4205288"/>
          <p14:tracePt t="117868" x="5348288" y="4214813"/>
          <p14:tracePt t="117916" x="5340350" y="4214813"/>
          <p14:tracePt t="117984" x="5340350" y="4205288"/>
          <p14:tracePt t="118005" x="5340350" y="4197350"/>
          <p14:tracePt t="118012" x="5348288" y="4197350"/>
          <p14:tracePt t="118025" x="5357813" y="4197350"/>
          <p14:tracePt t="118035" x="5357813" y="4187825"/>
          <p14:tracePt t="118060" x="5367338" y="4187825"/>
          <p14:tracePt t="118073" x="5375275" y="4187825"/>
          <p14:tracePt t="118087" x="5384800" y="4187825"/>
          <p14:tracePt t="118101" x="5394325" y="4187825"/>
          <p14:tracePt t="118118" x="5402263" y="4187825"/>
          <p14:tracePt t="118135" x="5419725" y="4187825"/>
          <p14:tracePt t="118151" x="5429250" y="4187825"/>
          <p14:tracePt t="118168" x="5446713" y="4187825"/>
          <p14:tracePt t="118185" x="5465763" y="4187825"/>
          <p14:tracePt t="118202" x="5483225" y="4187825"/>
          <p14:tracePt t="118218" x="5491163" y="4187825"/>
          <p14:tracePt t="118235" x="5510213" y="4187825"/>
          <p14:tracePt t="118251" x="5537200" y="4187825"/>
          <p14:tracePt t="118268" x="5545138" y="4187825"/>
          <p14:tracePt t="118301" x="5562600" y="4187825"/>
          <p14:tracePt t="118319" x="5572125" y="4187825"/>
          <p14:tracePt t="118351" x="5581650" y="4187825"/>
          <p14:tracePt t="118368" x="5589588" y="4187825"/>
          <p14:tracePt t="118384" x="5608638" y="4187825"/>
          <p14:tracePt t="118402" x="5634038" y="4187825"/>
          <p14:tracePt t="118418" x="5653088" y="4187825"/>
          <p14:tracePt t="118435" x="5680075" y="4187825"/>
          <p14:tracePt t="118451" x="5697538" y="4197350"/>
          <p14:tracePt t="118467" x="5705475" y="4205288"/>
          <p14:tracePt t="118484" x="5724525" y="4205288"/>
          <p14:tracePt t="118500" x="5732463" y="4214813"/>
          <p14:tracePt t="118552" x="5724525" y="4214813"/>
          <p14:tracePt t="118779" x="5813425" y="4214813"/>
          <p14:tracePt t="118786" x="5956300" y="4214813"/>
          <p14:tracePt t="118793" x="6205538" y="4205288"/>
          <p14:tracePt t="118801" x="6483350" y="4179888"/>
          <p14:tracePt t="118819" x="6759575" y="4170363"/>
          <p14:tracePt t="118835" x="6894513" y="4170363"/>
          <p14:tracePt t="118851" x="7045325" y="4170363"/>
          <p14:tracePt t="118868" x="7170738" y="4170363"/>
          <p14:tracePt t="118885" x="7205663" y="4179888"/>
          <p14:tracePt t="118901" x="7224713" y="4179888"/>
          <p14:tracePt t="118918" x="7242175" y="4187825"/>
          <p14:tracePt t="118935" x="7259638" y="4187825"/>
          <p14:tracePt t="118968" x="7269163" y="4187825"/>
          <p14:tracePt t="119210" x="7269163" y="4179888"/>
          <p14:tracePt t="119231" x="7277100" y="4179888"/>
          <p14:tracePt t="119258" x="7286625" y="4179888"/>
          <p14:tracePt t="119272" x="7296150" y="4179888"/>
          <p14:tracePt t="119299" x="7304088" y="4179888"/>
          <p14:tracePt t="119313" x="7323138" y="4179888"/>
          <p14:tracePt t="119320" x="7340600" y="4179888"/>
          <p14:tracePt t="119335" x="7385050" y="4170363"/>
          <p14:tracePt t="119351" x="7439025" y="4170363"/>
          <p14:tracePt t="119368" x="7518400" y="4160838"/>
          <p14:tracePt t="119385" x="7554913" y="4160838"/>
          <p14:tracePt t="119401" x="7589838" y="4160838"/>
          <p14:tracePt t="119418" x="7616825" y="4160838"/>
          <p14:tracePt t="119435" x="7653338" y="4160838"/>
          <p14:tracePt t="119451" x="7670800" y="4160838"/>
          <p14:tracePt t="119467" x="7680325" y="4160838"/>
          <p14:tracePt t="119484" x="7697788" y="4160838"/>
          <p14:tracePt t="119501" x="7705725" y="4160838"/>
          <p14:tracePt t="119517" x="7715250" y="4160838"/>
          <p14:tracePt t="119573" x="7724775" y="4160838"/>
          <p14:tracePt t="120820" x="7724775" y="4152900"/>
          <p14:tracePt t="120902" x="7715250" y="4152900"/>
          <p14:tracePt t="120916" x="7705725" y="4152900"/>
          <p14:tracePt t="120922" x="7697788" y="4152900"/>
          <p14:tracePt t="120937" x="7688263" y="4152900"/>
          <p14:tracePt t="121196" x="7491413" y="4152900"/>
          <p14:tracePt t="121204" x="7081838" y="4152900"/>
          <p14:tracePt t="121210" x="6715125" y="4125913"/>
          <p14:tracePt t="121218" x="6483350" y="4098925"/>
          <p14:tracePt t="121235" x="6153150" y="4027488"/>
          <p14:tracePt t="121251" x="5224463" y="3840163"/>
          <p14:tracePt t="121268" x="4732338" y="3759200"/>
          <p14:tracePt t="121285" x="4483100" y="3732213"/>
          <p14:tracePt t="121301" x="4276725" y="3705225"/>
          <p14:tracePt t="121319" x="4071938" y="3687763"/>
          <p14:tracePt t="121335" x="4017963" y="3670300"/>
          <p14:tracePt t="121351" x="3990975" y="3660775"/>
          <p14:tracePt t="121368" x="3973513" y="3660775"/>
          <p14:tracePt t="121385" x="3956050" y="3660775"/>
          <p14:tracePt t="121401" x="3938588" y="3660775"/>
          <p14:tracePt t="121418" x="3919538" y="3660775"/>
          <p14:tracePt t="121435" x="3902075" y="3660775"/>
          <p14:tracePt t="121451" x="3894138" y="3660775"/>
          <p14:tracePt t="121467" x="3875088" y="3660775"/>
          <p14:tracePt t="121484" x="3848100" y="3660775"/>
          <p14:tracePt t="121501" x="3795713" y="3670300"/>
          <p14:tracePt t="121517" x="3714750" y="3687763"/>
          <p14:tracePt t="121534" x="3687763" y="3687763"/>
          <p14:tracePt t="121551" x="3652838" y="3697288"/>
          <p14:tracePt t="121567" x="3633788" y="3697288"/>
          <p14:tracePt t="121584" x="3616325" y="3697288"/>
          <p14:tracePt t="121601" x="3589338" y="3697288"/>
          <p14:tracePt t="121617" x="3571875" y="3697288"/>
          <p14:tracePt t="121634" x="3554413" y="3697288"/>
          <p14:tracePt t="121651" x="3544888" y="3697288"/>
          <p14:tracePt t="121667" x="3536950" y="3687763"/>
          <p14:tracePt t="121684" x="3527425" y="3687763"/>
          <p14:tracePt t="121701" x="3517900" y="3687763"/>
          <p14:tracePt t="121718" x="3509963" y="3687763"/>
          <p14:tracePt t="121785" x="3517900" y="3687763"/>
          <p14:tracePt t="121806" x="3527425" y="3687763"/>
          <p14:tracePt t="121813" x="3527425" y="3679825"/>
          <p14:tracePt t="121820" x="3536950" y="3679825"/>
          <p14:tracePt t="121835" x="3544888" y="3679825"/>
          <p14:tracePt t="121851" x="3554413" y="3679825"/>
          <p14:tracePt t="121868" x="3562350" y="3679825"/>
          <p14:tracePt t="121884" x="3571875" y="3679825"/>
          <p14:tracePt t="121901" x="3589338" y="3670300"/>
          <p14:tracePt t="121918" x="3598863" y="3670300"/>
          <p14:tracePt t="121935" x="3616325" y="3670300"/>
          <p14:tracePt t="121951" x="3643313" y="3670300"/>
          <p14:tracePt t="121968" x="3670300" y="3670300"/>
          <p14:tracePt t="121984" x="3741738" y="3670300"/>
          <p14:tracePt t="122001" x="3813175" y="3679825"/>
          <p14:tracePt t="122018" x="3902075" y="3679825"/>
          <p14:tracePt t="122035" x="3938588" y="3687763"/>
          <p14:tracePt t="122052" x="3973513" y="3697288"/>
          <p14:tracePt t="122068" x="4000500" y="3705225"/>
          <p14:tracePt t="122085" x="4017963" y="3705225"/>
          <p14:tracePt t="122101" x="4037013" y="3705225"/>
          <p14:tracePt t="122118" x="4044950" y="3705225"/>
          <p14:tracePt t="122135" x="4071938" y="3705225"/>
          <p14:tracePt t="122151" x="4081463" y="3705225"/>
          <p14:tracePt t="122169" x="4098925" y="3705225"/>
          <p14:tracePt t="122184" x="4116388" y="3705225"/>
          <p14:tracePt t="122202" x="4125913" y="3705225"/>
          <p14:tracePt t="122218" x="4143375" y="3705225"/>
          <p14:tracePt t="122234" x="4160838" y="3705225"/>
          <p14:tracePt t="122251" x="4205288" y="3705225"/>
          <p14:tracePt t="122268" x="4224338" y="3705225"/>
          <p14:tracePt t="122285" x="4251325" y="3705225"/>
          <p14:tracePt t="122301" x="4268788" y="3705225"/>
          <p14:tracePt t="122318" x="4276725" y="3714750"/>
          <p14:tracePt t="122334" x="4295775" y="3714750"/>
          <p14:tracePt t="122351" x="4303713" y="3714750"/>
          <p14:tracePt t="122403" x="4295775" y="3714750"/>
          <p14:tracePt t="122731" x="4357688" y="3714750"/>
          <p14:tracePt t="122737" x="4429125" y="3697288"/>
          <p14:tracePt t="122744" x="4491038" y="3679825"/>
          <p14:tracePt t="122752" x="4554538" y="3670300"/>
          <p14:tracePt t="122768" x="4759325" y="3616325"/>
          <p14:tracePt t="122784" x="4983163" y="3571875"/>
          <p14:tracePt t="122801" x="5160963" y="3544888"/>
          <p14:tracePt t="122819" x="5251450" y="3527425"/>
          <p14:tracePt t="122835" x="5276850" y="3527425"/>
          <p14:tracePt t="122851" x="5313363" y="3527425"/>
          <p14:tracePt t="122868" x="5384800" y="3536950"/>
          <p14:tracePt t="122885" x="5446713" y="3544888"/>
          <p14:tracePt t="122901" x="5500688" y="3544888"/>
          <p14:tracePt t="122918" x="5554663" y="3554413"/>
          <p14:tracePt t="122935" x="5589588" y="3562350"/>
          <p14:tracePt t="122951" x="5599113" y="3562350"/>
          <p14:tracePt t="122968" x="5616575" y="3571875"/>
          <p14:tracePt t="122985" x="5626100" y="3571875"/>
          <p14:tracePt t="123018" x="5634038" y="3571875"/>
          <p14:tracePt t="123034" x="5643563" y="3571875"/>
          <p14:tracePt t="123053" x="5643563" y="3581400"/>
          <p14:tracePt t="123087" x="5653088" y="3581400"/>
          <p14:tracePt t="123101" x="5653088" y="3589338"/>
          <p14:tracePt t="123121" x="5661025" y="3589338"/>
          <p14:tracePt t="123141" x="5661025" y="3598863"/>
          <p14:tracePt t="123162" x="5661025" y="3608388"/>
          <p14:tracePt t="123170" x="5661025" y="3616325"/>
          <p14:tracePt t="123183" x="5661025" y="3625850"/>
          <p14:tracePt t="123204" x="5653088" y="3633788"/>
          <p14:tracePt t="123224" x="5653088" y="3643313"/>
          <p14:tracePt t="123230" x="5643563" y="3652838"/>
          <p14:tracePt t="123237" x="5634038" y="3652838"/>
          <p14:tracePt t="123251" x="5634038" y="3660775"/>
          <p14:tracePt t="123268" x="5626100" y="3670300"/>
          <p14:tracePt t="123285" x="5616575" y="3670300"/>
          <p14:tracePt t="123301" x="5589588" y="3679825"/>
          <p14:tracePt t="123319" x="5572125" y="3679825"/>
          <p14:tracePt t="123335" x="5554663" y="3679825"/>
          <p14:tracePt t="123351" x="5537200" y="3679825"/>
          <p14:tracePt t="123368" x="5527675" y="3679825"/>
          <p14:tracePt t="123385" x="5510213" y="3679825"/>
          <p14:tracePt t="123401" x="5500688" y="3679825"/>
          <p14:tracePt t="123435" x="5491163" y="3679825"/>
          <p14:tracePt t="123614" x="5500688" y="3679825"/>
          <p14:tracePt t="123626" x="5500688" y="3670300"/>
          <p14:tracePt t="123641" x="5510213" y="3670300"/>
          <p14:tracePt t="123654" x="5518150" y="3670300"/>
          <p14:tracePt t="123667" x="5518150" y="3660775"/>
          <p14:tracePt t="123684" x="5527675" y="3660775"/>
          <p14:tracePt t="123709" x="5537200" y="3660775"/>
          <p14:tracePt t="123738" x="5545138" y="3660775"/>
          <p14:tracePt t="123759" x="5554663" y="3652838"/>
          <p14:tracePt t="123772" x="5554663" y="3643313"/>
          <p14:tracePt t="123786" x="5562600" y="3643313"/>
          <p14:tracePt t="123806" x="5572125" y="3643313"/>
          <p14:tracePt t="123820" x="5572125" y="3633788"/>
          <p14:tracePt t="123826" x="5581650" y="3633788"/>
          <p14:tracePt t="123834" x="5589588" y="3633788"/>
          <p14:tracePt t="123851" x="5599113" y="3633788"/>
          <p14:tracePt t="123868" x="5608638" y="3633788"/>
          <p14:tracePt t="123888" x="5616575" y="3633788"/>
          <p14:tracePt t="123901" x="5626100" y="3633788"/>
          <p14:tracePt t="123918" x="5634038" y="3643313"/>
          <p14:tracePt t="123935" x="5643563" y="3652838"/>
          <p14:tracePt t="123951" x="5661025" y="3660775"/>
          <p14:tracePt t="123968" x="5661025" y="3670300"/>
          <p14:tracePt t="123985" x="5670550" y="3670300"/>
          <p14:tracePt t="124001" x="5670550" y="3679825"/>
          <p14:tracePt t="124449" x="5661025" y="3679825"/>
          <p14:tracePt t="124455" x="5643563" y="3679825"/>
          <p14:tracePt t="124467" x="5634038" y="3670300"/>
          <p14:tracePt t="124484" x="5589588" y="3670300"/>
          <p14:tracePt t="124500" x="5572125" y="3670300"/>
          <p14:tracePt t="124517" x="5545138" y="3670300"/>
          <p14:tracePt t="124534" x="5527675" y="3670300"/>
          <p14:tracePt t="124551" x="5518150" y="3670300"/>
          <p14:tracePt t="124567" x="5500688" y="3670300"/>
          <p14:tracePt t="124584" x="5483225" y="3670300"/>
          <p14:tracePt t="124601" x="5473700" y="3670300"/>
          <p14:tracePt t="124635" x="5465763" y="3670300"/>
          <p14:tracePt t="124744" x="5465763" y="3660775"/>
          <p14:tracePt t="124751" x="5473700" y="3660775"/>
          <p14:tracePt t="124758" x="5483225" y="3652838"/>
          <p14:tracePt t="124768" x="5491163" y="3652838"/>
          <p14:tracePt t="124784" x="5510213" y="3652838"/>
          <p14:tracePt t="124801" x="5537200" y="3652838"/>
          <p14:tracePt t="124819" x="5562600" y="3652838"/>
          <p14:tracePt t="124835" x="5589588" y="3660775"/>
          <p14:tracePt t="124851" x="5608638" y="3660775"/>
          <p14:tracePt t="124868" x="5626100" y="3670300"/>
          <p14:tracePt t="124885" x="5634038" y="3670300"/>
          <p14:tracePt t="124901" x="5643563" y="3670300"/>
          <p14:tracePt t="124918" x="5653088" y="3670300"/>
          <p14:tracePt t="124936" x="5661025" y="3670300"/>
          <p14:tracePt t="125073" x="5661025" y="3660775"/>
          <p14:tracePt t="125100" x="5661025" y="3652838"/>
          <p14:tracePt t="125114" x="5661025" y="3643313"/>
          <p14:tracePt t="125135" x="5661025" y="3633788"/>
          <p14:tracePt t="125176" x="5670550" y="3633788"/>
          <p14:tracePt t="125182" x="5670550" y="3625850"/>
          <p14:tracePt t="125204" x="5680075" y="3625850"/>
          <p14:tracePt t="125224" x="5688013" y="3625850"/>
          <p14:tracePt t="125230" x="5688013" y="3616325"/>
          <p14:tracePt t="125244" x="5697538" y="3616325"/>
          <p14:tracePt t="125252" x="5705475" y="3616325"/>
          <p14:tracePt t="125268" x="5715000" y="3616325"/>
          <p14:tracePt t="125285" x="5741988" y="3608388"/>
          <p14:tracePt t="125301" x="5759450" y="3608388"/>
          <p14:tracePt t="125318" x="5911850" y="3598863"/>
          <p14:tracePt t="125335" x="6054725" y="3581400"/>
          <p14:tracePt t="125351" x="6170613" y="3562350"/>
          <p14:tracePt t="125368" x="6348413" y="3544888"/>
          <p14:tracePt t="125385" x="6456363" y="3544888"/>
          <p14:tracePt t="125401" x="6545263" y="3544888"/>
          <p14:tracePt t="125418" x="6634163" y="3544888"/>
          <p14:tracePt t="125435" x="6680200" y="3544888"/>
          <p14:tracePt t="125451" x="6742113" y="3544888"/>
          <p14:tracePt t="125467" x="6804025" y="3544888"/>
          <p14:tracePt t="125484" x="6894513" y="3544888"/>
          <p14:tracePt t="125501" x="6938963" y="3544888"/>
          <p14:tracePt t="125517" x="6983413" y="3544888"/>
          <p14:tracePt t="125534" x="7000875" y="3544888"/>
          <p14:tracePt t="125551" x="7045325" y="3554413"/>
          <p14:tracePt t="125567" x="7072313" y="3554413"/>
          <p14:tracePt t="125586" x="7099300" y="3562350"/>
          <p14:tracePt t="125601" x="7116763" y="3562350"/>
          <p14:tracePt t="125617" x="7126288" y="3562350"/>
          <p14:tracePt t="125634" x="7153275" y="3571875"/>
          <p14:tracePt t="125651" x="7170738" y="3571875"/>
          <p14:tracePt t="125667" x="7197725" y="3589338"/>
          <p14:tracePt t="125684" x="7215188" y="3598863"/>
          <p14:tracePt t="125701" x="7277100" y="3608388"/>
          <p14:tracePt t="125717" x="7323138" y="3633788"/>
          <p14:tracePt t="125737" x="7375525" y="3652838"/>
          <p14:tracePt t="125751" x="7412038" y="3660775"/>
          <p14:tracePt t="125768" x="7429500" y="3679825"/>
          <p14:tracePt t="125784" x="7466013" y="3697288"/>
          <p14:tracePt t="125801" x="7473950" y="3697288"/>
          <p14:tracePt t="125818" x="7483475" y="3705225"/>
          <p14:tracePt t="125852" x="7483475" y="3714750"/>
          <p14:tracePt t="125902" x="7473950" y="3714750"/>
          <p14:tracePt t="125915" x="7466013" y="3714750"/>
          <p14:tracePt t="125922" x="7456488" y="3714750"/>
          <p14:tracePt t="125935" x="7429500" y="3714750"/>
          <p14:tracePt t="125951" x="7367588" y="3697288"/>
          <p14:tracePt t="125969" x="7313613" y="3687763"/>
          <p14:tracePt t="125985" x="7242175" y="3679825"/>
          <p14:tracePt t="126002" x="7197725" y="3679825"/>
          <p14:tracePt t="126018" x="7072313" y="3705225"/>
          <p14:tracePt t="126035" x="6796088" y="3759200"/>
          <p14:tracePt t="126051" x="6394450" y="3848100"/>
          <p14:tracePt t="126068" x="5938838" y="3956050"/>
          <p14:tracePt t="126084" x="5830888" y="3983038"/>
          <p14:tracePt t="126101" x="5776913" y="3990975"/>
          <p14:tracePt t="126118" x="5759450" y="4000500"/>
          <p14:tracePt t="126135" x="5741988" y="4010025"/>
          <p14:tracePt t="126151" x="5732463" y="4010025"/>
          <p14:tracePt t="126168" x="5724525" y="4017963"/>
          <p14:tracePt t="126185" x="5715000" y="4027488"/>
          <p14:tracePt t="126202" x="5705475" y="4027488"/>
          <p14:tracePt t="126218" x="5705475" y="4037013"/>
          <p14:tracePt t="126235" x="5688013" y="4037013"/>
          <p14:tracePt t="126251" x="5680075" y="4044950"/>
          <p14:tracePt t="126268" x="5670550" y="4044950"/>
          <p14:tracePt t="126284" x="5653088" y="4062413"/>
          <p14:tracePt t="126301" x="5643563" y="4062413"/>
          <p14:tracePt t="126319" x="5608638" y="4071938"/>
          <p14:tracePt t="126335" x="5589588" y="4081463"/>
          <p14:tracePt t="126352" x="5572125" y="4089400"/>
          <p14:tracePt t="126368" x="5545138" y="4089400"/>
          <p14:tracePt t="126385" x="5537200" y="4089400"/>
          <p14:tracePt t="126401" x="5518150" y="4089400"/>
          <p14:tracePt t="126435" x="5518150" y="4098925"/>
          <p14:tracePt t="126451" x="5510213" y="4098925"/>
          <p14:tracePt t="126675" x="5518150" y="4098925"/>
          <p14:tracePt t="126689" x="5527675" y="4098925"/>
          <p14:tracePt t="126696" x="5537200" y="4098925"/>
          <p14:tracePt t="126710" x="5545138" y="4098925"/>
          <p14:tracePt t="126718" x="5554663" y="4098925"/>
          <p14:tracePt t="126735" x="5562600" y="4098925"/>
          <p14:tracePt t="126751" x="5581650" y="4089400"/>
          <p14:tracePt t="126768" x="5589588" y="4089400"/>
          <p14:tracePt t="126784" x="5608638" y="4089400"/>
          <p14:tracePt t="126801" x="5616575" y="4089400"/>
          <p14:tracePt t="126835" x="5626100" y="4089400"/>
          <p14:tracePt t="126860" x="5634038" y="4089400"/>
          <p14:tracePt t="126874" x="5643563" y="4098925"/>
          <p14:tracePt t="127333" x="5724525" y="4108450"/>
          <p14:tracePt t="127340" x="5813425" y="4116388"/>
          <p14:tracePt t="127351" x="5875338" y="4116388"/>
          <p14:tracePt t="127368" x="5973763" y="4116388"/>
          <p14:tracePt t="127385" x="6027738" y="4125913"/>
          <p14:tracePt t="127401" x="6224588" y="4125913"/>
          <p14:tracePt t="127418" x="6394450" y="4143375"/>
          <p14:tracePt t="127435" x="6510338" y="4160838"/>
          <p14:tracePt t="127451" x="6537325" y="4170363"/>
          <p14:tracePt t="127467" x="6554788" y="4170363"/>
          <p14:tracePt t="127484" x="6572250" y="4170363"/>
          <p14:tracePt t="127501" x="6581775" y="4170363"/>
          <p14:tracePt t="127517" x="6599238" y="4170363"/>
          <p14:tracePt t="127551" x="6608763" y="4170363"/>
          <p14:tracePt t="127567" x="6634163" y="4170363"/>
          <p14:tracePt t="127584" x="6661150" y="4170363"/>
          <p14:tracePt t="127601" x="6680200" y="4170363"/>
          <p14:tracePt t="127617" x="6688138" y="4170363"/>
          <p14:tracePt t="127634" x="6732588" y="4170363"/>
          <p14:tracePt t="127651" x="6769100" y="4170363"/>
          <p14:tracePt t="127667" x="6804025" y="4170363"/>
          <p14:tracePt t="127684" x="6831013" y="4170363"/>
          <p14:tracePt t="127701" x="6875463" y="4170363"/>
          <p14:tracePt t="127718" x="6894513" y="4170363"/>
          <p14:tracePt t="127734" x="6929438" y="4170363"/>
          <p14:tracePt t="127752" x="6973888" y="4160838"/>
          <p14:tracePt t="127767" x="7037388" y="4152900"/>
          <p14:tracePt t="127784" x="7153275" y="4133850"/>
          <p14:tracePt t="127801" x="7197725" y="4133850"/>
          <p14:tracePt t="127818" x="7242175" y="4125913"/>
          <p14:tracePt t="127834" x="7269163" y="4125913"/>
          <p14:tracePt t="127851" x="7286625" y="4125913"/>
          <p14:tracePt t="127867" x="7296150" y="4125913"/>
          <p14:tracePt t="127884" x="7304088" y="4125913"/>
          <p14:tracePt t="127901" x="7323138" y="4125913"/>
          <p14:tracePt t="128544" x="7296150" y="4125913"/>
          <p14:tracePt t="128551" x="7259638" y="4116388"/>
          <p14:tracePt t="128557" x="7205663" y="4116388"/>
          <p14:tracePt t="128567" x="7126288" y="4108450"/>
          <p14:tracePt t="128584" x="6796088" y="4108450"/>
          <p14:tracePt t="128601" x="6562725" y="4116388"/>
          <p14:tracePt t="128618" x="6313488" y="4143375"/>
          <p14:tracePt t="128634" x="6000750" y="4214813"/>
          <p14:tracePt t="128653" x="5902325" y="4232275"/>
          <p14:tracePt t="128668" x="5661025" y="4303713"/>
          <p14:tracePt t="128684" x="5483225" y="4348163"/>
          <p14:tracePt t="128702" x="5241925" y="4411663"/>
          <p14:tracePt t="128718" x="5062538" y="4446588"/>
          <p14:tracePt t="128734" x="4911725" y="4483100"/>
          <p14:tracePt t="128751" x="4803775" y="4510088"/>
          <p14:tracePt t="128768" x="4751388" y="4527550"/>
          <p14:tracePt t="128784" x="4652963" y="4545013"/>
          <p14:tracePt t="128801" x="4545013" y="4562475"/>
          <p14:tracePt t="128818" x="4438650" y="4581525"/>
          <p14:tracePt t="128834" x="4384675" y="4589463"/>
          <p14:tracePt t="128851" x="4348163" y="4598988"/>
          <p14:tracePt t="128868" x="4295775" y="4598988"/>
          <p14:tracePt t="128884" x="4259263" y="4608513"/>
          <p14:tracePt t="128901" x="4125913" y="4633913"/>
          <p14:tracePt t="128918" x="4010025" y="4643438"/>
          <p14:tracePt t="128935" x="3894138" y="4660900"/>
          <p14:tracePt t="128951" x="3867150" y="4660900"/>
          <p14:tracePt t="128968" x="3840163" y="4670425"/>
          <p14:tracePt t="128984" x="3803650" y="4679950"/>
          <p14:tracePt t="129001" x="3776663" y="4679950"/>
          <p14:tracePt t="129018" x="3732213" y="4679950"/>
          <p14:tracePt t="129034" x="3705225" y="4679950"/>
          <p14:tracePt t="129051" x="3670300" y="4679950"/>
          <p14:tracePt t="129068" x="3643313" y="4670425"/>
          <p14:tracePt t="129085" x="3616325" y="4660900"/>
          <p14:tracePt t="129101" x="3598863" y="4652963"/>
          <p14:tracePt t="129118" x="3589338" y="4652963"/>
          <p14:tracePt t="129135" x="3562350" y="4633913"/>
          <p14:tracePt t="129151" x="3554413" y="4633913"/>
          <p14:tracePt t="129168" x="3536950" y="4625975"/>
          <p14:tracePt t="129185" x="3517900" y="4625975"/>
          <p14:tracePt t="129202" x="3500438" y="4616450"/>
          <p14:tracePt t="129205" x="3500438" y="4608513"/>
          <p14:tracePt t="129218" x="3482975" y="4608513"/>
          <p14:tracePt t="129235" x="3473450" y="4608513"/>
          <p14:tracePt t="129251" x="3446463" y="4598988"/>
          <p14:tracePt t="129268" x="3438525" y="4598988"/>
          <p14:tracePt t="129285" x="3429000" y="4598988"/>
          <p14:tracePt t="129301" x="3411538" y="4589463"/>
          <p14:tracePt t="129334" x="3402013" y="4589463"/>
          <p14:tracePt t="129354" x="3402013" y="4581525"/>
          <p14:tracePt t="129368" x="3394075" y="4581525"/>
          <p14:tracePt t="129385" x="3394075" y="4572000"/>
          <p14:tracePt t="129489" x="3402013" y="4572000"/>
          <p14:tracePt t="129510" x="3402013" y="4562475"/>
          <p14:tracePt t="129530" x="3411538" y="4562475"/>
          <p14:tracePt t="129551" x="3419475" y="4562475"/>
          <p14:tracePt t="129588" x="3429000" y="4562475"/>
          <p14:tracePt t="129608" x="3438525" y="4562475"/>
          <p14:tracePt t="129621" x="3446463" y="4562475"/>
          <p14:tracePt t="129632" x="3455988" y="4562475"/>
          <p14:tracePt t="129646" x="3465513" y="4554538"/>
          <p14:tracePt t="129667" x="3473450" y="4554538"/>
          <p14:tracePt t="129680" x="3482975" y="4554538"/>
          <p14:tracePt t="129694" x="3490913" y="4554538"/>
          <p14:tracePt t="129708" x="3500438" y="4554538"/>
          <p14:tracePt t="129723" x="3509963" y="4554538"/>
          <p14:tracePt t="129738" x="3517900" y="4554538"/>
          <p14:tracePt t="129754" x="3527425" y="4554538"/>
          <p14:tracePt t="129768" x="3536950" y="4554538"/>
          <p14:tracePt t="129785" x="3544888" y="4554538"/>
          <p14:tracePt t="129801" x="3554413" y="4554538"/>
          <p14:tracePt t="129818" x="3562350" y="4554538"/>
          <p14:tracePt t="129835" x="3581400" y="4554538"/>
          <p14:tracePt t="129851" x="3589338" y="4554538"/>
          <p14:tracePt t="129868" x="3608388" y="4545013"/>
          <p14:tracePt t="129885" x="3625850" y="4537075"/>
          <p14:tracePt t="129901" x="3643313" y="4537075"/>
          <p14:tracePt t="129918" x="3660775" y="4537075"/>
          <p14:tracePt t="129934" x="3687763" y="4537075"/>
          <p14:tracePt t="129951" x="3714750" y="4527550"/>
          <p14:tracePt t="129969" x="3741738" y="4527550"/>
          <p14:tracePt t="129985" x="3759200" y="4527550"/>
          <p14:tracePt t="130001" x="3786188" y="4527550"/>
          <p14:tracePt t="130018" x="3822700" y="4527550"/>
          <p14:tracePt t="130035" x="3840163" y="4527550"/>
          <p14:tracePt t="130051" x="3857625" y="4527550"/>
          <p14:tracePt t="130068" x="3875088" y="4527550"/>
          <p14:tracePt t="130085" x="3894138" y="4527550"/>
          <p14:tracePt t="130101" x="3902075" y="4527550"/>
          <p14:tracePt t="130118" x="3929063" y="4527550"/>
          <p14:tracePt t="130135" x="3973513" y="4527550"/>
          <p14:tracePt t="130151" x="4017963" y="4527550"/>
          <p14:tracePt t="130168" x="4089400" y="4527550"/>
          <p14:tracePt t="130185" x="4116388" y="4527550"/>
          <p14:tracePt t="130202" x="4152900" y="4527550"/>
          <p14:tracePt t="130218" x="4179888" y="4527550"/>
          <p14:tracePt t="130235" x="4187825" y="4527550"/>
          <p14:tracePt t="130257" x="4197350" y="4527550"/>
          <p14:tracePt t="130298" x="4187825" y="4527550"/>
          <p14:tracePt t="130305" x="4179888" y="4527550"/>
          <p14:tracePt t="130318" x="4170363" y="4527550"/>
          <p14:tracePt t="130334" x="4116388" y="4537075"/>
          <p14:tracePt t="130352" x="4062413" y="4545013"/>
          <p14:tracePt t="130368" x="3990975" y="4554538"/>
          <p14:tracePt t="130385" x="3929063" y="4554538"/>
          <p14:tracePt t="130401" x="3795713" y="4554538"/>
          <p14:tracePt t="130418" x="3759200" y="4554538"/>
          <p14:tracePt t="130435" x="3714750" y="4554538"/>
          <p14:tracePt t="130451" x="3697288" y="4554538"/>
          <p14:tracePt t="130468" x="3660775" y="4562475"/>
          <p14:tracePt t="130484" x="3633788" y="4562475"/>
          <p14:tracePt t="130501" x="3616325" y="4562475"/>
          <p14:tracePt t="130517" x="3581400" y="4581525"/>
          <p14:tracePt t="130534" x="3554413" y="4581525"/>
          <p14:tracePt t="130551" x="3536950" y="4581525"/>
          <p14:tracePt t="130567" x="3527425" y="4581525"/>
          <p14:tracePt t="130584" x="3517900" y="4581525"/>
          <p14:tracePt t="130601" x="3509963" y="4581525"/>
          <p14:tracePt t="130634" x="3500438" y="4581525"/>
          <p14:tracePt t="130651" x="3490913" y="4581525"/>
          <p14:tracePt t="130778" x="3490913" y="4572000"/>
          <p14:tracePt t="130826" x="3500438" y="4572000"/>
          <p14:tracePt t="130840" x="3509963" y="4572000"/>
          <p14:tracePt t="130867" x="3517900" y="4572000"/>
          <p14:tracePt t="130894" x="3527425" y="4572000"/>
          <p14:tracePt t="130922" x="3536950" y="4572000"/>
          <p14:tracePt t="130963" x="3536950" y="4581525"/>
          <p14:tracePt t="130997" x="3536950" y="4589463"/>
          <p14:tracePt t="131017" x="3527425" y="4589463"/>
          <p14:tracePt t="131038" x="3517900" y="4589463"/>
          <p14:tracePt t="131052" x="3509963" y="4589463"/>
          <p14:tracePt t="131059" x="3500438" y="4589463"/>
          <p14:tracePt t="131068" x="3490913" y="4589463"/>
          <p14:tracePt t="131085" x="3455988" y="4589463"/>
          <p14:tracePt t="131101" x="3411538" y="4589463"/>
          <p14:tracePt t="131118" x="3384550" y="4598988"/>
          <p14:tracePt t="131135" x="3357563" y="4608513"/>
          <p14:tracePt t="131151" x="3340100" y="4608513"/>
          <p14:tracePt t="131168" x="3330575" y="4616450"/>
          <p14:tracePt t="131185" x="3330575" y="4625975"/>
          <p14:tracePt t="131278" x="3330575" y="4616450"/>
          <p14:tracePt t="131312" x="3340100" y="4608513"/>
          <p14:tracePt t="131326" x="3348038" y="4598988"/>
          <p14:tracePt t="131339" x="3357563" y="4598988"/>
          <p14:tracePt t="131346" x="3357563" y="4589463"/>
          <p14:tracePt t="131353" x="3367088" y="4589463"/>
          <p14:tracePt t="131374" x="3375025" y="4589463"/>
          <p14:tracePt t="131384" x="3384550" y="4581525"/>
          <p14:tracePt t="131416" x="3394075" y="4581525"/>
          <p14:tracePt t="131449" x="3402013" y="4581525"/>
          <p14:tracePt t="131475" x="3411538" y="4581525"/>
          <p14:tracePt t="131495" x="3419475" y="4572000"/>
          <p14:tracePt t="131523" x="3429000" y="4572000"/>
          <p14:tracePt t="131557" x="3438525" y="4572000"/>
          <p14:tracePt t="131571" x="3446463" y="4572000"/>
          <p14:tracePt t="131579" x="3455988" y="4572000"/>
          <p14:tracePt t="131587" x="3465513" y="4572000"/>
          <p14:tracePt t="131601" x="3482975" y="4572000"/>
          <p14:tracePt t="131617" x="3509963" y="4562475"/>
          <p14:tracePt t="131634" x="3562350" y="4562475"/>
          <p14:tracePt t="131650" x="3608388" y="4562475"/>
          <p14:tracePt t="131667" x="3660775" y="4562475"/>
          <p14:tracePt t="131684" x="3705225" y="4562475"/>
          <p14:tracePt t="131701" x="3759200" y="4562475"/>
          <p14:tracePt t="131717" x="3830638" y="4562475"/>
          <p14:tracePt t="131735" x="3884613" y="4562475"/>
          <p14:tracePt t="131753" x="3956050" y="4562475"/>
          <p14:tracePt t="131768" x="4010025" y="4562475"/>
          <p14:tracePt t="131784" x="4071938" y="4562475"/>
          <p14:tracePt t="131801" x="4089400" y="4572000"/>
          <p14:tracePt t="131818" x="4133850" y="4572000"/>
          <p14:tracePt t="131835" x="4160838" y="4572000"/>
          <p14:tracePt t="131852" x="4205288" y="4572000"/>
          <p14:tracePt t="131868" x="4268788" y="4572000"/>
          <p14:tracePt t="131885" x="4322763" y="4572000"/>
          <p14:tracePt t="131901" x="4367213" y="4572000"/>
          <p14:tracePt t="131918" x="4394200" y="4572000"/>
          <p14:tracePt t="131934" x="4402138" y="4572000"/>
          <p14:tracePt t="131951" x="4419600" y="4572000"/>
          <p14:tracePt t="131968" x="4438650" y="4572000"/>
          <p14:tracePt t="131985" x="4438650" y="4581525"/>
          <p14:tracePt t="132001" x="4446588" y="4581525"/>
          <p14:tracePt t="132038" x="4446588" y="4589463"/>
          <p14:tracePt t="132093" x="4446588" y="4598988"/>
          <p14:tracePt t="132120" x="4438650" y="4608513"/>
          <p14:tracePt t="132127" x="4429125" y="4608513"/>
          <p14:tracePt t="132134" x="4411663" y="4616450"/>
          <p14:tracePt t="132151" x="4367213" y="4633913"/>
          <p14:tracePt t="132168" x="4286250" y="4660900"/>
          <p14:tracePt t="132185" x="4241800" y="4679950"/>
          <p14:tracePt t="132202" x="4179888" y="4687888"/>
          <p14:tracePt t="132218" x="4152900" y="4705350"/>
          <p14:tracePt t="132222" x="4133850" y="4714875"/>
          <p14:tracePt t="132236" x="4089400" y="4724400"/>
          <p14:tracePt t="132251" x="4044950" y="4741863"/>
          <p14:tracePt t="132268" x="3990975" y="4759325"/>
          <p14:tracePt t="132285" x="3848100" y="4803775"/>
          <p14:tracePt t="132301" x="3795713" y="4813300"/>
          <p14:tracePt t="132318" x="3751263" y="4830763"/>
          <p14:tracePt t="132335" x="3724275" y="4840288"/>
          <p14:tracePt t="132352" x="3697288" y="4848225"/>
          <p14:tracePt t="132368" x="3687763" y="4848225"/>
          <p14:tracePt t="132385" x="3679825" y="4857750"/>
          <p14:tracePt t="132418" x="3670300" y="4857750"/>
          <p14:tracePt t="132435" x="3660775" y="4857750"/>
          <p14:tracePt t="132451" x="3660775" y="4867275"/>
          <p14:tracePt t="132468" x="3652838" y="4875213"/>
          <p14:tracePt t="132484" x="3643313" y="4875213"/>
          <p14:tracePt t="132501" x="3616325" y="4875213"/>
          <p14:tracePt t="132517" x="3581400" y="4894263"/>
          <p14:tracePt t="132534" x="3554413" y="4902200"/>
          <p14:tracePt t="132551" x="3527425" y="4902200"/>
          <p14:tracePt t="132568" x="3517900" y="4911725"/>
          <p14:tracePt t="132585" x="3500438" y="4911725"/>
          <p14:tracePt t="132601" x="3500438" y="4919663"/>
          <p14:tracePt t="132618" x="3490913" y="4919663"/>
          <p14:tracePt t="132682" x="3500438" y="4919663"/>
          <p14:tracePt t="132703" x="3509963" y="4919663"/>
          <p14:tracePt t="132723" x="3517900" y="4919663"/>
          <p14:tracePt t="132737" x="3527425" y="4919663"/>
          <p14:tracePt t="132757" x="3536950" y="4919663"/>
          <p14:tracePt t="132764" x="3544888" y="4919663"/>
          <p14:tracePt t="132778" x="3554413" y="4919663"/>
          <p14:tracePt t="132786" x="3562350" y="4919663"/>
          <p14:tracePt t="132801" x="3571875" y="4919663"/>
          <p14:tracePt t="132818" x="3589338" y="4919663"/>
          <p14:tracePt t="132835" x="3608388" y="4919663"/>
          <p14:tracePt t="132852" x="3616325" y="4919663"/>
          <p14:tracePt t="132867" x="3625850" y="4919663"/>
          <p14:tracePt t="132884" x="3633788" y="4919663"/>
          <p14:tracePt t="132901" x="3643313" y="4919663"/>
          <p14:tracePt t="132917" x="3660775" y="4919663"/>
          <p14:tracePt t="132934" x="3687763" y="4919663"/>
          <p14:tracePt t="132951" x="3786188" y="4929188"/>
          <p14:tracePt t="132968" x="3894138" y="4938713"/>
          <p14:tracePt t="132984" x="3956050" y="4938713"/>
          <p14:tracePt t="133001" x="4017963" y="4938713"/>
          <p14:tracePt t="133018" x="4098925" y="4956175"/>
          <p14:tracePt t="133035" x="4170363" y="4956175"/>
          <p14:tracePt t="133051" x="4322763" y="4983163"/>
          <p14:tracePt t="133068" x="4394200" y="4991100"/>
          <p14:tracePt t="133085" x="4419600" y="5000625"/>
          <p14:tracePt t="133101" x="4456113" y="5010150"/>
          <p14:tracePt t="133119" x="4473575" y="5010150"/>
          <p14:tracePt t="133135" x="4491038" y="5018088"/>
          <p14:tracePt t="133151" x="4500563" y="5027613"/>
          <p14:tracePt t="133184" x="4510088" y="5027613"/>
          <p14:tracePt t="133209" x="4518025" y="5027613"/>
          <p14:tracePt t="133853" x="4456113" y="5018088"/>
          <p14:tracePt t="133860" x="4367213" y="5000625"/>
          <p14:tracePt t="133868" x="4303713" y="4983163"/>
          <p14:tracePt t="133885" x="4259263" y="4965700"/>
          <p14:tracePt t="133901" x="4214813" y="4946650"/>
          <p14:tracePt t="133918" x="4187825" y="4929188"/>
          <p14:tracePt t="133935" x="4125913" y="4911725"/>
          <p14:tracePt t="133951" x="4071938" y="4902200"/>
          <p14:tracePt t="133969" x="3983038" y="4867275"/>
          <p14:tracePt t="133985" x="3938588" y="4857750"/>
          <p14:tracePt t="134001" x="3902075" y="4840288"/>
          <p14:tracePt t="134018" x="3857625" y="4830763"/>
          <p14:tracePt t="134035" x="3840163" y="4822825"/>
          <p14:tracePt t="134051" x="3813175" y="4822825"/>
          <p14:tracePt t="134068" x="3795713" y="4813300"/>
          <p14:tracePt t="134085" x="3776663" y="4803775"/>
          <p14:tracePt t="134101" x="3776663" y="4795838"/>
          <p14:tracePt t="134118" x="3768725" y="4795838"/>
          <p14:tracePt t="134135" x="3759200" y="4786313"/>
          <p14:tracePt t="134175" x="3751263" y="4786313"/>
          <p14:tracePt t="134225" x="3751263" y="4776788"/>
          <p14:tracePt t="134258" x="3741738" y="4768850"/>
          <p14:tracePt t="134264" x="3741738" y="4759325"/>
          <p14:tracePt t="134278" x="3732213" y="4751388"/>
          <p14:tracePt t="134285" x="3732213" y="4741863"/>
          <p14:tracePt t="134301" x="3724275" y="4732338"/>
          <p14:tracePt t="134318" x="3714750" y="4714875"/>
          <p14:tracePt t="134335" x="3705225" y="4697413"/>
          <p14:tracePt t="134351" x="3705225" y="4687888"/>
          <p14:tracePt t="134368" x="3705225" y="4679950"/>
          <p14:tracePt t="134401" x="3714750" y="4670425"/>
          <p14:tracePt t="134418" x="3724275" y="4660900"/>
          <p14:tracePt t="134435" x="3732213" y="4660900"/>
          <p14:tracePt t="134451" x="3741738" y="4652963"/>
          <p14:tracePt t="134757" x="3803650" y="4652963"/>
          <p14:tracePt t="134764" x="3875088" y="4652963"/>
          <p14:tracePt t="134771" x="3946525" y="4652963"/>
          <p14:tracePt t="134785" x="4081463" y="4652963"/>
          <p14:tracePt t="134801" x="4179888" y="4652963"/>
          <p14:tracePt t="134818" x="4241800" y="4652963"/>
          <p14:tracePt t="134835" x="4286250" y="4652963"/>
          <p14:tracePt t="134852" x="4322763" y="4643438"/>
          <p14:tracePt t="134868" x="4384675" y="4625975"/>
          <p14:tracePt t="134885" x="4518025" y="4598988"/>
          <p14:tracePt t="134901" x="4786313" y="4572000"/>
          <p14:tracePt t="134918" x="4857750" y="4562475"/>
          <p14:tracePt t="134934" x="4902200" y="4562475"/>
          <p14:tracePt t="134951" x="4946650" y="4562475"/>
          <p14:tracePt t="134969" x="4965700" y="4562475"/>
          <p14:tracePt t="134985" x="4983163" y="4562475"/>
          <p14:tracePt t="135001" x="5010150" y="4562475"/>
          <p14:tracePt t="135018" x="5054600" y="4554538"/>
          <p14:tracePt t="135035" x="5099050" y="4554538"/>
          <p14:tracePt t="135051" x="5133975" y="4554538"/>
          <p14:tracePt t="135068" x="5153025" y="4554538"/>
          <p14:tracePt t="135085" x="5180013" y="4545013"/>
          <p14:tracePt t="135101" x="5205413" y="4545013"/>
          <p14:tracePt t="135119" x="5232400" y="4537075"/>
          <p14:tracePt t="135135" x="5268913" y="4527550"/>
          <p14:tracePt t="135151" x="5313363" y="4518025"/>
          <p14:tracePt t="135168" x="5429250" y="4483100"/>
          <p14:tracePt t="135184" x="5491163" y="4473575"/>
          <p14:tracePt t="135201" x="5537200" y="4465638"/>
          <p14:tracePt t="135218" x="5562600" y="4456113"/>
          <p14:tracePt t="135235" x="5589588" y="4456113"/>
          <p14:tracePt t="135251" x="5599113" y="4456113"/>
          <p14:tracePt t="135268" x="5608638" y="4456113"/>
          <p14:tracePt t="135285" x="5616575" y="4456113"/>
          <p14:tracePt t="135339" x="5616575" y="4465638"/>
          <p14:tracePt t="135366" x="5608638" y="4465638"/>
          <p14:tracePt t="135381" x="5599113" y="4473575"/>
          <p14:tracePt t="135394" x="5589588" y="4473575"/>
          <p14:tracePt t="135408" x="5581650" y="4473575"/>
          <p14:tracePt t="135418" x="5572125" y="4483100"/>
          <p14:tracePt t="135435" x="5545138" y="4491038"/>
          <p14:tracePt t="135451" x="5527675" y="4500563"/>
          <p14:tracePt t="135467" x="5491163" y="4500563"/>
          <p14:tracePt t="135484" x="5465763" y="4510088"/>
          <p14:tracePt t="135501" x="5446713" y="4510088"/>
          <p14:tracePt t="135517" x="5429250" y="4510088"/>
          <p14:tracePt t="135534" x="5419725" y="4510088"/>
          <p14:tracePt t="135551" x="5402263" y="4510088"/>
          <p14:tracePt t="135585" x="5394325" y="4510088"/>
          <p14:tracePt t="135601" x="5384800" y="4510088"/>
          <p14:tracePt t="135695" x="5375275" y="4510088"/>
          <p14:tracePt t="135709" x="5375275" y="4518025"/>
          <p14:tracePt t="135737" x="5375275" y="4527550"/>
          <p14:tracePt t="135753" x="5375275" y="4537075"/>
          <p14:tracePt t="135765" x="5375275" y="4545013"/>
          <p14:tracePt t="135798" x="5375275" y="4554538"/>
          <p14:tracePt t="135832" x="5375275" y="4562475"/>
          <p14:tracePt t="135860" x="5375275" y="4572000"/>
          <p14:tracePt t="135880" x="5375275" y="4581525"/>
          <p14:tracePt t="135908" x="5375275" y="4589463"/>
          <p14:tracePt t="135935" x="5384800" y="4589463"/>
          <p14:tracePt t="135949" x="5394325" y="4589463"/>
          <p14:tracePt t="135970" x="5402263" y="4589463"/>
          <p14:tracePt t="135976" x="5411788" y="4589463"/>
          <p14:tracePt t="135984" x="5419725" y="4589463"/>
          <p14:tracePt t="136001" x="5429250" y="4598988"/>
          <p14:tracePt t="136018" x="5456238" y="4598988"/>
          <p14:tracePt t="136035" x="5483225" y="4598988"/>
          <p14:tracePt t="136051" x="5510213" y="4598988"/>
          <p14:tracePt t="136068" x="5527675" y="4598988"/>
          <p14:tracePt t="136085" x="5545138" y="4598988"/>
          <p14:tracePt t="136101" x="5562600" y="4598988"/>
          <p14:tracePt t="136119" x="5581650" y="4589463"/>
          <p14:tracePt t="136135" x="5599113" y="4589463"/>
          <p14:tracePt t="136151" x="5608638" y="4581525"/>
          <p14:tracePt t="136168" x="5626100" y="4572000"/>
          <p14:tracePt t="136185" x="5634038" y="4572000"/>
          <p14:tracePt t="136201" x="5634038" y="4562475"/>
          <p14:tracePt t="136218" x="5643563" y="4562475"/>
          <p14:tracePt t="136235" x="5643563" y="4545013"/>
          <p14:tracePt t="136252" x="5643563" y="4537075"/>
          <p14:tracePt t="136268" x="5643563" y="4527550"/>
          <p14:tracePt t="136285" x="5626100" y="4518025"/>
          <p14:tracePt t="136301" x="5616575" y="4500563"/>
          <p14:tracePt t="136318" x="5599113" y="4500563"/>
          <p14:tracePt t="136335" x="5572125" y="4491038"/>
          <p14:tracePt t="136352" x="5537200" y="4491038"/>
          <p14:tracePt t="136368" x="5510213" y="4491038"/>
          <p14:tracePt t="136385" x="5500688" y="4491038"/>
          <p14:tracePt t="136401" x="5473700" y="4491038"/>
          <p14:tracePt t="136418" x="5456238" y="4491038"/>
          <p14:tracePt t="136435" x="5446713" y="4491038"/>
          <p14:tracePt t="136451" x="5438775" y="4500563"/>
          <p14:tracePt t="136467" x="5438775" y="4518025"/>
          <p14:tracePt t="136484" x="5419725" y="4527550"/>
          <p14:tracePt t="136501" x="5419725" y="4537075"/>
          <p14:tracePt t="136517" x="5411788" y="4545013"/>
          <p14:tracePt t="136534" x="5411788" y="4554538"/>
          <p14:tracePt t="136567" x="5402263" y="4562475"/>
          <p14:tracePt t="136584" x="5402263" y="4572000"/>
          <p14:tracePt t="136618" x="5402263" y="4581525"/>
          <p14:tracePt t="136635" x="5402263" y="4589463"/>
          <p14:tracePt t="136717" x="5411788" y="4589463"/>
          <p14:tracePt t="136751" x="5419725" y="4589463"/>
          <p14:tracePt t="136757" x="5429250" y="4589463"/>
          <p14:tracePt t="136771" x="5438775" y="4589463"/>
          <p14:tracePt t="136785" x="5446713" y="4589463"/>
          <p14:tracePt t="136801" x="5465763" y="4589463"/>
          <p14:tracePt t="136818" x="5483225" y="4589463"/>
          <p14:tracePt t="136835" x="5500688" y="4581525"/>
          <p14:tracePt t="136852" x="5518150" y="4581525"/>
          <p14:tracePt t="136868" x="5537200" y="4581525"/>
          <p14:tracePt t="136885" x="5545138" y="4581525"/>
          <p14:tracePt t="136901" x="5562600" y="4581525"/>
          <p14:tracePt t="136918" x="5581650" y="4581525"/>
          <p14:tracePt t="136934" x="5599113" y="4581525"/>
          <p14:tracePt t="136951" x="5608638" y="4581525"/>
          <p14:tracePt t="136968" x="5626100" y="4581525"/>
          <p14:tracePt t="137045" x="5616575" y="4581525"/>
          <p14:tracePt t="137052" x="5608638" y="4572000"/>
          <p14:tracePt t="137058" x="5581650" y="4562475"/>
          <p14:tracePt t="137298" x="5661025" y="4562475"/>
          <p14:tracePt t="137305" x="5776913" y="4562475"/>
          <p14:tracePt t="137318" x="5902325" y="4572000"/>
          <p14:tracePt t="137335" x="6170613" y="4581525"/>
          <p14:tracePt t="137352" x="6446838" y="4608513"/>
          <p14:tracePt t="137368" x="6581775" y="4625975"/>
          <p14:tracePt t="137385" x="6643688" y="4633913"/>
          <p14:tracePt t="137401" x="6680200" y="4643438"/>
          <p14:tracePt t="137418" x="6697663" y="4652963"/>
          <p14:tracePt t="137435" x="6715125" y="4652963"/>
          <p14:tracePt t="137451" x="6732588" y="4652963"/>
          <p14:tracePt t="137467" x="6759575" y="4652963"/>
          <p14:tracePt t="137484" x="6769100" y="4652963"/>
          <p14:tracePt t="137501" x="6786563" y="4652963"/>
          <p14:tracePt t="137517" x="6823075" y="4652963"/>
          <p14:tracePt t="137534" x="6884988" y="4652963"/>
          <p14:tracePt t="137551" x="7045325" y="4643438"/>
          <p14:tracePt t="137567" x="7089775" y="4633913"/>
          <p14:tracePt t="137584" x="7108825" y="4633913"/>
          <p14:tracePt t="137601" x="7143750" y="4625975"/>
          <p14:tracePt t="137617" x="7153275" y="4625975"/>
          <p14:tracePt t="137634" x="7161213" y="4625975"/>
          <p14:tracePt t="137651" x="7170738" y="4625975"/>
          <p14:tracePt t="137668" x="7180263" y="4625975"/>
          <p14:tracePt t="137689" x="7188200" y="4625975"/>
          <p14:tracePt t="137723" x="7197725" y="4625975"/>
          <p14:tracePt t="137739" x="7205663" y="4625975"/>
          <p14:tracePt t="137748" x="7224713" y="4616450"/>
          <p14:tracePt t="137756" x="7313613" y="4608513"/>
          <p14:tracePt t="137768" x="7367588" y="4598988"/>
          <p14:tracePt t="137784" x="7473950" y="4581525"/>
          <p14:tracePt t="137801" x="7500938" y="4581525"/>
          <p14:tracePt t="137817" x="7527925" y="4581525"/>
          <p14:tracePt t="137834" x="7537450" y="4581525"/>
          <p14:tracePt t="137851" x="7554913" y="4581525"/>
          <p14:tracePt t="137887" x="7562850" y="4581525"/>
          <p14:tracePt t="137901" x="7572375" y="4581525"/>
          <p14:tracePt t="138127" x="7572375" y="4589463"/>
          <p14:tracePt t="138134" x="7562850" y="4589463"/>
          <p14:tracePt t="138154" x="7554913" y="4598988"/>
          <p14:tracePt t="138169" x="7545388" y="4608513"/>
          <p14:tracePt t="138175" x="7537450" y="4608513"/>
          <p14:tracePt t="138184" x="7518400" y="4616450"/>
          <p14:tracePt t="138201" x="7466013" y="4625975"/>
          <p14:tracePt t="138218" x="7296150" y="4652963"/>
          <p14:tracePt t="138235" x="6348413" y="4741863"/>
          <p14:tracePt t="138251" x="5929313" y="4803775"/>
          <p14:tracePt t="138268" x="5419725" y="4857750"/>
          <p14:tracePt t="138284" x="5205413" y="4902200"/>
          <p14:tracePt t="138301" x="5143500" y="4911725"/>
          <p14:tracePt t="138318" x="5116513" y="4919663"/>
          <p14:tracePt t="138335" x="5099050" y="4929188"/>
          <p14:tracePt t="138352" x="5089525" y="4929188"/>
          <p14:tracePt t="138401" x="5089525" y="4938713"/>
          <p14:tracePt t="138454" x="5089525" y="4946650"/>
          <p14:tracePt t="138530" x="5099050" y="4946650"/>
          <p14:tracePt t="138558" x="5108575" y="4946650"/>
          <p14:tracePt t="138579" x="5116513" y="4946650"/>
          <p14:tracePt t="138601" x="5126038" y="4946650"/>
          <p14:tracePt t="138609" x="5133975" y="4946650"/>
          <p14:tracePt t="138620" x="5143500" y="4946650"/>
          <p14:tracePt t="138635" x="5160963" y="4946650"/>
          <p14:tracePt t="138651" x="5180013" y="4946650"/>
          <p14:tracePt t="138668" x="5205413" y="4946650"/>
          <p14:tracePt t="138685" x="5214938" y="4946650"/>
          <p14:tracePt t="138701" x="5232400" y="4956175"/>
          <p14:tracePt t="138717" x="5251450" y="4956175"/>
          <p14:tracePt t="138735" x="5276850" y="4965700"/>
          <p14:tracePt t="138751" x="5286375" y="4973638"/>
          <p14:tracePt t="138768" x="5295900" y="4973638"/>
          <p14:tracePt t="138785" x="5303838" y="4973638"/>
          <p14:tracePt t="138801" x="5313363" y="4973638"/>
          <p14:tracePt t="138820" x="5322888" y="4983163"/>
          <p14:tracePt t="138854" x="5330825" y="4983163"/>
          <p14:tracePt t="138859" x="5330825" y="4991100"/>
          <p14:tracePt t="138868" x="5340350" y="4991100"/>
          <p14:tracePt t="138901" x="5348288" y="4991100"/>
          <p14:tracePt t="138928" x="5357813" y="4991100"/>
          <p14:tracePt t="138942" x="5367338" y="4991100"/>
          <p14:tracePt t="138950" x="5375275" y="5000625"/>
          <p14:tracePt t="138956" x="5384800" y="5000625"/>
          <p14:tracePt t="138969" x="5402263" y="5000625"/>
          <p14:tracePt t="138985" x="5429250" y="5010150"/>
          <p14:tracePt t="139002" x="5446713" y="5018088"/>
          <p14:tracePt t="139018" x="5465763" y="5018088"/>
          <p14:tracePt t="139035" x="5473700" y="5018088"/>
          <p14:tracePt t="139051" x="5491163" y="5018088"/>
          <p14:tracePt t="139068" x="5500688" y="5018088"/>
          <p14:tracePt t="139085" x="5510213" y="5018088"/>
          <p14:tracePt t="139101" x="5518150" y="5018088"/>
          <p14:tracePt t="139118" x="5527675" y="5018088"/>
          <p14:tracePt t="139140" x="5537200" y="5018088"/>
          <p14:tracePt t="139209" x="5545138" y="5018088"/>
          <p14:tracePt t="139229" x="5554663" y="5018088"/>
          <p14:tracePt t="139237" x="5562600" y="5018088"/>
          <p14:tracePt t="139243" x="5581650" y="5018088"/>
          <p14:tracePt t="139251" x="5634038" y="5018088"/>
          <p14:tracePt t="139268" x="5857875" y="5010150"/>
          <p14:tracePt t="139285" x="6224588" y="4965700"/>
          <p14:tracePt t="139301" x="6465888" y="4956175"/>
          <p14:tracePt t="139318" x="6562725" y="4965700"/>
          <p14:tracePt t="139335" x="6616700" y="4973638"/>
          <p14:tracePt t="139352" x="6643688" y="4973638"/>
          <p14:tracePt t="139368" x="6670675" y="4983163"/>
          <p14:tracePt t="139385" x="6680200" y="4983163"/>
          <p14:tracePt t="139401" x="6769100" y="4991100"/>
          <p14:tracePt t="139418" x="6848475" y="5000625"/>
          <p14:tracePt t="139435" x="6938963" y="5010150"/>
          <p14:tracePt t="139451" x="6956425" y="5018088"/>
          <p14:tracePt t="139467" x="6973888" y="5018088"/>
          <p14:tracePt t="139484" x="7000875" y="5018088"/>
          <p14:tracePt t="139501" x="7010400" y="5018088"/>
          <p14:tracePt t="139517" x="7018338" y="5018088"/>
          <p14:tracePt t="139534" x="7027863" y="5018088"/>
          <p14:tracePt t="139551" x="7045325" y="5027613"/>
          <p14:tracePt t="139567" x="7072313" y="5037138"/>
          <p14:tracePt t="139585" x="7116763" y="5037138"/>
          <p14:tracePt t="139601" x="7161213" y="5045075"/>
          <p14:tracePt t="139617" x="7251700" y="5054600"/>
          <p14:tracePt t="139634" x="7394575" y="5054600"/>
          <p14:tracePt t="139651" x="7456488" y="5054600"/>
          <p14:tracePt t="139667" x="7510463" y="5054600"/>
          <p14:tracePt t="139684" x="7527925" y="5054600"/>
          <p14:tracePt t="139701" x="7562850" y="5054600"/>
          <p14:tracePt t="139717" x="7581900" y="5062538"/>
          <p14:tracePt t="139734" x="7589838" y="5062538"/>
          <p14:tracePt t="139738" x="7599363" y="5062538"/>
          <p14:tracePt t="139752" x="7608888" y="5062538"/>
          <p14:tracePt t="139768" x="7616825" y="5062538"/>
          <p14:tracePt t="139784" x="7616825" y="5072063"/>
          <p14:tracePt t="139801" x="7626350" y="5072063"/>
          <p14:tracePt t="139819" x="7634288" y="5072063"/>
          <p14:tracePt t="141613" x="7626350" y="5054600"/>
          <p14:tracePt t="141620" x="7608888" y="5045075"/>
          <p14:tracePt t="141634" x="7562850" y="5018088"/>
          <p14:tracePt t="141650" x="7537450" y="5000625"/>
          <p14:tracePt t="141667" x="7483475" y="4965700"/>
          <p14:tracePt t="141684" x="7439025" y="4938713"/>
          <p14:tracePt t="141701" x="7402513" y="4919663"/>
          <p14:tracePt t="141718" x="7340600" y="4884738"/>
          <p14:tracePt t="141734" x="7313613" y="4857750"/>
          <p14:tracePt t="141740" x="7286625" y="4848225"/>
          <p14:tracePt t="141751" x="7259638" y="4803775"/>
          <p14:tracePt t="141768" x="7224713" y="4759325"/>
          <p14:tracePt t="141784" x="7089775" y="4652963"/>
          <p14:tracePt t="141801" x="6938963" y="4562475"/>
          <p14:tracePt t="141817" x="6732588" y="4465638"/>
          <p14:tracePt t="141834" x="6653213" y="4429125"/>
          <p14:tracePt t="141852" x="6473825" y="4375150"/>
          <p14:tracePt t="141868" x="6340475" y="4348163"/>
          <p14:tracePt t="141884" x="6197600" y="4330700"/>
          <p14:tracePt t="141901" x="6099175" y="4322763"/>
          <p14:tracePt t="141918" x="6072188" y="4322763"/>
          <p14:tracePt t="141935" x="6045200" y="4322763"/>
          <p14:tracePt t="141951" x="5983288" y="4322763"/>
          <p14:tracePt t="141968" x="5875338" y="4322763"/>
          <p14:tracePt t="141984" x="5786438" y="4340225"/>
          <p14:tracePt t="142002" x="5697538" y="4357688"/>
          <p14:tracePt t="142018" x="5616575" y="4367213"/>
          <p14:tracePt t="142035" x="5562600" y="4375150"/>
          <p14:tracePt t="142051" x="5429250" y="4411663"/>
          <p14:tracePt t="142068" x="5268913" y="4429125"/>
          <p14:tracePt t="142085" x="5108575" y="4465638"/>
          <p14:tracePt t="142101" x="5062538" y="4473575"/>
          <p14:tracePt t="142119" x="5010150" y="4483100"/>
          <p14:tracePt t="142134" x="4973638" y="4483100"/>
          <p14:tracePt t="142151" x="4911725" y="4483100"/>
          <p14:tracePt t="142168" x="4768850" y="4483100"/>
          <p14:tracePt t="142184" x="4697413" y="4483100"/>
          <p14:tracePt t="142201" x="4625975" y="4483100"/>
          <p14:tracePt t="142218" x="4589463" y="4483100"/>
          <p14:tracePt t="142236" x="4572000" y="4473575"/>
          <p14:tracePt t="142251" x="4572000" y="4465638"/>
          <p14:tracePt t="142268" x="4572000" y="4456113"/>
          <p14:tracePt t="142284" x="4572000" y="4446588"/>
          <p14:tracePt t="142301" x="4581525" y="4438650"/>
          <p14:tracePt t="142557" x="4483100" y="4438650"/>
          <p14:tracePt t="142564" x="4402138" y="4429125"/>
          <p14:tracePt t="142571" x="4340225" y="4419600"/>
          <p14:tracePt t="142584" x="4241800" y="4411663"/>
          <p14:tracePt t="142601" x="3973513" y="4348163"/>
          <p14:tracePt t="142618" x="3840163" y="4313238"/>
          <p14:tracePt t="142634" x="3687763" y="4276725"/>
          <p14:tracePt t="142651" x="3598863" y="4259263"/>
          <p14:tracePt t="142668" x="3473450" y="4232275"/>
          <p14:tracePt t="142685" x="3402013" y="4214813"/>
          <p14:tracePt t="142701" x="3357563" y="4214813"/>
          <p14:tracePt t="142718" x="3313113" y="4197350"/>
          <p14:tracePt t="142735" x="3286125" y="4197350"/>
          <p14:tracePt t="142751" x="3268663" y="4197350"/>
          <p14:tracePt t="142768" x="3241675" y="4197350"/>
          <p14:tracePt t="142785" x="3205163" y="4197350"/>
          <p14:tracePt t="142801" x="3179763" y="4197350"/>
          <p14:tracePt t="142818" x="3160713" y="4197350"/>
          <p14:tracePt t="142834" x="3116263" y="4187825"/>
          <p14:tracePt t="142852" x="3081338" y="4187825"/>
          <p14:tracePt t="142868" x="3044825" y="4187825"/>
          <p14:tracePt t="142884" x="3009900" y="4179888"/>
          <p14:tracePt t="142901" x="2955925" y="4179888"/>
          <p14:tracePt t="142918" x="2938463" y="4179888"/>
          <p14:tracePt t="142934" x="2911475" y="4170363"/>
          <p14:tracePt t="142951" x="2894013" y="4160838"/>
          <p14:tracePt t="142968" x="2874963" y="4160838"/>
          <p14:tracePt t="142984" x="2867025" y="4160838"/>
          <p14:tracePt t="143001" x="2857500" y="4160838"/>
          <p14:tracePt t="143018" x="2847975" y="4160838"/>
          <p14:tracePt t="143035" x="2840038" y="4160838"/>
          <p14:tracePt t="143059" x="2830513" y="4160838"/>
          <p14:tracePt t="143092" x="2822575" y="4160838"/>
          <p14:tracePt t="143127" x="2822575" y="4152900"/>
          <p14:tracePt t="143168" x="2822575" y="4143375"/>
          <p14:tracePt t="143223" x="2830513" y="4143375"/>
          <p14:tracePt t="143243" x="2840038" y="4143375"/>
          <p14:tracePt t="143257" x="2847975" y="4143375"/>
          <p14:tracePt t="143264" x="2857500" y="4143375"/>
          <p14:tracePt t="143271" x="2867025" y="4133850"/>
          <p14:tracePt t="143285" x="2884488" y="4133850"/>
          <p14:tracePt t="143301" x="2894013" y="4133850"/>
          <p14:tracePt t="143318" x="2928938" y="4133850"/>
          <p14:tracePt t="143335" x="2946400" y="4133850"/>
          <p14:tracePt t="143352" x="2965450" y="4133850"/>
          <p14:tracePt t="143368" x="2973388" y="4133850"/>
          <p14:tracePt t="143385" x="2990850" y="4133850"/>
          <p14:tracePt t="143401" x="3009900" y="4125913"/>
          <p14:tracePt t="143418" x="3017838" y="4125913"/>
          <p14:tracePt t="143435" x="3027363" y="4116388"/>
          <p14:tracePt t="143451" x="3036888" y="4116388"/>
          <p14:tracePt t="143467" x="3036888" y="4108450"/>
          <p14:tracePt t="143484" x="3044825" y="4098925"/>
          <p14:tracePt t="143501" x="3044825" y="4089400"/>
          <p14:tracePt t="143517" x="3044825" y="4081463"/>
          <p14:tracePt t="143534" x="3044825" y="4071938"/>
          <p14:tracePt t="143551" x="3044825" y="4054475"/>
          <p14:tracePt t="143567" x="3044825" y="4044950"/>
          <p14:tracePt t="143585" x="3036888" y="4037013"/>
          <p14:tracePt t="143601" x="3017838" y="4027488"/>
          <p14:tracePt t="143619" x="3000375" y="4010025"/>
          <p14:tracePt t="143634" x="2990850" y="4010025"/>
          <p14:tracePt t="143651" x="2973388" y="4000500"/>
          <p14:tracePt t="143667" x="2955925" y="3990975"/>
          <p14:tracePt t="143684" x="2938463" y="3990975"/>
          <p14:tracePt t="143701" x="2919413" y="3990975"/>
          <p14:tracePt t="143717" x="2901950" y="3990975"/>
          <p14:tracePt t="143735" x="2884488" y="3990975"/>
          <p14:tracePt t="143751" x="2867025" y="3990975"/>
          <p14:tracePt t="143768" x="2857500" y="3990975"/>
          <p14:tracePt t="143784" x="2840038" y="3990975"/>
          <p14:tracePt t="143801" x="2830513" y="3990975"/>
          <p14:tracePt t="143818" x="2813050" y="3990975"/>
          <p14:tracePt t="143852" x="2803525" y="3990975"/>
          <p14:tracePt t="143880" x="2795588" y="3990975"/>
          <p14:tracePt t="143887" x="2795588" y="4000500"/>
          <p14:tracePt t="143901" x="2795588" y="4010025"/>
          <p14:tracePt t="143918" x="2795588" y="4017963"/>
          <p14:tracePt t="143934" x="2795588" y="4027488"/>
          <p14:tracePt t="143951" x="2795588" y="4044950"/>
          <p14:tracePt t="143968" x="2795588" y="4054475"/>
          <p14:tracePt t="143984" x="2803525" y="4062413"/>
          <p14:tracePt t="144002" x="2813050" y="4071938"/>
          <p14:tracePt t="144018" x="2822575" y="4081463"/>
          <p14:tracePt t="144051" x="2830513" y="4089400"/>
          <p14:tracePt t="144085" x="2840038" y="4098925"/>
          <p14:tracePt t="144118" x="2847975" y="4098925"/>
          <p14:tracePt t="144134" x="2857500" y="4098925"/>
          <p14:tracePt t="144161" x="2867025" y="4098925"/>
          <p14:tracePt t="144189" x="2874963" y="4098925"/>
          <p14:tracePt t="144222" x="2884488" y="4098925"/>
          <p14:tracePt t="144237" x="2894013" y="4098925"/>
          <p14:tracePt t="144250" x="2901950" y="4098925"/>
          <p14:tracePt t="144270" x="2911475" y="4098925"/>
          <p14:tracePt t="144285" x="2919413" y="4098925"/>
          <p14:tracePt t="144291" x="2928938" y="4098925"/>
          <p14:tracePt t="144305" x="2928938" y="4089400"/>
          <p14:tracePt t="144318" x="2938463" y="4089400"/>
          <p14:tracePt t="144335" x="2946400" y="4081463"/>
          <p14:tracePt t="144352" x="2965450" y="4071938"/>
          <p14:tracePt t="144368" x="2973388" y="4071938"/>
          <p14:tracePt t="144401" x="2982913" y="4062413"/>
          <p14:tracePt t="144418" x="2990850" y="4054475"/>
          <p14:tracePt t="144435" x="3000375" y="4037013"/>
          <p14:tracePt t="144467" x="3000375" y="4017963"/>
          <p14:tracePt t="144501" x="3000375" y="4010025"/>
          <p14:tracePt t="144517" x="3000375" y="4000500"/>
          <p14:tracePt t="144534" x="2990850" y="4000500"/>
          <p14:tracePt t="144551" x="2990850" y="3990975"/>
          <p14:tracePt t="144568" x="2982913" y="3990975"/>
          <p14:tracePt t="144584" x="2973388" y="3983038"/>
          <p14:tracePt t="144601" x="2965450" y="3983038"/>
          <p14:tracePt t="144619" x="2946400" y="3983038"/>
          <p14:tracePt t="144635" x="2928938" y="3983038"/>
          <p14:tracePt t="144651" x="2919413" y="3983038"/>
          <p14:tracePt t="144668" x="2901950" y="3983038"/>
          <p14:tracePt t="144685" x="2894013" y="3973513"/>
          <p14:tracePt t="144701" x="2884488" y="3973513"/>
          <p14:tracePt t="144718" x="2874963" y="3973513"/>
          <p14:tracePt t="144735" x="2857500" y="3973513"/>
          <p14:tracePt t="144751" x="2847975" y="3973513"/>
          <p14:tracePt t="144768" x="2840038" y="3973513"/>
          <p14:tracePt t="144785" x="2822575" y="3983038"/>
          <p14:tracePt t="144801" x="2813050" y="3983038"/>
          <p14:tracePt t="144818" x="2803525" y="3983038"/>
          <p14:tracePt t="144835" x="2803525" y="3990975"/>
          <p14:tracePt t="144852" x="2795588" y="4010025"/>
          <p14:tracePt t="144885" x="2786063" y="4017963"/>
          <p14:tracePt t="144901" x="2776538" y="4027488"/>
          <p14:tracePt t="144918" x="2776538" y="4044950"/>
          <p14:tracePt t="144951" x="2776538" y="4054475"/>
          <p14:tracePt t="144969" x="2776538" y="4062413"/>
          <p14:tracePt t="144985" x="2776538" y="4081463"/>
          <p14:tracePt t="145002" x="2776538" y="4089400"/>
          <p14:tracePt t="145018" x="2786063" y="4098925"/>
          <p14:tracePt t="145034" x="2786063" y="4108450"/>
          <p14:tracePt t="145051" x="2795588" y="4125913"/>
          <p14:tracePt t="145084" x="2803525" y="4133850"/>
          <p14:tracePt t="145101" x="2813050" y="4152900"/>
          <p14:tracePt t="145135" x="2822575" y="4152900"/>
          <p14:tracePt t="145154" x="2830513" y="4152900"/>
          <p14:tracePt t="145181" x="2840038" y="4152900"/>
          <p14:tracePt t="145209" x="2847975" y="4152900"/>
          <p14:tracePt t="145222" x="2857500" y="4152900"/>
          <p14:tracePt t="145229" x="2867025" y="4152900"/>
          <p14:tracePt t="145243" x="2874963" y="4152900"/>
          <p14:tracePt t="145264" x="2884488" y="4152900"/>
          <p14:tracePt t="145277" x="2901950" y="4152900"/>
          <p14:tracePt t="145291" x="2911475" y="4152900"/>
          <p14:tracePt t="145301" x="2911475" y="4143375"/>
          <p14:tracePt t="145318" x="2928938" y="4143375"/>
          <p14:tracePt t="145335" x="2938463" y="4133850"/>
          <p14:tracePt t="145351" x="2946400" y="4133850"/>
          <p14:tracePt t="145368" x="2955925" y="4125913"/>
          <p14:tracePt t="145385" x="2965450" y="4125913"/>
          <p14:tracePt t="145401" x="2982913" y="4116388"/>
          <p14:tracePt t="145418" x="2982913" y="4108450"/>
          <p14:tracePt t="145434" x="3000375" y="4108450"/>
          <p14:tracePt t="145451" x="3009900" y="4108450"/>
          <p14:tracePt t="145467" x="3009900" y="4098925"/>
          <p14:tracePt t="145484" x="3017838" y="4098925"/>
          <p14:tracePt t="145501" x="3017838" y="4089400"/>
          <p14:tracePt t="145517" x="3017838" y="4071938"/>
          <p14:tracePt t="145534" x="3017838" y="4062413"/>
          <p14:tracePt t="145551" x="3017838" y="4054475"/>
          <p14:tracePt t="145567" x="3017838" y="4037013"/>
          <p14:tracePt t="145584" x="3017838" y="4027488"/>
          <p14:tracePt t="145602" x="3017838" y="4017963"/>
          <p14:tracePt t="145618" x="3009900" y="4010025"/>
          <p14:tracePt t="145634" x="3000375" y="4000500"/>
          <p14:tracePt t="145667" x="2990850" y="3990975"/>
          <p14:tracePt t="145684" x="2982913" y="3990975"/>
          <p14:tracePt t="145718" x="2973388" y="3990975"/>
          <p14:tracePt t="145736" x="2965450" y="3990975"/>
          <p14:tracePt t="145763" x="2955925" y="3990975"/>
          <p14:tracePt t="145790" x="2946400" y="3990975"/>
          <p14:tracePt t="145818" x="2938463" y="3990975"/>
          <p14:tracePt t="145846" x="2928938" y="3990975"/>
          <p14:tracePt t="145853" x="2919413" y="3990975"/>
          <p14:tracePt t="145859" x="2919413" y="4000500"/>
          <p14:tracePt t="145874" x="2911475" y="4010025"/>
          <p14:tracePt t="145893" x="2901950" y="4010025"/>
          <p14:tracePt t="145907" x="2894013" y="4017963"/>
          <p14:tracePt t="145918" x="2884488" y="4017963"/>
          <p14:tracePt t="145935" x="2874963" y="4027488"/>
          <p14:tracePt t="145951" x="2867025" y="4027488"/>
          <p14:tracePt t="145970" x="2867025" y="4037013"/>
          <p14:tracePt t="145985" x="2857500" y="4044950"/>
          <p14:tracePt t="146002" x="2847975" y="4044950"/>
          <p14:tracePt t="146018" x="2847975" y="4054475"/>
          <p14:tracePt t="146035" x="2840038" y="4054475"/>
          <p14:tracePt t="146051" x="2830513" y="4062413"/>
          <p14:tracePt t="146085" x="2830513" y="4071938"/>
          <p14:tracePt t="146101" x="2830513" y="4081463"/>
          <p14:tracePt t="146118" x="2830513" y="4089400"/>
          <p14:tracePt t="146135" x="2840038" y="4108450"/>
          <p14:tracePt t="146152" x="2857500" y="4116388"/>
          <p14:tracePt t="146168" x="2884488" y="4133850"/>
          <p14:tracePt t="146185" x="2894013" y="4143375"/>
          <p14:tracePt t="146201" x="2911475" y="4160838"/>
          <p14:tracePt t="146218" x="2919413" y="4160838"/>
          <p14:tracePt t="146235" x="2919413" y="4170363"/>
          <p14:tracePt t="146251" x="2928938" y="4170363"/>
          <p14:tracePt t="146291" x="2928938" y="4160838"/>
          <p14:tracePt t="146297" x="2928938" y="4152900"/>
          <p14:tracePt t="146311" x="2928938" y="4143375"/>
          <p14:tracePt t="147893" x="2938463" y="4152900"/>
          <p14:tracePt t="147901" x="2965450" y="4179888"/>
          <p14:tracePt t="147907" x="2982913" y="4197350"/>
          <p14:tracePt t="147918" x="3000375" y="4214813"/>
          <p14:tracePt t="147935" x="3036888" y="4251325"/>
          <p14:tracePt t="147951" x="3062288" y="4268788"/>
          <p14:tracePt t="147968" x="3125788" y="4295775"/>
          <p14:tracePt t="147985" x="3160713" y="4313238"/>
          <p14:tracePt t="148002" x="3197225" y="4330700"/>
          <p14:tracePt t="148018" x="3214688" y="4330700"/>
          <p14:tracePt t="148035" x="3224213" y="4340225"/>
          <p14:tracePt t="148051" x="3241675" y="4340225"/>
          <p14:tracePt t="148085" x="3251200" y="43402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4762500" y="47625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endParaRPr lang="en-US" sz="2800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Equation" r:id="rId6" imgW="2743200" imgH="5181600" progId="Equation.3">
                  <p:embed/>
                </p:oleObj>
              </mc:Choice>
              <mc:Fallback>
                <p:oleObj name="Equation" r:id="rId6" imgW="2743200" imgH="5181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000250" y="1371600"/>
            <a:ext cx="8477250" cy="1676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/>
              <a:t>Nyatakan</a:t>
            </a:r>
            <a:r>
              <a:rPr lang="en-US" sz="2000" b="1" dirty="0"/>
              <a:t> 2 </a:t>
            </a:r>
            <a:r>
              <a:rPr lang="en-US" sz="2000" b="1" dirty="0" err="1"/>
              <a:t>cos</a:t>
            </a:r>
            <a:r>
              <a:rPr lang="en-US" sz="2000" b="1" dirty="0"/>
              <a:t> 3x </a:t>
            </a:r>
            <a:r>
              <a:rPr lang="en-US" sz="2000" b="1" dirty="0" err="1"/>
              <a:t>cos</a:t>
            </a:r>
            <a:r>
              <a:rPr lang="en-US" sz="2000" b="1" dirty="0"/>
              <a:t> x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bentuk</a:t>
            </a:r>
            <a:r>
              <a:rPr lang="en-US" sz="2000" b="1" dirty="0"/>
              <a:t> </a:t>
            </a:r>
            <a:r>
              <a:rPr lang="en-US" sz="2000" b="1" dirty="0" err="1"/>
              <a:t>jumlah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selisih</a:t>
            </a:r>
            <a:r>
              <a:rPr lang="en-US" sz="2000" b="1" dirty="0"/>
              <a:t> </a:t>
            </a:r>
            <a:r>
              <a:rPr lang="en-US" sz="2000" b="1" dirty="0" err="1"/>
              <a:t>kosinus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JAWAB:</a:t>
            </a:r>
          </a:p>
          <a:p>
            <a:r>
              <a:rPr lang="en-US" sz="2000" b="1" dirty="0"/>
              <a:t>2 cos 3x cos x = </a:t>
            </a:r>
          </a:p>
          <a:p>
            <a:r>
              <a:rPr lang="en-US" sz="2000" b="1" dirty="0"/>
              <a:t>			     = cos 4x + cos 2x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10096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85950" y="3467100"/>
            <a:ext cx="8743950" cy="196215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err="1"/>
              <a:t>Nyatakan</a:t>
            </a:r>
            <a:r>
              <a:rPr lang="en-US" sz="2000" b="1" dirty="0"/>
              <a:t> 2 </a:t>
            </a:r>
            <a:r>
              <a:rPr lang="en-US" sz="2000" b="1" dirty="0" err="1"/>
              <a:t>cos</a:t>
            </a:r>
            <a:r>
              <a:rPr lang="en-US" sz="2000" b="1" dirty="0"/>
              <a:t> (P+Q) sin (P-Q)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bentuk</a:t>
            </a:r>
            <a:r>
              <a:rPr lang="en-US" sz="2000" b="1" dirty="0"/>
              <a:t> </a:t>
            </a:r>
            <a:r>
              <a:rPr lang="en-US" sz="2000" b="1" dirty="0" err="1"/>
              <a:t>jumlah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selisih</a:t>
            </a:r>
            <a:r>
              <a:rPr lang="en-US" sz="2000" b="1" dirty="0"/>
              <a:t> sinus</a:t>
            </a:r>
          </a:p>
          <a:p>
            <a:endParaRPr lang="en-US" sz="2000" b="1" dirty="0"/>
          </a:p>
          <a:p>
            <a:r>
              <a:rPr lang="en-US" sz="2000" b="1" dirty="0"/>
              <a:t>JAWAB:</a:t>
            </a:r>
          </a:p>
          <a:p>
            <a:r>
              <a:rPr lang="en-US" sz="2000" b="1" dirty="0"/>
              <a:t>2 cos (P+Q) sin (P-Q) =</a:t>
            </a:r>
          </a:p>
          <a:p>
            <a:r>
              <a:rPr lang="en-US" sz="2000" b="1" dirty="0"/>
              <a:t>					     = sin 2P – sin 2Q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8144-D1D9-4878-9FF7-4EB639EB36AA}"/>
              </a:ext>
            </a:extLst>
          </p:cNvPr>
          <p:cNvSpPr txBox="1"/>
          <p:nvPr/>
        </p:nvSpPr>
        <p:spPr>
          <a:xfrm>
            <a:off x="4021282" y="2337729"/>
            <a:ext cx="2873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cos (3x + x) + cos (3x – x)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A5DFE-4AE9-469A-8D43-A21F40A8A152}"/>
              </a:ext>
            </a:extLst>
          </p:cNvPr>
          <p:cNvSpPr txBox="1"/>
          <p:nvPr/>
        </p:nvSpPr>
        <p:spPr>
          <a:xfrm>
            <a:off x="4805796" y="4559015"/>
            <a:ext cx="5302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sin [(P + Q) + (P – Q)] – sin [(P + Q) – (P – Q)]</a:t>
            </a:r>
            <a:endParaRPr lang="en-ID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CCDD4B-5B6C-4AE9-8DFF-9C60B64930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84"/>
    </mc:Choice>
    <mc:Fallback>
      <p:transition spd="slow" advTm="18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7" grpId="0" animBg="1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3250" x="3340100" y="3741738"/>
          <p14:tracePt t="3257" x="3375025" y="3367088"/>
          <p14:tracePt t="3262" x="3394075" y="3259138"/>
          <p14:tracePt t="3272" x="3402013" y="3205163"/>
          <p14:tracePt t="3288" x="3419475" y="3133725"/>
          <p14:tracePt t="3305" x="3465513" y="2884488"/>
          <p14:tracePt t="3322" x="3500438" y="2732088"/>
          <p14:tracePt t="3339" x="3544888" y="2571750"/>
          <p14:tracePt t="3355" x="3571875" y="2465388"/>
          <p14:tracePt t="3372" x="3581400" y="2366963"/>
          <p14:tracePt t="3389" x="3589338" y="2295525"/>
          <p14:tracePt t="3406" x="3589338" y="2276475"/>
          <p14:tracePt t="3422" x="3598863" y="2241550"/>
          <p14:tracePt t="3439" x="3598863" y="2224088"/>
          <p14:tracePt t="3456" x="3616325" y="2197100"/>
          <p14:tracePt t="3472" x="3616325" y="2187575"/>
          <p14:tracePt t="3489" x="3616325" y="2170113"/>
          <p14:tracePt t="3506" x="3616325" y="2160588"/>
          <p14:tracePt t="3524" x="3616325" y="2152650"/>
          <p14:tracePt t="3552" x="3616325" y="2143125"/>
          <p14:tracePt t="3558" x="3616325" y="2133600"/>
          <p14:tracePt t="3572" x="3616325" y="2098675"/>
          <p14:tracePt t="3589" x="3616325" y="2054225"/>
          <p14:tracePt t="3605" x="3616325" y="1965325"/>
          <p14:tracePt t="3622" x="3616325" y="1919288"/>
          <p14:tracePt t="3639" x="3625850" y="1874838"/>
          <p14:tracePt t="3655" x="3633788" y="1830388"/>
          <p14:tracePt t="3672" x="3633788" y="1822450"/>
          <p14:tracePt t="3688" x="3643313" y="1795463"/>
          <p14:tracePt t="3705" x="3643313" y="1785938"/>
          <p14:tracePt t="3721" x="3652838" y="1768475"/>
          <p14:tracePt t="3738" x="3660775" y="1768475"/>
          <p14:tracePt t="3772" x="3670300" y="1768475"/>
          <p14:tracePt t="3798" x="3679825" y="1768475"/>
          <p14:tracePt t="3833" x="3687763" y="1768475"/>
          <p14:tracePt t="3846" x="3697288" y="1768475"/>
          <p14:tracePt t="3864" x="3705225" y="1768475"/>
          <p14:tracePt t="3885" x="3714750" y="1768475"/>
          <p14:tracePt t="3899" x="3724275" y="1768475"/>
          <p14:tracePt t="3906" x="3732213" y="1768475"/>
          <p14:tracePt t="3920" x="3741738" y="1768475"/>
          <p14:tracePt t="3942" x="3751263" y="1768475"/>
          <p14:tracePt t="3955" x="3759200" y="1768475"/>
          <p14:tracePt t="3963" x="3768725" y="1768475"/>
          <p14:tracePt t="3979" x="3776663" y="1768475"/>
          <p14:tracePt t="3990" x="3786188" y="1768475"/>
          <p14:tracePt t="4005" x="3795713" y="1768475"/>
          <p14:tracePt t="4023" x="3813175" y="1776413"/>
          <p14:tracePt t="4039" x="3830638" y="1776413"/>
          <p14:tracePt t="4056" x="3840163" y="1776413"/>
          <p14:tracePt t="4072" x="3848100" y="1776413"/>
          <p14:tracePt t="4089" x="3857625" y="1776413"/>
          <p14:tracePt t="4105" x="3875088" y="1776413"/>
          <p14:tracePt t="4122" x="3894138" y="1776413"/>
          <p14:tracePt t="4140" x="3919538" y="1785938"/>
          <p14:tracePt t="4156" x="3946525" y="1795463"/>
          <p14:tracePt t="4173" x="3973513" y="1795463"/>
          <p14:tracePt t="4189" x="3990975" y="1795463"/>
          <p14:tracePt t="4206" x="4010025" y="1795463"/>
          <p14:tracePt t="4222" x="4037013" y="1795463"/>
          <p14:tracePt t="4239" x="4062413" y="1795463"/>
          <p14:tracePt t="4256" x="4081463" y="1795463"/>
          <p14:tracePt t="4272" x="4116388" y="1795463"/>
          <p14:tracePt t="4290" x="4143375" y="1795463"/>
          <p14:tracePt t="4305" x="4152900" y="1795463"/>
          <p14:tracePt t="4322" x="4170363" y="1795463"/>
          <p14:tracePt t="4339" x="4187825" y="1795463"/>
          <p14:tracePt t="4356" x="4197350" y="1795463"/>
          <p14:tracePt t="4372" x="4205288" y="1795463"/>
          <p14:tracePt t="4389" x="4214813" y="1795463"/>
          <p14:tracePt t="4414" x="4224338" y="1795463"/>
          <p14:tracePt t="4448" x="4232275" y="1795463"/>
          <p14:tracePt t="4462" x="4241800" y="1795463"/>
          <p14:tracePt t="4496" x="4251325" y="1795463"/>
          <p14:tracePt t="4517" x="4259263" y="1795463"/>
          <p14:tracePt t="4531" x="4268788" y="1795463"/>
          <p14:tracePt t="4544" x="4276725" y="1803400"/>
          <p14:tracePt t="4551" x="4286250" y="1803400"/>
          <p14:tracePt t="4571" x="4295775" y="1803400"/>
          <p14:tracePt t="4579" x="4303713" y="1803400"/>
          <p14:tracePt t="4592" x="4313238" y="1803400"/>
          <p14:tracePt t="4612" x="4322763" y="1803400"/>
          <p14:tracePt t="4641" x="4330700" y="1803400"/>
          <p14:tracePt t="4674" x="4340225" y="1803400"/>
          <p14:tracePt t="4686" x="4348163" y="1803400"/>
          <p14:tracePt t="4720" x="4357688" y="1803400"/>
          <p14:tracePt t="4748" x="4367213" y="1803400"/>
          <p14:tracePt t="4886" x="4375150" y="1803400"/>
          <p14:tracePt t="4969" x="4375150" y="1812925"/>
          <p14:tracePt t="5414" x="4384675" y="1803400"/>
          <p14:tracePt t="5420" x="4394200" y="1785938"/>
          <p14:tracePt t="5427" x="4394200" y="1768475"/>
          <p14:tracePt t="5439" x="4394200" y="1758950"/>
          <p14:tracePt t="5455" x="4402138" y="1751013"/>
          <p14:tracePt t="5472" x="4402138" y="1731963"/>
          <p14:tracePt t="5489" x="4402138" y="1724025"/>
          <p14:tracePt t="5505" x="4411663" y="1724025"/>
          <p14:tracePt t="5539" x="4419600" y="1724025"/>
          <p14:tracePt t="5612" x="4429125" y="1724025"/>
          <p14:tracePt t="5720" x="4438650" y="1724025"/>
          <p14:tracePt t="5748" x="4438650" y="1731963"/>
          <p14:tracePt t="5762" x="4438650" y="1741488"/>
          <p14:tracePt t="5775" x="4446588" y="1741488"/>
          <p14:tracePt t="5804" x="4446588" y="1751013"/>
          <p14:tracePt t="5818" x="4456113" y="1751013"/>
          <p14:tracePt t="5864" x="4465638" y="1751013"/>
          <p14:tracePt t="5899" x="4473575" y="1751013"/>
          <p14:tracePt t="5927" x="4483100" y="1751013"/>
          <p14:tracePt t="5941" x="4491038" y="1751013"/>
          <p14:tracePt t="5948" x="4500563" y="1751013"/>
          <p14:tracePt t="5957" x="4510088" y="1751013"/>
          <p14:tracePt t="5972" x="4537075" y="1751013"/>
          <p14:tracePt t="5988" x="4572000" y="1751013"/>
          <p14:tracePt t="6005" x="4589463" y="1751013"/>
          <p14:tracePt t="6008" x="4598988" y="1751013"/>
          <p14:tracePt t="6022" x="4608513" y="1751013"/>
          <p14:tracePt t="6039" x="4633913" y="1751013"/>
          <p14:tracePt t="6056" x="4660900" y="1751013"/>
          <p14:tracePt t="6072" x="4679950" y="1751013"/>
          <p14:tracePt t="6089" x="4687888" y="1751013"/>
          <p14:tracePt t="6105" x="4705350" y="1751013"/>
          <p14:tracePt t="6122" x="4724400" y="1751013"/>
          <p14:tracePt t="6139" x="4732338" y="1751013"/>
          <p14:tracePt t="6155" x="4768850" y="1751013"/>
          <p14:tracePt t="6173" x="4803775" y="1751013"/>
          <p14:tracePt t="6189" x="4830763" y="1751013"/>
          <p14:tracePt t="6205" x="4857750" y="1751013"/>
          <p14:tracePt t="6222" x="4894263" y="1751013"/>
          <p14:tracePt t="6239" x="4911725" y="1751013"/>
          <p14:tracePt t="6255" x="4929188" y="1751013"/>
          <p14:tracePt t="6272" x="4946650" y="1751013"/>
          <p14:tracePt t="6290" x="4965700" y="1751013"/>
          <p14:tracePt t="6305" x="4973638" y="1751013"/>
          <p14:tracePt t="6323" x="4983163" y="1751013"/>
          <p14:tracePt t="6339" x="4991100" y="1751013"/>
          <p14:tracePt t="6355" x="5000625" y="1751013"/>
          <p14:tracePt t="6372" x="5010150" y="1751013"/>
          <p14:tracePt t="6389" x="5018088" y="1751013"/>
          <p14:tracePt t="6406" x="5027613" y="1751013"/>
          <p14:tracePt t="6422" x="5037138" y="1751013"/>
          <p14:tracePt t="6439" x="5045075" y="1751013"/>
          <p14:tracePt t="6455" x="5054600" y="1751013"/>
          <p14:tracePt t="6472" x="5062538" y="1751013"/>
          <p14:tracePt t="6489" x="5072063" y="1751013"/>
          <p14:tracePt t="6505" x="5089525" y="1751013"/>
          <p14:tracePt t="6522" x="5099050" y="1751013"/>
          <p14:tracePt t="6539" x="5108575" y="1751013"/>
          <p14:tracePt t="6556" x="5133975" y="1751013"/>
          <p14:tracePt t="6572" x="5143500" y="1751013"/>
          <p14:tracePt t="6589" x="5160963" y="1751013"/>
          <p14:tracePt t="6605" x="5187950" y="1751013"/>
          <p14:tracePt t="6622" x="5205413" y="1751013"/>
          <p14:tracePt t="6639" x="5224463" y="1751013"/>
          <p14:tracePt t="6655" x="5286375" y="1751013"/>
          <p14:tracePt t="6672" x="5322888" y="1751013"/>
          <p14:tracePt t="6688" x="5348288" y="1751013"/>
          <p14:tracePt t="6705" x="5367338" y="1751013"/>
          <p14:tracePt t="6721" x="5402263" y="1751013"/>
          <p14:tracePt t="6738" x="5419725" y="1751013"/>
          <p14:tracePt t="6755" x="5446713" y="1751013"/>
          <p14:tracePt t="6772" x="5473700" y="1751013"/>
          <p14:tracePt t="6789" x="5500688" y="1751013"/>
          <p14:tracePt t="6805" x="5518150" y="1751013"/>
          <p14:tracePt t="6822" x="5545138" y="1751013"/>
          <p14:tracePt t="6839" x="5572125" y="1751013"/>
          <p14:tracePt t="6855" x="5589588" y="1751013"/>
          <p14:tracePt t="6872" x="5634038" y="1751013"/>
          <p14:tracePt t="6889" x="5670550" y="1751013"/>
          <p14:tracePt t="6905" x="5697538" y="1768475"/>
          <p14:tracePt t="6922" x="5741988" y="1776413"/>
          <p14:tracePt t="6940" x="5776913" y="1795463"/>
          <p14:tracePt t="6955" x="5795963" y="1803400"/>
          <p14:tracePt t="6972" x="5813425" y="1812925"/>
          <p14:tracePt t="6989" x="5830888" y="1822450"/>
          <p14:tracePt t="7005" x="5840413" y="1822450"/>
          <p14:tracePt t="7009" x="5848350" y="1830388"/>
          <p14:tracePt t="7024" x="5857875" y="1830388"/>
          <p14:tracePt t="7039" x="5875338" y="1830388"/>
          <p14:tracePt t="7056" x="5894388" y="1839913"/>
          <p14:tracePt t="7072" x="5902325" y="1839913"/>
          <p14:tracePt t="7089" x="5919788" y="1839913"/>
          <p14:tracePt t="7105" x="5938838" y="1839913"/>
          <p14:tracePt t="7122" x="5956300" y="1839913"/>
          <p14:tracePt t="7139" x="5983288" y="1847850"/>
          <p14:tracePt t="7156" x="6010275" y="1847850"/>
          <p14:tracePt t="7173" x="6062663" y="1847850"/>
          <p14:tracePt t="7189" x="6134100" y="1847850"/>
          <p14:tracePt t="7205" x="6205538" y="1847850"/>
          <p14:tracePt t="7222" x="6276975" y="1847850"/>
          <p14:tracePt t="7239" x="6303963" y="1847850"/>
          <p14:tracePt t="7255" x="6340475" y="1847850"/>
          <p14:tracePt t="7272" x="6357938" y="1847850"/>
          <p14:tracePt t="7289" x="6375400" y="1847850"/>
          <p14:tracePt t="7605" x="6438900" y="1847850"/>
          <p14:tracePt t="7612" x="6510338" y="1847850"/>
          <p14:tracePt t="7622" x="6608763" y="1847850"/>
          <p14:tracePt t="7639" x="6938963" y="1839913"/>
          <p14:tracePt t="7655" x="7108825" y="1830388"/>
          <p14:tracePt t="7672" x="7215188" y="1822450"/>
          <p14:tracePt t="7688" x="7259638" y="1822450"/>
          <p14:tracePt t="7705" x="7296150" y="1822450"/>
          <p14:tracePt t="7722" x="7367588" y="1822450"/>
          <p14:tracePt t="7738" x="7419975" y="1822450"/>
          <p14:tracePt t="7755" x="7491413" y="1830388"/>
          <p14:tracePt t="7772" x="7537450" y="1839913"/>
          <p14:tracePt t="7788" x="7554913" y="1839913"/>
          <p14:tracePt t="7805" x="7589838" y="1839913"/>
          <p14:tracePt t="7823" x="7608888" y="1839913"/>
          <p14:tracePt t="7839" x="7616825" y="1839913"/>
          <p14:tracePt t="7871" x="7634288" y="1839913"/>
          <p14:tracePt t="7905" x="7653338" y="1839913"/>
          <p14:tracePt t="7922" x="7670800" y="1839913"/>
          <p14:tracePt t="7939" x="7688263" y="1839913"/>
          <p14:tracePt t="7955" x="7724775" y="1839913"/>
          <p14:tracePt t="7972" x="7786688" y="1839913"/>
          <p14:tracePt t="7988" x="7912100" y="1839913"/>
          <p14:tracePt t="8005" x="7983538" y="1839913"/>
          <p14:tracePt t="8022" x="8089900" y="1839913"/>
          <p14:tracePt t="8038" x="8126413" y="1839913"/>
          <p14:tracePt t="8056" x="8180388" y="1839913"/>
          <p14:tracePt t="8072" x="8215313" y="1839913"/>
          <p14:tracePt t="8089" x="8232775" y="1839913"/>
          <p14:tracePt t="8105" x="8269288" y="1839913"/>
          <p14:tracePt t="8122" x="8286750" y="1839913"/>
          <p14:tracePt t="8139" x="8304213" y="1839913"/>
          <p14:tracePt t="8155" x="8313738" y="1839913"/>
          <p14:tracePt t="8173" x="8340725" y="1839913"/>
          <p14:tracePt t="8189" x="8348663" y="1839913"/>
          <p14:tracePt t="8205" x="8367713" y="1839913"/>
          <p14:tracePt t="8222" x="8385175" y="1839913"/>
          <p14:tracePt t="8239" x="8402638" y="1839913"/>
          <p14:tracePt t="8256" x="8429625" y="1839913"/>
          <p14:tracePt t="8272" x="8456613" y="1839913"/>
          <p14:tracePt t="8289" x="8491538" y="1839913"/>
          <p14:tracePt t="8306" x="8510588" y="1839913"/>
          <p14:tracePt t="8323" x="8562975" y="1839913"/>
          <p14:tracePt t="8339" x="8670925" y="1839913"/>
          <p14:tracePt t="8356" x="8715375" y="1839913"/>
          <p14:tracePt t="8372" x="8759825" y="1839913"/>
          <p14:tracePt t="8389" x="8786813" y="1839913"/>
          <p14:tracePt t="8406" x="8813800" y="1839913"/>
          <p14:tracePt t="8422" x="8848725" y="1839913"/>
          <p14:tracePt t="8439" x="8885238" y="1839913"/>
          <p14:tracePt t="8455" x="8902700" y="1839913"/>
          <p14:tracePt t="8472" x="8912225" y="1839913"/>
          <p14:tracePt t="8489" x="8920163" y="1839913"/>
          <p14:tracePt t="8505" x="8929688" y="1839913"/>
          <p14:tracePt t="12296" x="7188200" y="1803400"/>
          <p14:tracePt t="12302" x="6394450" y="1803400"/>
          <p14:tracePt t="12310" x="6340475" y="1812925"/>
          <p14:tracePt t="12323" x="6153150" y="1839913"/>
          <p14:tracePt t="12339" x="5813425" y="1884363"/>
          <p14:tracePt t="12355" x="5483225" y="1946275"/>
          <p14:tracePt t="12372" x="4919663" y="2000250"/>
          <p14:tracePt t="12389" x="4813300" y="2017713"/>
          <p14:tracePt t="12405" x="4608513" y="2054225"/>
          <p14:tracePt t="12422" x="4268788" y="2116138"/>
          <p14:tracePt t="12439" x="4027488" y="2160588"/>
          <p14:tracePt t="12455" x="3830638" y="2187575"/>
          <p14:tracePt t="12473" x="3697288" y="2205038"/>
          <p14:tracePt t="12489" x="3598863" y="2224088"/>
          <p14:tracePt t="12505" x="3536950" y="2224088"/>
          <p14:tracePt t="12522" x="3411538" y="2232025"/>
          <p14:tracePt t="12539" x="3313113" y="2241550"/>
          <p14:tracePt t="12542" x="3276600" y="2251075"/>
          <p14:tracePt t="12556" x="3205163" y="2268538"/>
          <p14:tracePt t="12572" x="3170238" y="2276475"/>
          <p14:tracePt t="12589" x="3133725" y="2286000"/>
          <p14:tracePt t="12606" x="3081338" y="2303463"/>
          <p14:tracePt t="12622" x="3000375" y="2339975"/>
          <p14:tracePt t="12639" x="2857500" y="2393950"/>
          <p14:tracePt t="12655" x="2786063" y="2419350"/>
          <p14:tracePt t="12671" x="2724150" y="2455863"/>
          <p14:tracePt t="12688" x="2697163" y="2465388"/>
          <p14:tracePt t="12705" x="2670175" y="2482850"/>
          <p14:tracePt t="12721" x="2652713" y="2490788"/>
          <p14:tracePt t="12738" x="2652713" y="2500313"/>
          <p14:tracePt t="12755" x="2643188" y="2500313"/>
          <p14:tracePt t="12772" x="2633663" y="2509838"/>
          <p14:tracePt t="12789" x="2616200" y="2527300"/>
          <p14:tracePt t="12805" x="2608263" y="2536825"/>
          <p14:tracePt t="12823" x="2589213" y="2562225"/>
          <p14:tracePt t="12839" x="2571750" y="2581275"/>
          <p14:tracePt t="12856" x="2562225" y="2581275"/>
          <p14:tracePt t="12872" x="2536825" y="2598738"/>
          <p14:tracePt t="12889" x="2517775" y="2608263"/>
          <p14:tracePt t="12905" x="2500313" y="2616200"/>
          <p14:tracePt t="12939" x="2482850" y="2625725"/>
          <p14:tracePt t="13015" x="2490788" y="2625725"/>
          <p14:tracePt t="13036" x="2500313" y="2625725"/>
          <p14:tracePt t="13050" x="2509838" y="2625725"/>
          <p14:tracePt t="13063" x="2517775" y="2625725"/>
          <p14:tracePt t="13072" x="2527300" y="2625725"/>
          <p14:tracePt t="13089" x="2536825" y="2625725"/>
          <p14:tracePt t="13106" x="2562225" y="2625725"/>
          <p14:tracePt t="13122" x="2581275" y="2625725"/>
          <p14:tracePt t="13139" x="2608263" y="2625725"/>
          <p14:tracePt t="13155" x="2633663" y="2625725"/>
          <p14:tracePt t="13172" x="2652713" y="2625725"/>
          <p14:tracePt t="13189" x="2724150" y="2633663"/>
          <p14:tracePt t="13206" x="2840038" y="2660650"/>
          <p14:tracePt t="13222" x="2938463" y="2687638"/>
          <p14:tracePt t="13239" x="2982913" y="2697163"/>
          <p14:tracePt t="13255" x="3017838" y="2705100"/>
          <p14:tracePt t="13272" x="3036888" y="2705100"/>
          <p14:tracePt t="13289" x="3054350" y="2714625"/>
          <p14:tracePt t="13306" x="3071813" y="2724150"/>
          <p14:tracePt t="13322" x="3089275" y="2724150"/>
          <p14:tracePt t="13339" x="3143250" y="2724150"/>
          <p14:tracePt t="13356" x="3214688" y="2724150"/>
          <p14:tracePt t="13372" x="3313113" y="2724150"/>
          <p14:tracePt t="13389" x="3384550" y="2724150"/>
          <p14:tracePt t="13405" x="3455988" y="2724150"/>
          <p14:tracePt t="13422" x="3490913" y="2724150"/>
          <p14:tracePt t="13439" x="3517900" y="2724150"/>
          <p14:tracePt t="13455" x="3536950" y="2724150"/>
          <p14:tracePt t="13473" x="3544888" y="2724150"/>
          <p14:tracePt t="13489" x="3554413" y="2724150"/>
          <p14:tracePt t="13522" x="3571875" y="2724150"/>
          <p14:tracePt t="13570" x="3571875" y="2714625"/>
          <p14:tracePt t="13611" x="3571875" y="2705100"/>
          <p14:tracePt t="13665" x="3571875" y="2697163"/>
          <p14:tracePt t="13698" x="3562350" y="2687638"/>
          <p14:tracePt t="13726" x="3554413" y="2679700"/>
          <p14:tracePt t="13746" x="3536950" y="2670175"/>
          <p14:tracePt t="13760" x="3527425" y="2670175"/>
          <p14:tracePt t="13767" x="3517900" y="2670175"/>
          <p14:tracePt t="13781" x="3509963" y="2670175"/>
          <p14:tracePt t="13788" x="3500438" y="2670175"/>
          <p14:tracePt t="13805" x="3490913" y="2670175"/>
          <p14:tracePt t="13823" x="3455988" y="2670175"/>
          <p14:tracePt t="13839" x="3438525" y="2670175"/>
          <p14:tracePt t="13856" x="3384550" y="2670175"/>
          <p14:tracePt t="13871" x="3322638" y="2687638"/>
          <p14:tracePt t="13888" x="3232150" y="2697163"/>
          <p14:tracePt t="13905" x="3160713" y="2714625"/>
          <p14:tracePt t="13922" x="3133725" y="2724150"/>
          <p14:tracePt t="13938" x="3108325" y="2724150"/>
          <p14:tracePt t="13956" x="3054350" y="2732088"/>
          <p14:tracePt t="13972" x="3009900" y="2732088"/>
          <p14:tracePt t="13988" x="2938463" y="2732088"/>
          <p14:tracePt t="14005" x="2884488" y="2732088"/>
          <p14:tracePt t="14022" x="2840038" y="2732088"/>
          <p14:tracePt t="14038" x="2822575" y="2732088"/>
          <p14:tracePt t="14055" x="2795588" y="2732088"/>
          <p14:tracePt t="14072" x="2786063" y="2732088"/>
          <p14:tracePt t="14089" x="2768600" y="2732088"/>
          <p14:tracePt t="14105" x="2759075" y="2732088"/>
          <p14:tracePt t="14122" x="2751138" y="2732088"/>
          <p14:tracePt t="14139" x="2741613" y="2732088"/>
          <p14:tracePt t="14155" x="2732088" y="2732088"/>
          <p14:tracePt t="14172" x="2714625" y="2724150"/>
          <p14:tracePt t="14189" x="2697163" y="2724150"/>
          <p14:tracePt t="14206" x="2670175" y="2714625"/>
          <p14:tracePt t="14222" x="2660650" y="2714625"/>
          <p14:tracePt t="14239" x="2652713" y="2705100"/>
          <p14:tracePt t="14255" x="2633663" y="2705100"/>
          <p14:tracePt t="14289" x="2625725" y="2705100"/>
          <p14:tracePt t="14305" x="2625725" y="2697163"/>
          <p14:tracePt t="14344" x="2625725" y="2687638"/>
          <p14:tracePt t="14557" x="2616200" y="2687638"/>
          <p14:tracePt t="14590" x="2616200" y="2679700"/>
          <p14:tracePt t="14625" x="2616200" y="2670175"/>
          <p14:tracePt t="14645" x="2625725" y="2670175"/>
          <p14:tracePt t="14659" x="2625725" y="2660650"/>
          <p14:tracePt t="14665" x="2633663" y="2660650"/>
          <p14:tracePt t="14673" x="2643188" y="2652713"/>
          <p14:tracePt t="14688" x="2652713" y="2652713"/>
          <p14:tracePt t="14705" x="2670175" y="2652713"/>
          <p14:tracePt t="14721" x="2687638" y="2652713"/>
          <p14:tracePt t="14738" x="2697163" y="2652713"/>
          <p14:tracePt t="14755" x="2714625" y="2652713"/>
          <p14:tracePt t="14772" x="2732088" y="2652713"/>
          <p14:tracePt t="14788" x="2751138" y="2652713"/>
          <p14:tracePt t="14806" x="2759075" y="2652713"/>
          <p14:tracePt t="14822" x="2768600" y="2652713"/>
          <p14:tracePt t="14839" x="2776538" y="2660650"/>
          <p14:tracePt t="14856" x="2803525" y="2660650"/>
          <p14:tracePt t="14872" x="2830513" y="2670175"/>
          <p14:tracePt t="14889" x="2867025" y="2679700"/>
          <p14:tracePt t="14905" x="2911475" y="2679700"/>
          <p14:tracePt t="14922" x="2938463" y="2679700"/>
          <p14:tracePt t="14939" x="2955925" y="2679700"/>
          <p14:tracePt t="14956" x="2982913" y="2687638"/>
          <p14:tracePt t="14973" x="3009900" y="2687638"/>
          <p14:tracePt t="14989" x="3027363" y="2687638"/>
          <p14:tracePt t="15005" x="3036888" y="2687638"/>
          <p14:tracePt t="15022" x="3062288" y="2687638"/>
          <p14:tracePt t="15039" x="3071813" y="2687638"/>
          <p14:tracePt t="15057" x="3081338" y="2687638"/>
          <p14:tracePt t="15072" x="3089275" y="2687638"/>
          <p14:tracePt t="15089" x="3108325" y="2687638"/>
          <p14:tracePt t="15106" x="3125788" y="2687638"/>
          <p14:tracePt t="15123" x="3152775" y="2687638"/>
          <p14:tracePt t="15139" x="3197225" y="2687638"/>
          <p14:tracePt t="15156" x="3205163" y="2687638"/>
          <p14:tracePt t="15172" x="3232150" y="2687638"/>
          <p14:tracePt t="15189" x="3259138" y="2687638"/>
          <p14:tracePt t="15206" x="3276600" y="2687638"/>
          <p14:tracePt t="15222" x="3303588" y="2679700"/>
          <p14:tracePt t="15239" x="3330575" y="2679700"/>
          <p14:tracePt t="15255" x="3348038" y="2679700"/>
          <p14:tracePt t="15289" x="3367088" y="2679700"/>
          <p14:tracePt t="15306" x="3375025" y="2679700"/>
          <p14:tracePt t="15339" x="3384550" y="2679700"/>
          <p14:tracePt t="15365" x="3394075" y="2679700"/>
          <p14:tracePt t="15378" x="3402013" y="2670175"/>
          <p14:tracePt t="15460" x="3402013" y="2660650"/>
          <p14:tracePt t="15515" x="3394075" y="2660650"/>
          <p14:tracePt t="15529" x="3384550" y="2660650"/>
          <p14:tracePt t="15536" x="3367088" y="2660650"/>
          <p14:tracePt t="15542" x="3340100" y="2652713"/>
          <p14:tracePt t="15555" x="3276600" y="2643188"/>
          <p14:tracePt t="15572" x="3205163" y="2633663"/>
          <p14:tracePt t="15589" x="3125788" y="2633663"/>
          <p14:tracePt t="15606" x="3071813" y="2633663"/>
          <p14:tracePt t="15623" x="3044825" y="2633663"/>
          <p14:tracePt t="15639" x="3017838" y="2633663"/>
          <p14:tracePt t="15656" x="3000375" y="2633663"/>
          <p14:tracePt t="15671" x="2938463" y="2633663"/>
          <p14:tracePt t="15688" x="2911475" y="2633663"/>
          <p14:tracePt t="15705" x="2867025" y="2633663"/>
          <p14:tracePt t="15721" x="2847975" y="2633663"/>
          <p14:tracePt t="15738" x="2830513" y="2633663"/>
          <p14:tracePt t="15755" x="2803525" y="2633663"/>
          <p14:tracePt t="15772" x="2776538" y="2633663"/>
          <p14:tracePt t="15789" x="2751138" y="2633663"/>
          <p14:tracePt t="15805" x="2732088" y="2633663"/>
          <p14:tracePt t="15822" x="2714625" y="2633663"/>
          <p14:tracePt t="15839" x="2705100" y="2633663"/>
          <p14:tracePt t="15856" x="2697163" y="2625725"/>
          <p14:tracePt t="15872" x="2687638" y="2625725"/>
          <p14:tracePt t="15905" x="2687638" y="2616200"/>
          <p14:tracePt t="15925" x="2687638" y="2608263"/>
          <p14:tracePt t="15946" x="2697163" y="2608263"/>
          <p14:tracePt t="15962" x="2705100" y="2608263"/>
          <p14:tracePt t="15978" x="2724150" y="2608263"/>
          <p14:tracePt t="15989" x="2732088" y="2608263"/>
          <p14:tracePt t="16005" x="2741613" y="2608263"/>
          <p14:tracePt t="16022" x="2768600" y="2608263"/>
          <p14:tracePt t="16039" x="2776538" y="2608263"/>
          <p14:tracePt t="16055" x="2795588" y="2608263"/>
          <p14:tracePt t="16072" x="2813050" y="2608263"/>
          <p14:tracePt t="16089" x="2830513" y="2608263"/>
          <p14:tracePt t="16106" x="2847975" y="2608263"/>
          <p14:tracePt t="16122" x="2857500" y="2608263"/>
          <p14:tracePt t="16139" x="2874963" y="2608263"/>
          <p14:tracePt t="16156" x="2884488" y="2608263"/>
          <p14:tracePt t="16172" x="2901950" y="2608263"/>
          <p14:tracePt t="16189" x="2919413" y="2608263"/>
          <p14:tracePt t="16206" x="2938463" y="2608263"/>
          <p14:tracePt t="16222" x="2946400" y="2608263"/>
          <p14:tracePt t="16240" x="2973388" y="2608263"/>
          <p14:tracePt t="16256" x="2990850" y="2608263"/>
          <p14:tracePt t="16272" x="3000375" y="2608263"/>
          <p14:tracePt t="16289" x="3036888" y="2608263"/>
          <p14:tracePt t="16306" x="3071813" y="2608263"/>
          <p14:tracePt t="16322" x="3108325" y="2608263"/>
          <p14:tracePt t="16339" x="3143250" y="2608263"/>
          <p14:tracePt t="16356" x="3170238" y="2608263"/>
          <p14:tracePt t="16372" x="3187700" y="2608263"/>
          <p14:tracePt t="16402" x="3205163" y="2608263"/>
          <p14:tracePt t="16406" x="3214688" y="2608263"/>
          <p14:tracePt t="16422" x="3224213" y="2608263"/>
          <p14:tracePt t="16439" x="3241675" y="2608263"/>
          <p14:tracePt t="16456" x="3251200" y="2608263"/>
          <p14:tracePt t="16473" x="3259138" y="2608263"/>
          <p14:tracePt t="16489" x="3268663" y="2608263"/>
          <p14:tracePt t="16505" x="3276600" y="2608263"/>
          <p14:tracePt t="16522" x="3286125" y="2608263"/>
          <p14:tracePt t="16539" x="3295650" y="2608263"/>
          <p14:tracePt t="16543" x="3303588" y="2608263"/>
          <p14:tracePt t="16556" x="3313113" y="2608263"/>
          <p14:tracePt t="16572" x="3330575" y="2608263"/>
          <p14:tracePt t="16589" x="3357563" y="2616200"/>
          <p14:tracePt t="16606" x="3384550" y="2616200"/>
          <p14:tracePt t="16623" x="3411538" y="2616200"/>
          <p14:tracePt t="16639" x="3429000" y="2625725"/>
          <p14:tracePt t="16656" x="3446463" y="2625725"/>
          <p14:tracePt t="16672" x="3473450" y="2625725"/>
          <p14:tracePt t="16688" x="3482975" y="2633663"/>
          <p14:tracePt t="16705" x="3500438" y="2633663"/>
          <p14:tracePt t="16738" x="3509963" y="2633663"/>
          <p14:tracePt t="16939" x="3500438" y="2633663"/>
          <p14:tracePt t="16946" x="3490913" y="2633663"/>
          <p14:tracePt t="16955" x="3482975" y="2633663"/>
          <p14:tracePt t="16973" x="3455988" y="2633663"/>
          <p14:tracePt t="16989" x="3429000" y="2633663"/>
          <p14:tracePt t="17005" x="3419475" y="2633663"/>
          <p14:tracePt t="17022" x="3384550" y="2633663"/>
          <p14:tracePt t="17039" x="3357563" y="2643188"/>
          <p14:tracePt t="17043" x="3348038" y="2643188"/>
          <p14:tracePt t="17055" x="3330575" y="2652713"/>
          <p14:tracePt t="17072" x="3268663" y="2670175"/>
          <p14:tracePt t="17089" x="3224213" y="2679700"/>
          <p14:tracePt t="17106" x="3152775" y="2697163"/>
          <p14:tracePt t="17123" x="3089275" y="2705100"/>
          <p14:tracePt t="17139" x="3062288" y="2714625"/>
          <p14:tracePt t="17156" x="3054350" y="2714625"/>
          <p14:tracePt t="17172" x="3027363" y="2714625"/>
          <p14:tracePt t="17189" x="3009900" y="2714625"/>
          <p14:tracePt t="17206" x="2990850" y="2714625"/>
          <p14:tracePt t="17222" x="2982913" y="2714625"/>
          <p14:tracePt t="17240" x="2955925" y="2714625"/>
          <p14:tracePt t="17256" x="2946400" y="2705100"/>
          <p14:tracePt t="17272" x="2928938" y="2697163"/>
          <p14:tracePt t="17289" x="2901950" y="2697163"/>
          <p14:tracePt t="17305" x="2874963" y="2697163"/>
          <p14:tracePt t="17322" x="2857500" y="2697163"/>
          <p14:tracePt t="17339" x="2847975" y="2697163"/>
          <p14:tracePt t="17356" x="2830513" y="2697163"/>
          <p14:tracePt t="17405" x="2830513" y="2687638"/>
          <p14:tracePt t="17432" x="2840038" y="2687638"/>
          <p14:tracePt t="17439" x="2840038" y="2679700"/>
          <p14:tracePt t="17446" x="2847975" y="2670175"/>
          <p14:tracePt t="17455" x="2857500" y="2670175"/>
          <p14:tracePt t="17472" x="2874963" y="2670175"/>
          <p14:tracePt t="17489" x="2884488" y="2660650"/>
          <p14:tracePt t="17506" x="2901950" y="2660650"/>
          <p14:tracePt t="17522" x="2928938" y="2652713"/>
          <p14:tracePt t="17539" x="2938463" y="2652713"/>
          <p14:tracePt t="17555" x="2955925" y="2652713"/>
          <p14:tracePt t="17572" x="2973388" y="2652713"/>
          <p14:tracePt t="17590" x="3017838" y="2652713"/>
          <p14:tracePt t="17606" x="3081338" y="2660650"/>
          <p14:tracePt t="17623" x="3205163" y="2679700"/>
          <p14:tracePt t="17639" x="3322638" y="2687638"/>
          <p14:tracePt t="17655" x="3367088" y="2697163"/>
          <p14:tracePt t="17672" x="3394075" y="2705100"/>
          <p14:tracePt t="17688" x="3411538" y="2705100"/>
          <p14:tracePt t="17705" x="3419475" y="2714625"/>
          <p14:tracePt t="17721" x="3419475" y="2724150"/>
          <p14:tracePt t="17738" x="3429000" y="2732088"/>
          <p14:tracePt t="17755" x="3438525" y="2732088"/>
          <p14:tracePt t="18760" x="3419475" y="2732088"/>
          <p14:tracePt t="18767" x="3402013" y="2732088"/>
          <p14:tracePt t="18773" x="3384550" y="2732088"/>
          <p14:tracePt t="18789" x="3348038" y="2732088"/>
          <p14:tracePt t="18805" x="3330575" y="2732088"/>
          <p14:tracePt t="18822" x="3313113" y="2732088"/>
          <p14:tracePt t="18839" x="3303588" y="2732088"/>
          <p14:tracePt t="18856" x="3295650" y="2732088"/>
          <p14:tracePt t="18872" x="3286125" y="2732088"/>
          <p14:tracePt t="18918" x="3286125" y="2724150"/>
          <p14:tracePt t="18932" x="3286125" y="2714625"/>
          <p14:tracePt t="18966" x="3286125" y="2705100"/>
          <p14:tracePt t="19021" x="3295650" y="2697163"/>
          <p14:tracePt t="19028" x="3303588" y="2697163"/>
          <p14:tracePt t="19039" x="3313113" y="2697163"/>
          <p14:tracePt t="19056" x="3340100" y="2697163"/>
          <p14:tracePt t="19072" x="3357563" y="2697163"/>
          <p14:tracePt t="19089" x="3375025" y="2697163"/>
          <p14:tracePt t="19105" x="3402013" y="2697163"/>
          <p14:tracePt t="19122" x="3429000" y="2697163"/>
          <p14:tracePt t="19138" x="3446463" y="2697163"/>
          <p14:tracePt t="19155" x="3465513" y="2697163"/>
          <p14:tracePt t="19172" x="3490913" y="2697163"/>
          <p14:tracePt t="19189" x="3500438" y="2697163"/>
          <p14:tracePt t="19205" x="3517900" y="2697163"/>
          <p14:tracePt t="19222" x="3544888" y="2697163"/>
          <p14:tracePt t="19239" x="3571875" y="2697163"/>
          <p14:tracePt t="19255" x="3598863" y="2687638"/>
          <p14:tracePt t="19273" x="3616325" y="2679700"/>
          <p14:tracePt t="19289" x="3652838" y="2679700"/>
          <p14:tracePt t="19305" x="3679825" y="2670175"/>
          <p14:tracePt t="19322" x="3714750" y="2660650"/>
          <p14:tracePt t="19339" x="3732213" y="2660650"/>
          <p14:tracePt t="19356" x="3759200" y="2660650"/>
          <p14:tracePt t="19372" x="3803650" y="2660650"/>
          <p14:tracePt t="19389" x="3822700" y="2660650"/>
          <p14:tracePt t="19405" x="3857625" y="2652713"/>
          <p14:tracePt t="19422" x="3894138" y="2643188"/>
          <p14:tracePt t="19439" x="3938588" y="2633663"/>
          <p14:tracePt t="19455" x="3983038" y="2633663"/>
          <p14:tracePt t="19472" x="4000500" y="2633663"/>
          <p14:tracePt t="19489" x="4037013" y="2633663"/>
          <p14:tracePt t="19506" x="4081463" y="2633663"/>
          <p14:tracePt t="19522" x="4108450" y="2633663"/>
          <p14:tracePt t="19539" x="4133850" y="2633663"/>
          <p14:tracePt t="19542" x="4143375" y="2633663"/>
          <p14:tracePt t="19556" x="4160838" y="2633663"/>
          <p14:tracePt t="19572" x="4187825" y="2633663"/>
          <p14:tracePt t="19589" x="4214813" y="2633663"/>
          <p14:tracePt t="19605" x="4224338" y="2633663"/>
          <p14:tracePt t="19623" x="4241800" y="2633663"/>
          <p14:tracePt t="19655" x="4251325" y="2633663"/>
          <p14:tracePt t="19672" x="4259263" y="2633663"/>
          <p14:tracePt t="19691" x="4268788" y="2633663"/>
          <p14:tracePt t="19951" x="4259263" y="2625725"/>
          <p14:tracePt t="19974" x="4251325" y="2625725"/>
          <p14:tracePt t="19982" x="4251325" y="2616200"/>
          <p14:tracePt t="19988" x="4241800" y="2616200"/>
          <p14:tracePt t="20007" x="4232275" y="2616200"/>
          <p14:tracePt t="20022" x="4224338" y="2616200"/>
          <p14:tracePt t="20038" x="4214813" y="2616200"/>
          <p14:tracePt t="20056" x="4197350" y="2616200"/>
          <p14:tracePt t="20072" x="4179888" y="2616200"/>
          <p14:tracePt t="20089" x="4170363" y="2616200"/>
          <p14:tracePt t="20106" x="4143375" y="2616200"/>
          <p14:tracePt t="20123" x="4125913" y="2616200"/>
          <p14:tracePt t="20139" x="4116388" y="2616200"/>
          <p14:tracePt t="20156" x="4108450" y="2616200"/>
          <p14:tracePt t="20172" x="4098925" y="2616200"/>
          <p14:tracePt t="20189" x="4081463" y="2616200"/>
          <p14:tracePt t="20222" x="4071938" y="2616200"/>
          <p14:tracePt t="20241" x="4062413" y="2616200"/>
          <p14:tracePt t="20282" x="4054475" y="2616200"/>
          <p14:tracePt t="20308" x="4044950" y="2616200"/>
          <p14:tracePt t="20473" x="4054475" y="2616200"/>
          <p14:tracePt t="20500" x="4062413" y="2616200"/>
          <p14:tracePt t="20514" x="4071938" y="2616200"/>
          <p14:tracePt t="20528" x="4089400" y="2616200"/>
          <p14:tracePt t="20541" x="4098925" y="2616200"/>
          <p14:tracePt t="20555" x="4116388" y="2616200"/>
          <p14:tracePt t="20562" x="4125913" y="2616200"/>
          <p14:tracePt t="20572" x="4133850" y="2616200"/>
          <p14:tracePt t="20589" x="4160838" y="2616200"/>
          <p14:tracePt t="20605" x="4170363" y="2616200"/>
          <p14:tracePt t="20623" x="4197350" y="2616200"/>
          <p14:tracePt t="20639" x="4205288" y="2616200"/>
          <p14:tracePt t="20657" x="4224338" y="2616200"/>
          <p14:tracePt t="20688" x="4232275" y="2616200"/>
          <p14:tracePt t="20705" x="4251325" y="2616200"/>
          <p14:tracePt t="20722" x="4259263" y="2616200"/>
          <p14:tracePt t="20738" x="4268788" y="2616200"/>
          <p14:tracePt t="20772" x="4276725" y="2616200"/>
          <p14:tracePt t="20788" x="4295775" y="2616200"/>
          <p14:tracePt t="20805" x="4303713" y="2616200"/>
          <p14:tracePt t="20822" x="4330700" y="2616200"/>
          <p14:tracePt t="20839" x="4340225" y="2616200"/>
          <p14:tracePt t="20855" x="4357688" y="2616200"/>
          <p14:tracePt t="20872" x="4367213" y="2616200"/>
          <p14:tracePt t="20889" x="4384675" y="2616200"/>
          <p14:tracePt t="20922" x="4394200" y="2616200"/>
          <p14:tracePt t="20939" x="4402138" y="2616200"/>
          <p14:tracePt t="21473" x="4402138" y="2608263"/>
          <p14:tracePt t="21507" x="4394200" y="2608263"/>
          <p14:tracePt t="21521" x="4394200" y="2598738"/>
          <p14:tracePt t="21543" x="4384675" y="2598738"/>
          <p14:tracePt t="21556" x="4375150" y="2598738"/>
          <p14:tracePt t="21575" x="4367213" y="2598738"/>
          <p14:tracePt t="21589" x="4367213" y="2589213"/>
          <p14:tracePt t="21596" x="4348163" y="2589213"/>
          <p14:tracePt t="21610" x="4340225" y="2589213"/>
          <p14:tracePt t="21622" x="4330700" y="2589213"/>
          <p14:tracePt t="21639" x="4303713" y="2581275"/>
          <p14:tracePt t="21656" x="4268788" y="2581275"/>
          <p14:tracePt t="21671" x="4241800" y="2581275"/>
          <p14:tracePt t="21688" x="4197350" y="2571750"/>
          <p14:tracePt t="21705" x="4081463" y="2544763"/>
          <p14:tracePt t="21721" x="4017963" y="2544763"/>
          <p14:tracePt t="21738" x="3884613" y="2536825"/>
          <p14:tracePt t="21755" x="3786188" y="2536825"/>
          <p14:tracePt t="21772" x="3705225" y="2554288"/>
          <p14:tracePt t="21789" x="3633788" y="2562225"/>
          <p14:tracePt t="21805" x="3581400" y="2571750"/>
          <p14:tracePt t="21822" x="3490913" y="2581275"/>
          <p14:tracePt t="21839" x="3419475" y="2598738"/>
          <p14:tracePt t="21855" x="3241675" y="2616200"/>
          <p14:tracePt t="21872" x="3170238" y="2625725"/>
          <p14:tracePt t="21888" x="3108325" y="2625725"/>
          <p14:tracePt t="21905" x="3071813" y="2633663"/>
          <p14:tracePt t="21922" x="3054350" y="2633663"/>
          <p14:tracePt t="21938" x="3017838" y="2633663"/>
          <p14:tracePt t="21955" x="2990850" y="2633663"/>
          <p14:tracePt t="21972" x="2938463" y="2652713"/>
          <p14:tracePt t="21988" x="2901950" y="2652713"/>
          <p14:tracePt t="22005" x="2867025" y="2652713"/>
          <p14:tracePt t="22022" x="2830513" y="2652713"/>
          <p14:tracePt t="22038" x="2803525" y="2652713"/>
          <p14:tracePt t="22055" x="2768600" y="2652713"/>
          <p14:tracePt t="22072" x="2741613" y="2652713"/>
          <p14:tracePt t="22089" x="2714625" y="2652713"/>
          <p14:tracePt t="22105" x="2687638" y="2652713"/>
          <p14:tracePt t="22122" x="2670175" y="2652713"/>
          <p14:tracePt t="22139" x="2652713" y="2652713"/>
          <p14:tracePt t="22156" x="2643188" y="2652713"/>
          <p14:tracePt t="22189" x="2633663" y="2643188"/>
          <p14:tracePt t="22222" x="2633663" y="2625725"/>
          <p14:tracePt t="22239" x="2633663" y="2616200"/>
          <p14:tracePt t="22274" x="2633663" y="2608263"/>
          <p14:tracePt t="22301" x="2633663" y="2598738"/>
          <p14:tracePt t="22322" x="2633663" y="2589213"/>
          <p14:tracePt t="22336" x="2633663" y="2581275"/>
          <p14:tracePt t="22425" x="2625725" y="2581275"/>
          <p14:tracePt t="22445" x="2616200" y="2581275"/>
          <p14:tracePt t="22459" x="2616200" y="2589213"/>
          <p14:tracePt t="22473" x="2608263" y="2589213"/>
          <p14:tracePt t="22479" x="2608263" y="2598738"/>
          <p14:tracePt t="22500" x="2598738" y="2598738"/>
          <p14:tracePt t="22616" x="2608263" y="2598738"/>
          <p14:tracePt t="22630" x="2616200" y="2598738"/>
          <p14:tracePt t="22637" x="2625725" y="2598738"/>
          <p14:tracePt t="22650" x="2633663" y="2598738"/>
          <p14:tracePt t="22663" x="2643188" y="2598738"/>
          <p14:tracePt t="22677" x="2652713" y="2598738"/>
          <p14:tracePt t="22688" x="2660650" y="2598738"/>
          <p14:tracePt t="22705" x="2687638" y="2598738"/>
          <p14:tracePt t="22721" x="2697163" y="2598738"/>
          <p14:tracePt t="22738" x="2705100" y="2598738"/>
          <p14:tracePt t="22755" x="2714625" y="2598738"/>
          <p14:tracePt t="22772" x="2724150" y="2598738"/>
          <p14:tracePt t="22805" x="2724150" y="2608263"/>
          <p14:tracePt t="22835" x="2714625" y="2608263"/>
          <p14:tracePt t="22843" x="2705100" y="2608263"/>
          <p14:tracePt t="22856" x="2697163" y="2608263"/>
          <p14:tracePt t="22872" x="2670175" y="2608263"/>
          <p14:tracePt t="22889" x="2652713" y="2608263"/>
          <p14:tracePt t="22906" x="2643188" y="2608263"/>
          <p14:tracePt t="22922" x="2633663" y="2608263"/>
          <p14:tracePt t="22939" x="2616200" y="2608263"/>
          <p14:tracePt t="22972" x="2608263" y="2608263"/>
          <p14:tracePt t="23000" x="2598738" y="2608263"/>
          <p14:tracePt t="23034" x="2589213" y="2608263"/>
          <p14:tracePt t="23048" x="2581275" y="2608263"/>
          <p14:tracePt t="23075" x="2571750" y="2608263"/>
          <p14:tracePt t="23096" x="2562225" y="2608263"/>
          <p14:tracePt t="23109" x="2554288" y="2608263"/>
          <p14:tracePt t="23124" x="2544763" y="2608263"/>
          <p14:tracePt t="23205" x="2554288" y="2608263"/>
          <p14:tracePt t="23226" x="2562225" y="2608263"/>
          <p14:tracePt t="23240" x="2571750" y="2608263"/>
          <p14:tracePt t="23260" x="2581275" y="2608263"/>
          <p14:tracePt t="23267" x="2589213" y="2608263"/>
          <p14:tracePt t="23280" x="2598738" y="2616200"/>
          <p14:tracePt t="23294" x="2616200" y="2625725"/>
          <p14:tracePt t="23308" x="2625725" y="2625725"/>
          <p14:tracePt t="23322" x="2633663" y="2625725"/>
          <p14:tracePt t="23339" x="2643188" y="2625725"/>
          <p14:tracePt t="23356" x="2652713" y="2625725"/>
          <p14:tracePt t="23372" x="2660650" y="2625725"/>
          <p14:tracePt t="23389" x="2679700" y="2625725"/>
          <p14:tracePt t="23423" x="2687638" y="2625725"/>
          <p14:tracePt t="23452" x="2697163" y="2625725"/>
          <p14:tracePt t="23486" x="2705100" y="2625725"/>
          <p14:tracePt t="23507" x="2714625" y="2625725"/>
          <p14:tracePt t="23541" x="2724150" y="2625725"/>
          <p14:tracePt t="23575" x="2732088" y="2625725"/>
          <p14:tracePt t="23589" x="2741613" y="2625725"/>
          <p14:tracePt t="23595" x="2751138" y="2625725"/>
          <p14:tracePt t="23610" x="2759075" y="2625725"/>
          <p14:tracePt t="23622" x="2768600" y="2625725"/>
          <p14:tracePt t="23639" x="2803525" y="2625725"/>
          <p14:tracePt t="23656" x="2857500" y="2616200"/>
          <p14:tracePt t="23672" x="2894013" y="2608263"/>
          <p14:tracePt t="23688" x="2919413" y="2608263"/>
          <p14:tracePt t="23705" x="2965450" y="2608263"/>
          <p14:tracePt t="23721" x="2982913" y="2608263"/>
          <p14:tracePt t="23738" x="3000375" y="2608263"/>
          <p14:tracePt t="23755" x="3009900" y="2608263"/>
          <p14:tracePt t="23772" x="3017838" y="2608263"/>
          <p14:tracePt t="23788" x="3036888" y="2608263"/>
          <p14:tracePt t="23822" x="3044825" y="2598738"/>
          <p14:tracePt t="23855" x="3054350" y="2598738"/>
          <p14:tracePt t="23872" x="3071813" y="2598738"/>
          <p14:tracePt t="23888" x="3108325" y="2598738"/>
          <p14:tracePt t="23905" x="3133725" y="2598738"/>
          <p14:tracePt t="23922" x="3170238" y="2589213"/>
          <p14:tracePt t="23938" x="3205163" y="2589213"/>
          <p14:tracePt t="23956" x="3224213" y="2589213"/>
          <p14:tracePt t="23972" x="3251200" y="2589213"/>
          <p14:tracePt t="23988" x="3268663" y="2589213"/>
          <p14:tracePt t="24005" x="3286125" y="2589213"/>
          <p14:tracePt t="24039" x="3295650" y="2589213"/>
          <p14:tracePt t="24061" x="3303588" y="2589213"/>
          <p14:tracePt t="24075" x="3313113" y="2589213"/>
          <p14:tracePt t="24171" x="3322638" y="2589213"/>
          <p14:tracePt t="24184" x="3340100" y="2589213"/>
          <p14:tracePt t="24191" x="3357563" y="2589213"/>
          <p14:tracePt t="24205" x="3455988" y="2589213"/>
          <p14:tracePt t="24222" x="3616325" y="2581275"/>
          <p14:tracePt t="24239" x="3803650" y="2581275"/>
          <p14:tracePt t="24255" x="3929063" y="2571750"/>
          <p14:tracePt t="24272" x="4037013" y="2571750"/>
          <p14:tracePt t="24289" x="4098925" y="2571750"/>
          <p14:tracePt t="24306" x="4116388" y="2571750"/>
          <p14:tracePt t="24322" x="4133850" y="2571750"/>
          <p14:tracePt t="24339" x="4152900" y="2571750"/>
          <p14:tracePt t="24355" x="4187825" y="2571750"/>
          <p14:tracePt t="24372" x="4214813" y="2571750"/>
          <p14:tracePt t="24389" x="4286250" y="2554288"/>
          <p14:tracePt t="24406" x="4340225" y="2554288"/>
          <p14:tracePt t="24423" x="4438650" y="2554288"/>
          <p14:tracePt t="24439" x="4500563" y="2554288"/>
          <p14:tracePt t="24456" x="4554538" y="2554288"/>
          <p14:tracePt t="24472" x="4608513" y="2554288"/>
          <p14:tracePt t="24489" x="4643438" y="2562225"/>
          <p14:tracePt t="24505" x="4660900" y="2562225"/>
          <p14:tracePt t="24522" x="4697413" y="2562225"/>
          <p14:tracePt t="24539" x="4714875" y="2562225"/>
          <p14:tracePt t="24556" x="4724400" y="2562225"/>
          <p14:tracePt t="24581" x="4724400" y="2554288"/>
          <p14:tracePt t="24589" x="4724400" y="2536825"/>
          <p14:tracePt t="24883" x="4643438" y="2536825"/>
          <p14:tracePt t="24890" x="4554538" y="2536825"/>
          <p14:tracePt t="24896" x="4510088" y="2536825"/>
          <p14:tracePt t="24905" x="4491038" y="2544763"/>
          <p14:tracePt t="24923" x="4456113" y="2544763"/>
          <p14:tracePt t="24939" x="4446588" y="2544763"/>
          <p14:tracePt t="24956" x="4438650" y="2544763"/>
          <p14:tracePt t="24972" x="4429125" y="2544763"/>
          <p14:tracePt t="25239" x="4419600" y="2544763"/>
          <p14:tracePt t="25253" x="4411663" y="2544763"/>
          <p14:tracePt t="25260" x="4411663" y="2536825"/>
          <p14:tracePt t="25273" x="4394200" y="2536825"/>
          <p14:tracePt t="25289" x="4367213" y="2536825"/>
          <p14:tracePt t="25306" x="4348163" y="2536825"/>
          <p14:tracePt t="25322" x="4340225" y="2536825"/>
          <p14:tracePt t="25339" x="4330700" y="2536825"/>
          <p14:tracePt t="25356" x="4322763" y="2536825"/>
          <p14:tracePt t="25372" x="4313238" y="2536825"/>
          <p14:tracePt t="25418" x="4313238" y="2527300"/>
          <p14:tracePt t="25479" x="4303713" y="2527300"/>
          <p14:tracePt t="25520" x="4295775" y="2527300"/>
          <p14:tracePt t="25568" x="4286250" y="2527300"/>
          <p14:tracePt t="25636" x="4295775" y="2527300"/>
          <p14:tracePt t="25656" x="4303713" y="2527300"/>
          <p14:tracePt t="25663" x="4313238" y="2527300"/>
          <p14:tracePt t="25672" x="4322763" y="2527300"/>
          <p14:tracePt t="25688" x="4330700" y="2527300"/>
          <p14:tracePt t="25705" x="4367213" y="2527300"/>
          <p14:tracePt t="25721" x="4375150" y="2527300"/>
          <p14:tracePt t="25738" x="4411663" y="2527300"/>
          <p14:tracePt t="25755" x="4429125" y="2536825"/>
          <p14:tracePt t="25772" x="4456113" y="2544763"/>
          <p14:tracePt t="25788" x="4473575" y="2554288"/>
          <p14:tracePt t="25805" x="4491038" y="2562225"/>
          <p14:tracePt t="25822" x="4510088" y="2562225"/>
          <p14:tracePt t="25841" x="4518025" y="2571750"/>
          <p14:tracePt t="25992" x="4527550" y="2571750"/>
          <p14:tracePt t="26034" x="4537075" y="2571750"/>
          <p14:tracePt t="26041" x="4545013" y="2562225"/>
          <p14:tracePt t="26048" x="4562475" y="2562225"/>
          <p14:tracePt t="26055" x="4581525" y="2554288"/>
          <p14:tracePt t="26072" x="4633913" y="2544763"/>
          <p14:tracePt t="26089" x="4705350" y="2544763"/>
          <p14:tracePt t="26105" x="4776788" y="2544763"/>
          <p14:tracePt t="26122" x="4946650" y="2536825"/>
          <p14:tracePt t="26139" x="5072063" y="2536825"/>
          <p14:tracePt t="26156" x="5143500" y="2536825"/>
          <p14:tracePt t="26172" x="5205413" y="2536825"/>
          <p14:tracePt t="26190" x="5241925" y="2536825"/>
          <p14:tracePt t="26205" x="5251450" y="2536825"/>
          <p14:tracePt t="26222" x="5268913" y="2527300"/>
          <p14:tracePt t="26239" x="5276850" y="2517775"/>
          <p14:tracePt t="26256" x="5286375" y="2517775"/>
          <p14:tracePt t="26289" x="5303838" y="2509838"/>
          <p14:tracePt t="26306" x="5313363" y="2500313"/>
          <p14:tracePt t="26322" x="5322888" y="2500313"/>
          <p14:tracePt t="26339" x="5330825" y="2500313"/>
          <p14:tracePt t="26356" x="5340350" y="2500313"/>
          <p14:tracePt t="26376" x="5348288" y="2500313"/>
          <p14:tracePt t="26519" x="5357813" y="2500313"/>
          <p14:tracePt t="26533" x="5367338" y="2500313"/>
          <p14:tracePt t="26541" x="5384800" y="2500313"/>
          <p14:tracePt t="26555" x="5562600" y="2500313"/>
          <p14:tracePt t="26573" x="5911850" y="2500313"/>
          <p14:tracePt t="26589" x="6062663" y="2517775"/>
          <p14:tracePt t="26606" x="6134100" y="2527300"/>
          <p14:tracePt t="26622" x="6180138" y="2544763"/>
          <p14:tracePt t="26639" x="6188075" y="2544763"/>
          <p14:tracePt t="26656" x="6197600" y="2544763"/>
          <p14:tracePt t="26703" x="6197600" y="2536825"/>
          <p14:tracePt t="27623" x="5991225" y="2562225"/>
          <p14:tracePt t="27639" x="5724525" y="2616200"/>
          <p14:tracePt t="27656" x="5537200" y="2660650"/>
          <p14:tracePt t="27671" x="5473700" y="2679700"/>
          <p14:tracePt t="27689" x="5384800" y="2714625"/>
          <p14:tracePt t="27705" x="5313363" y="2732088"/>
          <p14:tracePt t="27722" x="5232400" y="2751138"/>
          <p14:tracePt t="27738" x="5108575" y="2768600"/>
          <p14:tracePt t="27755" x="5045075" y="2768600"/>
          <p14:tracePt t="27772" x="4875213" y="2776538"/>
          <p14:tracePt t="27788" x="4732338" y="2776538"/>
          <p14:tracePt t="27805" x="4625975" y="2776538"/>
          <p14:tracePt t="27822" x="4589463" y="2776538"/>
          <p14:tracePt t="27838" x="4572000" y="2776538"/>
          <p14:tracePt t="27855" x="4554538" y="2776538"/>
          <p14:tracePt t="27871" x="4545013" y="2776538"/>
          <p14:tracePt t="27888" x="4537075" y="2776538"/>
          <p14:tracePt t="27905" x="4537075" y="2768600"/>
          <p14:tracePt t="27922" x="4527550" y="2768600"/>
          <p14:tracePt t="27939" x="4510088" y="2759075"/>
          <p14:tracePt t="27956" x="4500563" y="2751138"/>
          <p14:tracePt t="27973" x="4473575" y="2741613"/>
          <p14:tracePt t="27989" x="4419600" y="2714625"/>
          <p14:tracePt t="28005" x="4276725" y="2660650"/>
          <p14:tracePt t="28022" x="4205288" y="2633663"/>
          <p14:tracePt t="28039" x="4160838" y="2616200"/>
          <p14:tracePt t="28055" x="4143375" y="2608263"/>
          <p14:tracePt t="28072" x="4133850" y="2598738"/>
          <p14:tracePt t="28089" x="4133850" y="2589213"/>
          <p14:tracePt t="28162" x="4143375" y="2589213"/>
          <p14:tracePt t="28183" x="4152900" y="2589213"/>
          <p14:tracePt t="28211" x="4160838" y="2589213"/>
          <p14:tracePt t="28245" x="4170363" y="2589213"/>
          <p14:tracePt t="28273" x="4179888" y="2589213"/>
          <p14:tracePt t="28293" x="4187825" y="2589213"/>
          <p14:tracePt t="28314" x="4197350" y="2589213"/>
          <p14:tracePt t="28321" x="4205288" y="2589213"/>
          <p14:tracePt t="28334" x="4214813" y="2589213"/>
          <p14:tracePt t="28341" x="4224338" y="2589213"/>
          <p14:tracePt t="28356" x="4241800" y="2589213"/>
          <p14:tracePt t="28372" x="4268788" y="2589213"/>
          <p14:tracePt t="28389" x="4295775" y="2589213"/>
          <p14:tracePt t="28406" x="4303713" y="2589213"/>
          <p14:tracePt t="28422" x="4322763" y="2589213"/>
          <p14:tracePt t="28439" x="4340225" y="2589213"/>
          <p14:tracePt t="28456" x="4348163" y="2589213"/>
          <p14:tracePt t="28472" x="4357688" y="2589213"/>
          <p14:tracePt t="28506" x="4367213" y="2589213"/>
          <p14:tracePt t="28615" x="4357688" y="2589213"/>
          <p14:tracePt t="28848" x="4483100" y="2616200"/>
          <p14:tracePt t="28857" x="4697413" y="2652713"/>
          <p14:tracePt t="28872" x="5010150" y="2732088"/>
          <p14:tracePt t="28889" x="5205413" y="2803525"/>
          <p14:tracePt t="28906" x="5268913" y="2830513"/>
          <p14:tracePt t="28922" x="5303838" y="2840038"/>
          <p14:tracePt t="28939" x="5322888" y="2847975"/>
          <p14:tracePt t="28956" x="5330825" y="2857500"/>
          <p14:tracePt t="28972" x="5340350" y="2867025"/>
          <p14:tracePt t="29006" x="5348288" y="2867025"/>
          <p14:tracePt t="29033" x="5357813" y="2867025"/>
          <p14:tracePt t="29054" x="5367338" y="2867025"/>
          <p14:tracePt t="29067" x="5367338" y="2857500"/>
          <p14:tracePt t="29081" x="5375275" y="2857500"/>
          <p14:tracePt t="29089" x="5375275" y="2847975"/>
          <p14:tracePt t="29108" x="5375275" y="2840038"/>
          <p14:tracePt t="29122" x="5375275" y="2830513"/>
          <p14:tracePt t="29139" x="5375275" y="2822575"/>
          <p14:tracePt t="29156" x="5384800" y="2813050"/>
          <p14:tracePt t="29172" x="5384800" y="2803525"/>
          <p14:tracePt t="29189" x="5402263" y="2776538"/>
          <p14:tracePt t="29206" x="5402263" y="2768600"/>
          <p14:tracePt t="29223" x="5411788" y="2751138"/>
          <p14:tracePt t="29239" x="5411788" y="2732088"/>
          <p14:tracePt t="29256" x="5411788" y="2724150"/>
          <p14:tracePt t="29272" x="5411788" y="2714625"/>
          <p14:tracePt t="29289" x="5419725" y="2705100"/>
          <p14:tracePt t="29322" x="5419725" y="2697163"/>
          <p14:tracePt t="29443" x="5419725" y="2705100"/>
          <p14:tracePt t="29450" x="5429250" y="2705100"/>
          <p14:tracePt t="29478" x="5429250" y="2714625"/>
          <p14:tracePt t="29484" x="5438775" y="2714625"/>
          <p14:tracePt t="29492" x="5438775" y="2724150"/>
          <p14:tracePt t="29506" x="5438775" y="2732088"/>
          <p14:tracePt t="29522" x="5446713" y="2732088"/>
          <p14:tracePt t="29539" x="5446713" y="2741613"/>
          <p14:tracePt t="29556" x="5456238" y="2741613"/>
          <p14:tracePt t="29573" x="5465763" y="2741613"/>
          <p14:tracePt t="29589" x="5473700" y="2741613"/>
          <p14:tracePt t="29605" x="5483225" y="2741613"/>
          <p14:tracePt t="29622" x="5518150" y="2741613"/>
          <p14:tracePt t="29639" x="5562600" y="2732088"/>
          <p14:tracePt t="29655" x="5634038" y="2732088"/>
          <p14:tracePt t="29672" x="5688013" y="2732088"/>
          <p14:tracePt t="29688" x="5705475" y="2732088"/>
          <p14:tracePt t="29705" x="5732463" y="2724150"/>
          <p14:tracePt t="29722" x="5751513" y="2724150"/>
          <p14:tracePt t="29738" x="5759450" y="2714625"/>
          <p14:tracePt t="29755" x="5768975" y="2714625"/>
          <p14:tracePt t="29772" x="5786438" y="2714625"/>
          <p14:tracePt t="29788" x="5803900" y="2705100"/>
          <p14:tracePt t="29806" x="5822950" y="2705100"/>
          <p14:tracePt t="29822" x="5848350" y="2687638"/>
          <p14:tracePt t="29839" x="5884863" y="2679700"/>
          <p14:tracePt t="29855" x="5911850" y="2670175"/>
          <p14:tracePt t="29872" x="5938838" y="2670175"/>
          <p14:tracePt t="29888" x="5973763" y="2670175"/>
          <p14:tracePt t="29905" x="5991225" y="2670175"/>
          <p14:tracePt t="29922" x="6000750" y="2670175"/>
          <p14:tracePt t="29938" x="6010275" y="2670175"/>
          <p14:tracePt t="29956" x="6018213" y="2670175"/>
          <p14:tracePt t="30834" x="5965825" y="2670175"/>
          <p14:tracePt t="30841" x="5894388" y="2670175"/>
          <p14:tracePt t="30848" x="5813425" y="2679700"/>
          <p14:tracePt t="30856" x="5680075" y="2679700"/>
          <p14:tracePt t="30872" x="5286375" y="2697163"/>
          <p14:tracePt t="30888" x="4830763" y="2697163"/>
          <p14:tracePt t="30905" x="4527550" y="2697163"/>
          <p14:tracePt t="30922" x="4375150" y="2697163"/>
          <p14:tracePt t="30938" x="4251325" y="2697163"/>
          <p14:tracePt t="30956" x="3884613" y="2724150"/>
          <p14:tracePt t="30972" x="3768725" y="2724150"/>
          <p14:tracePt t="30989" x="3660775" y="2724150"/>
          <p14:tracePt t="31006" x="3554413" y="2724150"/>
          <p14:tracePt t="31022" x="3517900" y="2724150"/>
          <p14:tracePt t="31039" x="3482975" y="2724150"/>
          <p14:tracePt t="31056" x="3473450" y="2724150"/>
          <p14:tracePt t="31072" x="3455988" y="2724150"/>
          <p14:tracePt t="31089" x="3446463" y="2724150"/>
          <p14:tracePt t="31107" x="3429000" y="2724150"/>
          <p14:tracePt t="31122" x="3419475" y="2724150"/>
          <p14:tracePt t="31139" x="3411538" y="2724150"/>
          <p14:tracePt t="31155" x="3402013" y="2724150"/>
          <p14:tracePt t="31172" x="3394075" y="2724150"/>
          <p14:tracePt t="31189" x="3375025" y="2724150"/>
          <p14:tracePt t="31206" x="3357563" y="2724150"/>
          <p14:tracePt t="31223" x="3322638" y="2724150"/>
          <p14:tracePt t="31239" x="3276600" y="2714625"/>
          <p14:tracePt t="31256" x="3214688" y="2705100"/>
          <p14:tracePt t="31272" x="3125788" y="2705100"/>
          <p14:tracePt t="31289" x="3081338" y="2705100"/>
          <p14:tracePt t="31305" x="3071813" y="2705100"/>
          <p14:tracePt t="31322" x="3054350" y="2705100"/>
          <p14:tracePt t="31339" x="3044825" y="2697163"/>
          <p14:tracePt t="31388" x="3054350" y="2697163"/>
          <p14:tracePt t="31394" x="3062288" y="2697163"/>
          <p14:tracePt t="31408" x="3071813" y="2697163"/>
          <p14:tracePt t="31422" x="3089275" y="2697163"/>
          <p14:tracePt t="31438" x="3108325" y="2687638"/>
          <p14:tracePt t="31455" x="3143250" y="2687638"/>
          <p14:tracePt t="31472" x="3170238" y="2679700"/>
          <p14:tracePt t="31489" x="3197225" y="2679700"/>
          <p14:tracePt t="31505" x="3241675" y="2679700"/>
          <p14:tracePt t="31522" x="3268663" y="2679700"/>
          <p14:tracePt t="31538" x="3340100" y="2679700"/>
          <p14:tracePt t="31555" x="3419475" y="2679700"/>
          <p14:tracePt t="31572" x="3500438" y="2679700"/>
          <p14:tracePt t="31574" x="3527425" y="2679700"/>
          <p14:tracePt t="31589" x="3581400" y="2679700"/>
          <p14:tracePt t="31605" x="3598863" y="2687638"/>
          <p14:tracePt t="31622" x="3625850" y="2687638"/>
          <p14:tracePt t="31639" x="3633788" y="2687638"/>
          <p14:tracePt t="31655" x="3652838" y="2687638"/>
          <p14:tracePt t="31672" x="3660775" y="2697163"/>
          <p14:tracePt t="31688" x="3679825" y="2705100"/>
          <p14:tracePt t="31705" x="3714750" y="2705100"/>
          <p14:tracePt t="31722" x="3973513" y="2714625"/>
          <p14:tracePt t="31738" x="4133850" y="2714625"/>
          <p14:tracePt t="31755" x="4224338" y="2714625"/>
          <p14:tracePt t="31772" x="4295775" y="2714625"/>
          <p14:tracePt t="31788" x="4330700" y="2714625"/>
          <p14:tracePt t="31805" x="4375150" y="2714625"/>
          <p14:tracePt t="31822" x="4384675" y="2714625"/>
          <p14:tracePt t="31839" x="4402138" y="2714625"/>
          <p14:tracePt t="31856" x="4419600" y="2714625"/>
          <p14:tracePt t="31871" x="4429125" y="2714625"/>
          <p14:tracePt t="31888" x="4446588" y="2714625"/>
          <p14:tracePt t="31905" x="4456113" y="2714625"/>
          <p14:tracePt t="31922" x="4465638" y="2714625"/>
          <p14:tracePt t="31938" x="4483100" y="2714625"/>
          <p14:tracePt t="31955" x="4510088" y="2714625"/>
          <p14:tracePt t="31973" x="4572000" y="2705100"/>
          <p14:tracePt t="31990" x="4616450" y="2705100"/>
          <p14:tracePt t="32006" x="4643438" y="2705100"/>
          <p14:tracePt t="32022" x="4670425" y="2705100"/>
          <p14:tracePt t="32039" x="4768850" y="2697163"/>
          <p14:tracePt t="32055" x="4875213" y="2687638"/>
          <p14:tracePt t="32059" x="4929188" y="2687638"/>
          <p14:tracePt t="32073" x="4956175" y="2687638"/>
          <p14:tracePt t="32089" x="5010150" y="2687638"/>
          <p14:tracePt t="32106" x="5037138" y="2687638"/>
          <p14:tracePt t="32122" x="5045075" y="2687638"/>
          <p14:tracePt t="32139" x="5054600" y="2687638"/>
          <p14:tracePt t="32155" x="5062538" y="2687638"/>
          <p14:tracePt t="32172" x="5072063" y="2687638"/>
          <p14:tracePt t="32217" x="5062538" y="2687638"/>
          <p14:tracePt t="32231" x="5054600" y="2687638"/>
          <p14:tracePt t="32239" x="5045075" y="2687638"/>
          <p14:tracePt t="32256" x="5027613" y="2687638"/>
          <p14:tracePt t="32272" x="5000625" y="2687638"/>
          <p14:tracePt t="32289" x="4991100" y="2687638"/>
          <p14:tracePt t="32305" x="4973638" y="2679700"/>
          <p14:tracePt t="32322" x="4956175" y="2670175"/>
          <p14:tracePt t="32339" x="4946650" y="2670175"/>
          <p14:tracePt t="32355" x="4919663" y="2670175"/>
          <p14:tracePt t="32373" x="4911725" y="2670175"/>
          <p14:tracePt t="32389" x="4902200" y="2670175"/>
          <p14:tracePt t="32406" x="4884738" y="2670175"/>
          <p14:tracePt t="32422" x="4884738" y="2660650"/>
          <p14:tracePt t="32439" x="4875213" y="2660650"/>
          <p14:tracePt t="32464" x="4867275" y="2660650"/>
          <p14:tracePt t="32472" x="4857750" y="2660650"/>
          <p14:tracePt t="32489" x="4848225" y="2660650"/>
          <p14:tracePt t="32506" x="4822825" y="2660650"/>
          <p14:tracePt t="32522" x="4813300" y="2660650"/>
          <p14:tracePt t="32539" x="4786313" y="2660650"/>
          <p14:tracePt t="32556" x="4759325" y="2660650"/>
          <p14:tracePt t="32560" x="4751388" y="2660650"/>
          <p14:tracePt t="32572" x="4732338" y="2660650"/>
          <p14:tracePt t="32589" x="4697413" y="2660650"/>
          <p14:tracePt t="32607" x="4679950" y="2652713"/>
          <p14:tracePt t="32622" x="4679950" y="2643188"/>
          <p14:tracePt t="32753" x="4687888" y="2643188"/>
          <p14:tracePt t="32760" x="4697413" y="2643188"/>
          <p14:tracePt t="32765" x="4705350" y="2643188"/>
          <p14:tracePt t="32771" x="4724400" y="2643188"/>
          <p14:tracePt t="32788" x="4741863" y="2643188"/>
          <p14:tracePt t="32806" x="4759325" y="2643188"/>
          <p14:tracePt t="32822" x="4786313" y="2643188"/>
          <p14:tracePt t="32839" x="4795838" y="2643188"/>
          <p14:tracePt t="32922" x="4776788" y="2643188"/>
          <p14:tracePt t="32936" x="4768850" y="2643188"/>
          <p14:tracePt t="32943" x="4759325" y="2643188"/>
          <p14:tracePt t="32957" x="4741863" y="2643188"/>
          <p14:tracePt t="32972" x="4724400" y="2643188"/>
          <p14:tracePt t="32990" x="4705350" y="2643188"/>
          <p14:tracePt t="33006" x="4687888" y="2643188"/>
          <p14:tracePt t="33022" x="4670425" y="2643188"/>
          <p14:tracePt t="33039" x="4660900" y="2643188"/>
          <p14:tracePt t="33072" x="4652963" y="2643188"/>
          <p14:tracePt t="33114" x="4660900" y="2643188"/>
          <p14:tracePt t="33128" x="4670425" y="2643188"/>
          <p14:tracePt t="33135" x="4679950" y="2643188"/>
          <p14:tracePt t="33150" x="4687888" y="2643188"/>
          <p14:tracePt t="33161" x="4697413" y="2643188"/>
          <p14:tracePt t="33172" x="4705350" y="2652713"/>
          <p14:tracePt t="33188" x="4732338" y="2660650"/>
          <p14:tracePt t="33205" x="4741863" y="2660650"/>
          <p14:tracePt t="33222" x="4759325" y="2670175"/>
          <p14:tracePt t="33238" x="4768850" y="2670175"/>
          <p14:tracePt t="33256" x="4776788" y="2670175"/>
          <p14:tracePt t="33272" x="4795838" y="2670175"/>
          <p14:tracePt t="33289" x="4813300" y="2670175"/>
          <p14:tracePt t="33305" x="4830763" y="2670175"/>
          <p14:tracePt t="33322" x="4840288" y="2670175"/>
          <p14:tracePt t="33340" x="4867275" y="2670175"/>
          <p14:tracePt t="33355" x="4902200" y="2670175"/>
          <p14:tracePt t="33373" x="4929188" y="2670175"/>
          <p14:tracePt t="33389" x="4973638" y="2670175"/>
          <p14:tracePt t="33406" x="4991100" y="2670175"/>
          <p14:tracePt t="33422" x="5027613" y="2670175"/>
          <p14:tracePt t="33439" x="5037138" y="2670175"/>
          <p14:tracePt t="33456" x="5054600" y="2670175"/>
          <p14:tracePt t="33472" x="5072063" y="2670175"/>
          <p14:tracePt t="33505" x="5099050" y="2660650"/>
          <p14:tracePt t="33522" x="5116513" y="2660650"/>
          <p14:tracePt t="33539" x="5126038" y="2643188"/>
          <p14:tracePt t="33555" x="5133975" y="2643188"/>
          <p14:tracePt t="33560" x="5143500" y="2643188"/>
          <p14:tracePt t="33574" x="5153025" y="2633663"/>
          <p14:tracePt t="33594" x="5160963" y="2633663"/>
          <p14:tracePt t="33606" x="5170488" y="2625725"/>
          <p14:tracePt t="33622" x="5187950" y="2625725"/>
          <p14:tracePt t="33639" x="5197475" y="2608263"/>
          <p14:tracePt t="33656" x="5214938" y="2598738"/>
          <p14:tracePt t="33671" x="5224463" y="2589213"/>
          <p14:tracePt t="33688" x="5232400" y="2562225"/>
          <p14:tracePt t="33705" x="5241925" y="2517775"/>
          <p14:tracePt t="33722" x="5241925" y="2473325"/>
          <p14:tracePt t="33738" x="5241925" y="2401888"/>
          <p14:tracePt t="33755" x="5241925" y="2374900"/>
          <p14:tracePt t="33772" x="5224463" y="2339975"/>
          <p14:tracePt t="33789" x="5214938" y="2322513"/>
          <p14:tracePt t="33805" x="5205413" y="2295525"/>
          <p14:tracePt t="33822" x="5187950" y="2286000"/>
          <p14:tracePt t="33839" x="5180013" y="2276475"/>
          <p14:tracePt t="33856" x="5160963" y="2259013"/>
          <p14:tracePt t="33872" x="5153025" y="2251075"/>
          <p14:tracePt t="33888" x="5133975" y="2251075"/>
          <p14:tracePt t="33905" x="5126038" y="2241550"/>
          <p14:tracePt t="33922" x="5099050" y="2241550"/>
          <p14:tracePt t="33938" x="5081588" y="2241550"/>
          <p14:tracePt t="33955" x="5037138" y="2241550"/>
          <p14:tracePt t="33972" x="5018088" y="2241550"/>
          <p14:tracePt t="33989" x="4973638" y="2268538"/>
          <p14:tracePt t="34005" x="4938713" y="2268538"/>
          <p14:tracePt t="34022" x="4911725" y="2286000"/>
          <p14:tracePt t="34039" x="4857750" y="2303463"/>
          <p14:tracePt t="34055" x="4822825" y="2322513"/>
          <p14:tracePt t="34059" x="4813300" y="2330450"/>
          <p14:tracePt t="34072" x="4786313" y="2339975"/>
          <p14:tracePt t="34089" x="4768850" y="2357438"/>
          <p14:tracePt t="34106" x="4724400" y="2374900"/>
          <p14:tracePt t="34122" x="4714875" y="2384425"/>
          <p14:tracePt t="34139" x="4705350" y="2401888"/>
          <p14:tracePt t="34156" x="4687888" y="2419350"/>
          <p14:tracePt t="34172" x="4679950" y="2428875"/>
          <p14:tracePt t="34189" x="4679950" y="2438400"/>
          <p14:tracePt t="34206" x="4679950" y="2446338"/>
          <p14:tracePt t="34223" x="4679950" y="2465388"/>
          <p14:tracePt t="34239" x="4687888" y="2473325"/>
          <p14:tracePt t="34256" x="4687888" y="2482850"/>
          <p14:tracePt t="34272" x="4697413" y="2500313"/>
          <p14:tracePt t="34289" x="4705350" y="2509838"/>
          <p14:tracePt t="34306" x="4714875" y="2517775"/>
          <p14:tracePt t="34322" x="4724400" y="2536825"/>
          <p14:tracePt t="34339" x="4732338" y="2554288"/>
          <p14:tracePt t="34356" x="4732338" y="2581275"/>
          <p14:tracePt t="34373" x="4732338" y="2589213"/>
          <p14:tracePt t="34389" x="4732338" y="2598738"/>
          <p14:tracePt t="34422" x="4724400" y="2608263"/>
          <p14:tracePt t="34455" x="4724400" y="2616200"/>
          <p14:tracePt t="34539" x="4724400" y="2625725"/>
          <p14:tracePt t="34574" x="4724400" y="2633663"/>
          <p14:tracePt t="34621" x="4732338" y="2633663"/>
          <p14:tracePt t="34688" x="4741863" y="2633663"/>
          <p14:tracePt t="34715" x="4751388" y="2633663"/>
          <p14:tracePt t="34749" x="4759325" y="2633663"/>
          <p14:tracePt t="34763" x="4768850" y="2633663"/>
          <p14:tracePt t="34791" x="4776788" y="2633663"/>
          <p14:tracePt t="34819" x="4786313" y="2633663"/>
          <p14:tracePt t="34854" x="4795838" y="2633663"/>
          <p14:tracePt t="34867" x="4803775" y="2633663"/>
          <p14:tracePt t="34902" x="4813300" y="2633663"/>
          <p14:tracePt t="35032" x="4803775" y="2633663"/>
          <p14:tracePt t="35046" x="4795838" y="2633663"/>
          <p14:tracePt t="35066" x="4795838" y="2625725"/>
          <p14:tracePt t="35073" x="4786313" y="2625725"/>
          <p14:tracePt t="35093" x="4776788" y="2625725"/>
          <p14:tracePt t="35101" x="4776788" y="2616200"/>
          <p14:tracePt t="35114" x="4768850" y="2608263"/>
          <p14:tracePt t="35122" x="4759325" y="2608263"/>
          <p14:tracePt t="35139" x="4751388" y="2608263"/>
          <p14:tracePt t="35156" x="4741863" y="2608263"/>
          <p14:tracePt t="35172" x="4724400" y="2608263"/>
          <p14:tracePt t="35189" x="4705350" y="2608263"/>
          <p14:tracePt t="35206" x="4679950" y="2608263"/>
          <p14:tracePt t="35222" x="4633913" y="2608263"/>
          <p14:tracePt t="35239" x="4598988" y="2608263"/>
          <p14:tracePt t="35256" x="4581525" y="2608263"/>
          <p14:tracePt t="35272" x="4554538" y="2608263"/>
          <p14:tracePt t="35289" x="4537075" y="2608263"/>
          <p14:tracePt t="35306" x="4518025" y="2608263"/>
          <p14:tracePt t="35322" x="4500563" y="2608263"/>
          <p14:tracePt t="35339" x="4483100" y="2608263"/>
          <p14:tracePt t="35356" x="4465638" y="2608263"/>
          <p14:tracePt t="35373" x="4446588" y="2608263"/>
          <p14:tracePt t="35389" x="4429125" y="2608263"/>
          <p14:tracePt t="35405" x="4411663" y="2608263"/>
          <p14:tracePt t="35422" x="4384675" y="2608263"/>
          <p14:tracePt t="35439" x="4375150" y="2608263"/>
          <p14:tracePt t="35455" x="4367213" y="2608263"/>
          <p14:tracePt t="35472" x="4340225" y="2608263"/>
          <p14:tracePt t="35490" x="4330700" y="2608263"/>
          <p14:tracePt t="35505" x="4322763" y="2608263"/>
          <p14:tracePt t="35522" x="4313238" y="2608263"/>
          <p14:tracePt t="35539" x="4303713" y="2616200"/>
          <p14:tracePt t="35594" x="4303713" y="2625725"/>
          <p14:tracePt t="35694" x="4313238" y="2625725"/>
          <p14:tracePt t="35708" x="4313238" y="2633663"/>
          <p14:tracePt t="35841" x="4303713" y="2633663"/>
          <p14:tracePt t="35941" x="4303713" y="2643188"/>
          <p14:tracePt t="35993" x="4313238" y="2643188"/>
          <p14:tracePt t="36002" x="4313238" y="2652713"/>
          <p14:tracePt t="36008" x="4322763" y="2652713"/>
          <p14:tracePt t="36022" x="4322763" y="2660650"/>
          <p14:tracePt t="36039" x="4330700" y="2660650"/>
          <p14:tracePt t="36073" x="4340225" y="2660650"/>
          <p14:tracePt t="36100" x="4348163" y="2660650"/>
          <p14:tracePt t="36114" x="4348163" y="2652713"/>
          <p14:tracePt t="36134" x="4357688" y="2652713"/>
          <p14:tracePt t="36148" x="4367213" y="2652713"/>
          <p14:tracePt t="36209" x="4375150" y="2652713"/>
          <p14:tracePt t="36340" x="4367213" y="2652713"/>
          <p14:tracePt t="36353" x="4357688" y="2652713"/>
          <p14:tracePt t="36388" x="4348163" y="2652713"/>
          <p14:tracePt t="36401" x="4340225" y="2652713"/>
          <p14:tracePt t="36415" x="4340225" y="2643188"/>
          <p14:tracePt t="36429" x="4330700" y="2643188"/>
          <p14:tracePt t="36457" x="4330700" y="2633663"/>
          <p14:tracePt t="36490" x="4330700" y="2625725"/>
          <p14:tracePt t="36504" x="4340225" y="2625725"/>
          <p14:tracePt t="36525" x="4348163" y="2616200"/>
          <p14:tracePt t="36531" x="4348163" y="2608263"/>
          <p14:tracePt t="36539" x="4357688" y="2608263"/>
          <p14:tracePt t="36555" x="4367213" y="2608263"/>
          <p14:tracePt t="36572" x="4375150" y="2598738"/>
          <p14:tracePt t="36589" x="4384675" y="2598738"/>
          <p14:tracePt t="36606" x="4402138" y="2589213"/>
          <p14:tracePt t="36622" x="4411663" y="2589213"/>
          <p14:tracePt t="36640" x="4438650" y="2589213"/>
          <p14:tracePt t="36671" x="4456113" y="2589213"/>
          <p14:tracePt t="36688" x="4483100" y="2589213"/>
          <p14:tracePt t="36705" x="4500563" y="2589213"/>
          <p14:tracePt t="36721" x="4537075" y="2589213"/>
          <p14:tracePt t="36738" x="4554538" y="2589213"/>
          <p14:tracePt t="36755" x="4562475" y="2589213"/>
          <p14:tracePt t="36772" x="4589463" y="2589213"/>
          <p14:tracePt t="36789" x="4598988" y="2598738"/>
          <p14:tracePt t="36805" x="4616450" y="2598738"/>
          <p14:tracePt t="36822" x="4633913" y="2608263"/>
          <p14:tracePt t="36839" x="4643438" y="2616200"/>
          <p14:tracePt t="36855" x="4652963" y="2616200"/>
          <p14:tracePt t="36873" x="4660900" y="2616200"/>
          <p14:tracePt t="36889" x="4670425" y="2616200"/>
          <p14:tracePt t="36922" x="4679950" y="2616200"/>
          <p14:tracePt t="36949" x="4687888" y="2616200"/>
          <p14:tracePt t="37087" x="4697413" y="2616200"/>
          <p14:tracePt t="37100" x="4705350" y="2616200"/>
          <p14:tracePt t="37108" x="4714875" y="2616200"/>
          <p14:tracePt t="37122" x="4732338" y="2616200"/>
          <p14:tracePt t="37140" x="4768850" y="2616200"/>
          <p14:tracePt t="37156" x="4786313" y="2616200"/>
          <p14:tracePt t="37172" x="4840288" y="2608263"/>
          <p14:tracePt t="37189" x="4875213" y="2608263"/>
          <p14:tracePt t="37206" x="4911725" y="2608263"/>
          <p14:tracePt t="37222" x="4938713" y="2608263"/>
          <p14:tracePt t="37239" x="4956175" y="2608263"/>
          <p14:tracePt t="37256" x="4965700" y="2608263"/>
          <p14:tracePt t="37272" x="5000625" y="2608263"/>
          <p14:tracePt t="37289" x="5010150" y="2608263"/>
          <p14:tracePt t="37305" x="5037138" y="2608263"/>
          <p14:tracePt t="37322" x="5045075" y="2608263"/>
          <p14:tracePt t="37339" x="5062538" y="2608263"/>
          <p14:tracePt t="37355" x="5072063" y="2608263"/>
          <p14:tracePt t="37373" x="5089525" y="2608263"/>
          <p14:tracePt t="37389" x="5099050" y="2608263"/>
          <p14:tracePt t="37406" x="5108575" y="2616200"/>
          <p14:tracePt t="37422" x="5126038" y="2616200"/>
          <p14:tracePt t="37439" x="5133975" y="2625725"/>
          <p14:tracePt t="37455" x="5143500" y="2625725"/>
          <p14:tracePt t="37472" x="5153025" y="2625725"/>
          <p14:tracePt t="37489" x="5160963" y="2625725"/>
          <p14:tracePt t="37554" x="5160963" y="2633663"/>
          <p14:tracePt t="37593" x="5160963" y="2643188"/>
          <p14:tracePt t="37627" x="5153025" y="2643188"/>
          <p14:tracePt t="37648" x="5143500" y="2643188"/>
          <p14:tracePt t="37660" x="5133975" y="2643188"/>
          <p14:tracePt t="37667" x="5126038" y="2643188"/>
          <p14:tracePt t="37674" x="5116513" y="2643188"/>
          <p14:tracePt t="37688" x="5108575" y="2643188"/>
          <p14:tracePt t="37705" x="5089525" y="2652713"/>
          <p14:tracePt t="37721" x="5062538" y="2660650"/>
          <p14:tracePt t="37738" x="5027613" y="2660650"/>
          <p14:tracePt t="37755" x="4938713" y="2660650"/>
          <p14:tracePt t="37772" x="4875213" y="2660650"/>
          <p14:tracePt t="37788" x="4830763" y="2660650"/>
          <p14:tracePt t="37805" x="4786313" y="2660650"/>
          <p14:tracePt t="37822" x="4759325" y="2660650"/>
          <p14:tracePt t="37839" x="4741863" y="2660650"/>
          <p14:tracePt t="37856" x="4732338" y="2660650"/>
          <p14:tracePt t="37872" x="4724400" y="2660650"/>
          <p14:tracePt t="37888" x="4714875" y="2660650"/>
          <p14:tracePt t="37922" x="4714875" y="2670175"/>
          <p14:tracePt t="38100" x="4714875" y="2679700"/>
          <p14:tracePt t="38141" x="4724400" y="2679700"/>
          <p14:tracePt t="38209" x="4732338" y="2679700"/>
          <p14:tracePt t="38257" x="4741863" y="2679700"/>
          <p14:tracePt t="38278" x="4751388" y="2679700"/>
          <p14:tracePt t="38292" x="4759325" y="2679700"/>
          <p14:tracePt t="38305" x="4768850" y="2679700"/>
          <p14:tracePt t="38326" x="4776788" y="2679700"/>
          <p14:tracePt t="38347" x="4786313" y="2679700"/>
          <p14:tracePt t="38353" x="4795838" y="2679700"/>
          <p14:tracePt t="38367" x="4803775" y="2679700"/>
          <p14:tracePt t="38381" x="4813300" y="2679700"/>
          <p14:tracePt t="38389" x="4813300" y="2670175"/>
          <p14:tracePt t="38538" x="4803775" y="2670175"/>
          <p14:tracePt t="38997" x="4732338" y="2660650"/>
          <p14:tracePt t="39004" x="4679950" y="2643188"/>
          <p14:tracePt t="39011" x="4643438" y="2625725"/>
          <p14:tracePt t="39022" x="4616450" y="2616200"/>
          <p14:tracePt t="39039" x="4537075" y="2581275"/>
          <p14:tracePt t="39056" x="4438650" y="2562225"/>
          <p14:tracePt t="39059" x="4348163" y="2544763"/>
          <p14:tracePt t="39072" x="4160838" y="2509838"/>
          <p14:tracePt t="39089" x="4000500" y="2490788"/>
          <p14:tracePt t="39106" x="3848100" y="2482850"/>
          <p14:tracePt t="39122" x="3679825" y="2473325"/>
          <p14:tracePt t="39140" x="3589338" y="2473325"/>
          <p14:tracePt t="39155" x="3562350" y="2473325"/>
          <p14:tracePt t="39172" x="3536950" y="2473325"/>
          <p14:tracePt t="39189" x="3509963" y="2473325"/>
          <p14:tracePt t="39205" x="3490913" y="2465388"/>
          <p14:tracePt t="39222" x="3438525" y="2465388"/>
          <p14:tracePt t="39239" x="3375025" y="2465388"/>
          <p14:tracePt t="39256" x="3232150" y="2465388"/>
          <p14:tracePt t="39272" x="3143250" y="2455863"/>
          <p14:tracePt t="39289" x="3108325" y="2455863"/>
          <p14:tracePt t="39305" x="3081338" y="2455863"/>
          <p14:tracePt t="39322" x="3062288" y="2455863"/>
          <p14:tracePt t="39339" x="3054350" y="2455863"/>
          <p14:tracePt t="39355" x="3044825" y="2455863"/>
          <p14:tracePt t="39373" x="3036888" y="2455863"/>
          <p14:tracePt t="39428" x="3036888" y="2465388"/>
          <p14:tracePt t="39463" x="3027363" y="2465388"/>
          <p14:tracePt t="39469" x="3027363" y="2473325"/>
          <p14:tracePt t="39497" x="3027363" y="2482850"/>
          <p14:tracePt t="39510" x="3027363" y="2490788"/>
          <p14:tracePt t="39552" x="3027363" y="2500313"/>
          <p14:tracePt t="39586" x="3027363" y="2509838"/>
          <p14:tracePt t="39614" x="3027363" y="2517775"/>
          <p14:tracePt t="39634" x="3027363" y="2527300"/>
          <p14:tracePt t="39661" x="3027363" y="2536825"/>
          <p14:tracePt t="39708" x="3017838" y="2536825"/>
          <p14:tracePt t="39714" x="3017838" y="2544763"/>
          <p14:tracePt t="39721" x="3009900" y="2544763"/>
          <p14:tracePt t="39749" x="3009900" y="2554288"/>
          <p14:tracePt t="39776" x="3000375" y="2562225"/>
          <p14:tracePt t="39805" x="2990850" y="2571750"/>
          <p14:tracePt t="39819" x="2982913" y="2571750"/>
          <p14:tracePt t="39826" x="2973388" y="2571750"/>
          <p14:tracePt t="39840" x="2973388" y="2581275"/>
          <p14:tracePt t="39856" x="2965450" y="2581275"/>
          <p14:tracePt t="39879" x="2955925" y="2581275"/>
          <p14:tracePt t="39899" x="2955925" y="2589213"/>
          <p14:tracePt t="39934" x="2955925" y="2598738"/>
          <p14:tracePt t="40006" x="2965450" y="2598738"/>
          <p14:tracePt t="40045" x="2973388" y="2598738"/>
          <p14:tracePt t="40058" x="2982913" y="2598738"/>
          <p14:tracePt t="40079" x="2990850" y="2598738"/>
          <p14:tracePt t="40093" x="3000375" y="2598738"/>
          <p14:tracePt t="40107" x="3017838" y="2598738"/>
          <p14:tracePt t="40120" x="3027363" y="2598738"/>
          <p14:tracePt t="40134" x="3036888" y="2589213"/>
          <p14:tracePt t="40141" x="3044825" y="2589213"/>
          <p14:tracePt t="40156" x="3054350" y="2589213"/>
          <p14:tracePt t="40172" x="3071813" y="2589213"/>
          <p14:tracePt t="40189" x="3089275" y="2581275"/>
          <p14:tracePt t="40206" x="3098800" y="2571750"/>
          <p14:tracePt t="40222" x="3108325" y="2554288"/>
          <p14:tracePt t="40239" x="3116263" y="2544763"/>
          <p14:tracePt t="40256" x="3125788" y="2536825"/>
          <p14:tracePt t="40272" x="3125788" y="2527300"/>
          <p14:tracePt t="40289" x="3125788" y="2517775"/>
          <p14:tracePt t="40305" x="3116263" y="2500313"/>
          <p14:tracePt t="40322" x="3108325" y="2490788"/>
          <p14:tracePt t="40339" x="3089275" y="2482850"/>
          <p14:tracePt t="40356" x="3071813" y="2473325"/>
          <p14:tracePt t="40373" x="3044825" y="2465388"/>
          <p14:tracePt t="40389" x="3036888" y="2455863"/>
          <p14:tracePt t="40406" x="3017838" y="2455863"/>
          <p14:tracePt t="40422" x="3000375" y="2455863"/>
          <p14:tracePt t="40439" x="2982913" y="2455863"/>
          <p14:tracePt t="40455" x="2973388" y="2455863"/>
          <p14:tracePt t="40472" x="2955925" y="2455863"/>
          <p14:tracePt t="40489" x="2946400" y="2465388"/>
          <p14:tracePt t="40505" x="2946400" y="2473325"/>
          <p14:tracePt t="40523" x="2938463" y="2490788"/>
          <p14:tracePt t="40539" x="2938463" y="2500313"/>
          <p14:tracePt t="40555" x="2938463" y="2509838"/>
          <p14:tracePt t="40572" x="2938463" y="2517775"/>
          <p14:tracePt t="40589" x="2938463" y="2536825"/>
          <p14:tracePt t="40622" x="2938463" y="2554288"/>
          <p14:tracePt t="40640" x="2946400" y="2571750"/>
          <p14:tracePt t="40672" x="2955925" y="2571750"/>
          <p14:tracePt t="40688" x="2965450" y="2581275"/>
          <p14:tracePt t="40708" x="2973388" y="2581275"/>
          <p14:tracePt t="40721" x="2973388" y="2589213"/>
          <p14:tracePt t="40738" x="2982913" y="2589213"/>
          <p14:tracePt t="40755" x="3000375" y="2598738"/>
          <p14:tracePt t="40772" x="3009900" y="2598738"/>
          <p14:tracePt t="40788" x="3017838" y="2598738"/>
          <p14:tracePt t="40805" x="3036888" y="2598738"/>
          <p14:tracePt t="40822" x="3044825" y="2598738"/>
          <p14:tracePt t="40839" x="3062288" y="2589213"/>
          <p14:tracePt t="40855" x="3081338" y="2571750"/>
          <p14:tracePt t="40873" x="3098800" y="2554288"/>
          <p14:tracePt t="40889" x="3108325" y="2536825"/>
          <p14:tracePt t="40907" x="3116263" y="2517775"/>
          <p14:tracePt t="40922" x="3125788" y="2500313"/>
          <p14:tracePt t="40939" x="3125788" y="2490788"/>
          <p14:tracePt t="40956" x="3125788" y="2482850"/>
          <p14:tracePt t="40972" x="3125788" y="2465388"/>
          <p14:tracePt t="40989" x="3116263" y="2465388"/>
          <p14:tracePt t="41005" x="3081338" y="2465388"/>
          <p14:tracePt t="41022" x="3062288" y="2465388"/>
          <p14:tracePt t="41039" x="3036888" y="2465388"/>
          <p14:tracePt t="41055" x="3009900" y="2465388"/>
          <p14:tracePt t="41072" x="2990850" y="2465388"/>
          <p14:tracePt t="41089" x="2973388" y="2465388"/>
          <p14:tracePt t="41106" x="2965450" y="2465388"/>
          <p14:tracePt t="41122" x="2955925" y="2473325"/>
          <p14:tracePt t="41139" x="2955925" y="2482850"/>
          <p14:tracePt t="41155" x="2955925" y="2490788"/>
          <p14:tracePt t="41172" x="2955925" y="2500313"/>
          <p14:tracePt t="41189" x="2955925" y="2517775"/>
          <p14:tracePt t="41205" x="2955925" y="2527300"/>
          <p14:tracePt t="41239" x="2965450" y="2544763"/>
          <p14:tracePt t="41256" x="2973388" y="2554288"/>
          <p14:tracePt t="41272" x="2982913" y="2554288"/>
          <p14:tracePt t="41289" x="2990850" y="2554288"/>
          <p14:tracePt t="41306" x="3009900" y="2554288"/>
          <p14:tracePt t="41322" x="3017838" y="2554288"/>
          <p14:tracePt t="41339" x="3036888" y="2554288"/>
          <p14:tracePt t="41356" x="3044825" y="2544763"/>
          <p14:tracePt t="41373" x="3062288" y="2544763"/>
          <p14:tracePt t="41389" x="3081338" y="2536825"/>
          <p14:tracePt t="41406" x="3089275" y="2536825"/>
          <p14:tracePt t="41422" x="3108325" y="2527300"/>
          <p14:tracePt t="41456" x="3108325" y="2517775"/>
          <p14:tracePt t="41472" x="3108325" y="2509838"/>
          <p14:tracePt t="41491" x="3098800" y="2500313"/>
          <p14:tracePt t="41506" x="3081338" y="2500313"/>
          <p14:tracePt t="41523" x="3062288" y="2500313"/>
          <p14:tracePt t="41539" x="3044825" y="2500313"/>
          <p14:tracePt t="41556" x="3027363" y="2500313"/>
          <p14:tracePt t="41572" x="3017838" y="2500313"/>
          <p14:tracePt t="41589" x="3000375" y="2500313"/>
          <p14:tracePt t="41606" x="2990850" y="2500313"/>
          <p14:tracePt t="41662" x="2990850" y="2509838"/>
          <p14:tracePt t="41694" x="3000375" y="2509838"/>
          <p14:tracePt t="41708" x="3009900" y="2509838"/>
          <p14:tracePt t="42018" x="3071813" y="2509838"/>
          <p14:tracePt t="42024" x="3143250" y="2490788"/>
          <p14:tracePt t="42031" x="3251200" y="2482850"/>
          <p14:tracePt t="42039" x="3367088" y="2473325"/>
          <p14:tracePt t="42055" x="3616325" y="2465388"/>
          <p14:tracePt t="42072" x="3867150" y="2455863"/>
          <p14:tracePt t="42089" x="4044950" y="2455863"/>
          <p14:tracePt t="42105" x="4187825" y="2455863"/>
          <p14:tracePt t="42122" x="4259263" y="2455863"/>
          <p14:tracePt t="42140" x="4286250" y="2473325"/>
          <p14:tracePt t="42156" x="4295775" y="2473325"/>
          <p14:tracePt t="42172" x="4313238" y="2490788"/>
          <p14:tracePt t="42189" x="4340225" y="2500313"/>
          <p14:tracePt t="42206" x="4367213" y="2527300"/>
          <p14:tracePt t="42222" x="4429125" y="2554288"/>
          <p14:tracePt t="42239" x="4438650" y="2571750"/>
          <p14:tracePt t="42256" x="4456113" y="2581275"/>
          <p14:tracePt t="42272" x="4465638" y="2589213"/>
          <p14:tracePt t="42289" x="4473575" y="2598738"/>
          <p14:tracePt t="42306" x="4483100" y="2598738"/>
          <p14:tracePt t="42322" x="4500563" y="2616200"/>
          <p14:tracePt t="42339" x="4527550" y="2616200"/>
          <p14:tracePt t="42356" x="4554538" y="2625725"/>
          <p14:tracePt t="42373" x="4589463" y="2643188"/>
          <p14:tracePt t="42389" x="4625975" y="2652713"/>
          <p14:tracePt t="42406" x="4643438" y="2660650"/>
          <p14:tracePt t="42422" x="4679950" y="2670175"/>
          <p14:tracePt t="42439" x="4697413" y="2679700"/>
          <p14:tracePt t="42456" x="4705350" y="2697163"/>
          <p14:tracePt t="42472" x="4714875" y="2697163"/>
          <p14:tracePt t="42490" x="4724400" y="2705100"/>
          <p14:tracePt t="42505" x="4732338" y="2705100"/>
          <p14:tracePt t="42523" x="4732338" y="2714625"/>
          <p14:tracePt t="42539" x="4732338" y="2724150"/>
          <p14:tracePt t="42572" x="4732338" y="2732088"/>
          <p14:tracePt t="42707" x="4732338" y="2724150"/>
          <p14:tracePt t="42728" x="4732338" y="2714625"/>
          <p14:tracePt t="42756" x="4732338" y="2705100"/>
          <p14:tracePt t="42792" x="4741863" y="2705100"/>
          <p14:tracePt t="42894" x="4741863" y="2697163"/>
          <p14:tracePt t="42901" x="4751388" y="2697163"/>
          <p14:tracePt t="43051" x="4759325" y="2697163"/>
          <p14:tracePt t="43120" x="4759325" y="2687638"/>
          <p14:tracePt t="43147" x="4768850" y="2687638"/>
          <p14:tracePt t="43161" x="4768850" y="2679700"/>
          <p14:tracePt t="43202" x="4776788" y="2679700"/>
          <p14:tracePt t="43229" x="4776788" y="2670175"/>
          <p14:tracePt t="43250" x="4786313" y="2670175"/>
          <p14:tracePt t="43271" x="4795838" y="2670175"/>
          <p14:tracePt t="43277" x="4803775" y="2670175"/>
          <p14:tracePt t="43289" x="4813300" y="2670175"/>
          <p14:tracePt t="43306" x="4830763" y="2670175"/>
          <p14:tracePt t="43322" x="4840288" y="2670175"/>
          <p14:tracePt t="43339" x="4848225" y="2670175"/>
          <p14:tracePt t="43373" x="4867275" y="2670175"/>
          <p14:tracePt t="43681" x="4867275" y="2660650"/>
          <p14:tracePt t="43741" x="4867275" y="2652713"/>
          <p14:tracePt t="43756" x="4867275" y="2643188"/>
          <p14:tracePt t="43790" x="4867275" y="2633663"/>
          <p14:tracePt t="43825" x="4867275" y="2625725"/>
          <p14:tracePt t="43846" x="4867275" y="2616200"/>
          <p14:tracePt t="43853" x="4867275" y="2608263"/>
          <p14:tracePt t="43862" x="4857750" y="2608263"/>
          <p14:tracePt t="43879" x="4848225" y="2598738"/>
          <p14:tracePt t="43892" x="4840288" y="2598738"/>
          <p14:tracePt t="43905" x="4840288" y="2589213"/>
          <p14:tracePt t="43922" x="4822825" y="2581275"/>
          <p14:tracePt t="43938" x="4813300" y="2581275"/>
          <p14:tracePt t="43955" x="4803775" y="2571750"/>
          <p14:tracePt t="43972" x="4786313" y="2562225"/>
          <p14:tracePt t="43989" x="4776788" y="2562225"/>
          <p14:tracePt t="44005" x="4768850" y="2554288"/>
          <p14:tracePt t="44022" x="4751388" y="2536825"/>
          <p14:tracePt t="44038" x="4741863" y="2527300"/>
          <p14:tracePt t="44055" x="4724400" y="2517775"/>
          <p14:tracePt t="44072" x="4670425" y="2500313"/>
          <p14:tracePt t="44088" x="4625975" y="2490788"/>
          <p14:tracePt t="44091" x="4598988" y="2473325"/>
          <p14:tracePt t="44105" x="4527550" y="2473325"/>
          <p14:tracePt t="44122" x="4446588" y="2455863"/>
          <p14:tracePt t="44139" x="4384675" y="2455863"/>
          <p14:tracePt t="44155" x="4340225" y="2455863"/>
          <p14:tracePt t="44172" x="4276725" y="2465388"/>
          <p14:tracePt t="44188" x="4116388" y="2490788"/>
          <p14:tracePt t="44205" x="4017963" y="2517775"/>
          <p14:tracePt t="44222" x="3911600" y="2536825"/>
          <p14:tracePt t="44238" x="3875088" y="2544763"/>
          <p14:tracePt t="44255" x="3857625" y="2544763"/>
          <p14:tracePt t="44272" x="3822700" y="2562225"/>
          <p14:tracePt t="44290" x="3795713" y="2562225"/>
          <p14:tracePt t="44306" x="3786188" y="2562225"/>
          <p14:tracePt t="44322" x="3768725" y="2562225"/>
          <p14:tracePt t="44339" x="3759200" y="2562225"/>
          <p14:tracePt t="44372" x="3751263" y="2562225"/>
          <p14:tracePt t="44389" x="3741738" y="2571750"/>
          <p14:tracePt t="44406" x="3732213" y="2571750"/>
          <p14:tracePt t="44422" x="3732213" y="2581275"/>
          <p14:tracePt t="44439" x="3724275" y="2581275"/>
          <p14:tracePt t="44455" x="3724275" y="2589213"/>
          <p14:tracePt t="44472" x="3714750" y="2598738"/>
          <p14:tracePt t="44489" x="3714750" y="2608263"/>
          <p14:tracePt t="44506" x="3705225" y="2608263"/>
          <p14:tracePt t="44523" x="3697288" y="2616200"/>
          <p14:tracePt t="44558" x="3697288" y="2625725"/>
          <p14:tracePt t="44572" x="3697288" y="2633663"/>
          <p14:tracePt t="44589" x="3705225" y="2633663"/>
          <p14:tracePt t="44605" x="3705225" y="2643188"/>
          <p14:tracePt t="44627" x="3714750" y="2643188"/>
          <p14:tracePt t="44640" x="3714750" y="2652713"/>
          <p14:tracePt t="44668" x="3724275" y="2652713"/>
          <p14:tracePt t="44693" x="3732213" y="2652713"/>
          <p14:tracePt t="44700" x="3741738" y="2652713"/>
          <p14:tracePt t="44714" x="3751263" y="2643188"/>
          <p14:tracePt t="44728" x="3751263" y="2633663"/>
          <p14:tracePt t="44738" x="3768725" y="2625725"/>
          <p14:tracePt t="44755" x="3776663" y="2608263"/>
          <p14:tracePt t="44772" x="3795713" y="2598738"/>
          <p14:tracePt t="44788" x="3813175" y="2581275"/>
          <p14:tracePt t="44805" x="3822700" y="2554288"/>
          <p14:tracePt t="44822" x="3840163" y="2544763"/>
          <p14:tracePt t="44839" x="3840163" y="2536825"/>
          <p14:tracePt t="44855" x="3840163" y="2517775"/>
          <p14:tracePt t="44872" x="3840163" y="2509838"/>
          <p14:tracePt t="44889" x="3830638" y="2500313"/>
          <p14:tracePt t="44906" x="3822700" y="2482850"/>
          <p14:tracePt t="44922" x="3803650" y="2473325"/>
          <p14:tracePt t="44939" x="3795713" y="2465388"/>
          <p14:tracePt t="44955" x="3759200" y="2455863"/>
          <p14:tracePt t="44972" x="3732213" y="2446338"/>
          <p14:tracePt t="44989" x="3705225" y="2438400"/>
          <p14:tracePt t="45006" x="3697288" y="2438400"/>
          <p14:tracePt t="45023" x="3679825" y="2438400"/>
          <p14:tracePt t="45039" x="3670300" y="2438400"/>
          <p14:tracePt t="45055" x="3660775" y="2446338"/>
          <p14:tracePt t="45072" x="3660775" y="2455863"/>
          <p14:tracePt t="45089" x="3652838" y="2465388"/>
          <p14:tracePt t="45105" x="3652838" y="2482850"/>
          <p14:tracePt t="45122" x="3652838" y="2490788"/>
          <p14:tracePt t="45139" x="3652838" y="2509838"/>
          <p14:tracePt t="45156" x="3652838" y="2517775"/>
          <p14:tracePt t="45189" x="3652838" y="2536825"/>
          <p14:tracePt t="45206" x="3652838" y="2544763"/>
          <p14:tracePt t="45222" x="3660775" y="2554288"/>
          <p14:tracePt t="45239" x="3670300" y="2554288"/>
          <p14:tracePt t="45256" x="3679825" y="2562225"/>
          <p14:tracePt t="45272" x="3687763" y="2562225"/>
          <p14:tracePt t="45289" x="3697288" y="2571750"/>
          <p14:tracePt t="45305" x="3714750" y="2581275"/>
          <p14:tracePt t="45322" x="3724275" y="2581275"/>
          <p14:tracePt t="45339" x="3732213" y="2589213"/>
          <p14:tracePt t="45355" x="3751263" y="2589213"/>
          <p14:tracePt t="45373" x="3759200" y="2589213"/>
          <p14:tracePt t="45389" x="3768725" y="2581275"/>
          <p14:tracePt t="45406" x="3786188" y="2571750"/>
          <p14:tracePt t="45422" x="3795713" y="2562225"/>
          <p14:tracePt t="45439" x="3803650" y="2544763"/>
          <p14:tracePt t="45455" x="3813175" y="2536825"/>
          <p14:tracePt t="45472" x="3813175" y="2527300"/>
          <p14:tracePt t="45489" x="3822700" y="2509838"/>
          <p14:tracePt t="45505" x="3822700" y="2490788"/>
          <p14:tracePt t="45523" x="3822700" y="2473325"/>
          <p14:tracePt t="45556" x="3822700" y="2465388"/>
          <p14:tracePt t="45572" x="3813175" y="2446338"/>
          <p14:tracePt t="45592" x="3803650" y="2446338"/>
          <p14:tracePt t="45606" x="3795713" y="2446338"/>
          <p14:tracePt t="45622" x="3776663" y="2446338"/>
          <p14:tracePt t="45639" x="3759200" y="2446338"/>
          <p14:tracePt t="45655" x="3751263" y="2446338"/>
          <p14:tracePt t="45672" x="3732213" y="2446338"/>
          <p14:tracePt t="45688" x="3714750" y="2455863"/>
          <p14:tracePt t="45721" x="3705225" y="2465388"/>
          <p14:tracePt t="45738" x="3705225" y="2473325"/>
          <p14:tracePt t="45755" x="3705225" y="2482850"/>
          <p14:tracePt t="45772" x="3705225" y="2500313"/>
          <p14:tracePt t="45789" x="3705225" y="2517775"/>
          <p14:tracePt t="45805" x="3705225" y="2527300"/>
          <p14:tracePt t="45822" x="3705225" y="2544763"/>
          <p14:tracePt t="45839" x="3705225" y="2562225"/>
          <p14:tracePt t="45855" x="3705225" y="2571750"/>
          <p14:tracePt t="45888" x="3724275" y="2581275"/>
          <p14:tracePt t="45905" x="3732213" y="2589213"/>
          <p14:tracePt t="45922" x="3741738" y="2598738"/>
          <p14:tracePt t="45938" x="3751263" y="2598738"/>
          <p14:tracePt t="45955" x="3751263" y="2608263"/>
          <p14:tracePt t="45972" x="3759200" y="2608263"/>
          <p14:tracePt t="46005" x="3759200" y="2589213"/>
          <p14:tracePt t="46353" x="3840163" y="2571750"/>
          <p14:tracePt t="46359" x="3973513" y="2554288"/>
          <p14:tracePt t="46372" x="4081463" y="2544763"/>
          <p14:tracePt t="46389" x="4322763" y="2517775"/>
          <p14:tracePt t="46406" x="4465638" y="2517775"/>
          <p14:tracePt t="46422" x="4527550" y="2517775"/>
          <p14:tracePt t="46439" x="4554538" y="2517775"/>
          <p14:tracePt t="46456" x="4589463" y="2517775"/>
          <p14:tracePt t="46472" x="4608513" y="2527300"/>
          <p14:tracePt t="46489" x="4625975" y="2527300"/>
          <p14:tracePt t="46505" x="4643438" y="2527300"/>
          <p14:tracePt t="46523" x="4652963" y="2527300"/>
          <p14:tracePt t="46539" x="4660900" y="2527300"/>
          <p14:tracePt t="46555" x="4670425" y="2527300"/>
          <p14:tracePt t="46572" x="4687888" y="2527300"/>
          <p14:tracePt t="46589" x="4697413" y="2527300"/>
          <p14:tracePt t="46606" x="4705350" y="2527300"/>
          <p14:tracePt t="46622" x="4714875" y="2527300"/>
          <p14:tracePt t="46639" x="4724400" y="2527300"/>
          <p14:tracePt t="46656" x="4741863" y="2536825"/>
          <p14:tracePt t="46672" x="4751388" y="2536825"/>
          <p14:tracePt t="46688" x="4759325" y="2536825"/>
          <p14:tracePt t="46705" x="4768850" y="2544763"/>
          <p14:tracePt t="46721" x="4776788" y="2544763"/>
          <p14:tracePt t="46738" x="4776788" y="2554288"/>
          <p14:tracePt t="46755" x="4776788" y="2571750"/>
          <p14:tracePt t="46772" x="4776788" y="2581275"/>
          <p14:tracePt t="46789" x="4776788" y="2589213"/>
          <p14:tracePt t="46805" x="4768850" y="2598738"/>
          <p14:tracePt t="46839" x="4759325" y="2608263"/>
          <p14:tracePt t="46856" x="4751388" y="2608263"/>
          <p14:tracePt t="46875" x="4751388" y="2616200"/>
          <p14:tracePt t="46889" x="4741863" y="2616200"/>
          <p14:tracePt t="46906" x="4741863" y="2625725"/>
          <p14:tracePt t="46922" x="4732338" y="2625725"/>
          <p14:tracePt t="46939" x="4724400" y="2625725"/>
          <p14:tracePt t="46956" x="4714875" y="2625725"/>
          <p14:tracePt t="46972" x="4705350" y="2625725"/>
          <p14:tracePt t="46989" x="4697413" y="2625725"/>
          <p14:tracePt t="47006" x="4679950" y="2625725"/>
          <p14:tracePt t="47022" x="4670425" y="2625725"/>
          <p14:tracePt t="47039" x="4660900" y="2633663"/>
          <p14:tracePt t="47072" x="4652963" y="2633663"/>
          <p14:tracePt t="47089" x="4643438" y="2633663"/>
          <p14:tracePt t="47106" x="4643438" y="2643188"/>
          <p14:tracePt t="47366" x="4652963" y="2643188"/>
          <p14:tracePt t="47393" x="4660900" y="2643188"/>
          <p14:tracePt t="47420" x="4670425" y="2643188"/>
          <p14:tracePt t="47455" x="4679950" y="2643188"/>
          <p14:tracePt t="47468" x="4687888" y="2643188"/>
          <p14:tracePt t="47489" x="4697413" y="2643188"/>
          <p14:tracePt t="47509" x="4705350" y="2643188"/>
          <p14:tracePt t="47544" x="4714875" y="2643188"/>
          <p14:tracePt t="47558" x="4724400" y="2643188"/>
          <p14:tracePt t="47592" x="4732338" y="2643188"/>
          <p14:tracePt t="47619" x="4741863" y="2643188"/>
          <p14:tracePt t="47633" x="4751388" y="2643188"/>
          <p14:tracePt t="47646" x="4759325" y="2643188"/>
          <p14:tracePt t="47679" x="4768850" y="2643188"/>
          <p14:tracePt t="47713" x="4776788" y="2643188"/>
          <p14:tracePt t="47755" x="4786313" y="2643188"/>
          <p14:tracePt t="47811" x="4795838" y="2643188"/>
          <p14:tracePt t="47866" x="4803775" y="2643188"/>
          <p14:tracePt t="47891" x="4803775" y="2633663"/>
          <p14:tracePt t="47898" x="4813300" y="2633663"/>
          <p14:tracePt t="47906" x="4813300" y="2625725"/>
          <p14:tracePt t="47922" x="4830763" y="2625725"/>
          <p14:tracePt t="47938" x="4848225" y="2616200"/>
          <p14:tracePt t="47955" x="4875213" y="2616200"/>
          <p14:tracePt t="47972" x="4902200" y="2616200"/>
          <p14:tracePt t="47988" x="4929188" y="2616200"/>
          <p14:tracePt t="48005" x="4956175" y="2616200"/>
          <p14:tracePt t="48022" x="4983163" y="2616200"/>
          <p14:tracePt t="48039" x="5010150" y="2608263"/>
          <p14:tracePt t="48056" x="5037138" y="2608263"/>
          <p14:tracePt t="48072" x="5045075" y="2608263"/>
          <p14:tracePt t="48089" x="5054600" y="2608263"/>
          <p14:tracePt t="48092" x="5062538" y="2608263"/>
          <p14:tracePt t="48119" x="5072063" y="2608263"/>
          <p14:tracePt t="48132" x="5081588" y="2608263"/>
          <p14:tracePt t="48139" x="5089525" y="2608263"/>
          <p14:tracePt t="48155" x="5099050" y="2608263"/>
          <p14:tracePt t="48174" x="5108575" y="2608263"/>
          <p14:tracePt t="48189" x="5116513" y="2608263"/>
          <p14:tracePt t="48205" x="5126038" y="2608263"/>
          <p14:tracePt t="48222" x="5133975" y="2608263"/>
          <p14:tracePt t="48239" x="5143500" y="2608263"/>
          <p14:tracePt t="48263" x="5153025" y="2608263"/>
          <p14:tracePt t="48290" x="5160963" y="2608263"/>
          <p14:tracePt t="48311" x="5170488" y="2608263"/>
          <p14:tracePt t="48352" x="5180013" y="2608263"/>
          <p14:tracePt t="48386" x="5187950" y="2608263"/>
          <p14:tracePt t="48400" x="5197475" y="2608263"/>
          <p14:tracePt t="48407" x="5205413" y="2616200"/>
          <p14:tracePt t="48422" x="5214938" y="2616200"/>
          <p14:tracePt t="48440" x="5241925" y="2625725"/>
          <p14:tracePt t="48455" x="5259388" y="2625725"/>
          <p14:tracePt t="48472" x="5286375" y="2633663"/>
          <p14:tracePt t="48489" x="5303838" y="2643188"/>
          <p14:tracePt t="48506" x="5313363" y="2643188"/>
          <p14:tracePt t="48522" x="5322888" y="2652713"/>
          <p14:tracePt t="48539" x="5330825" y="2652713"/>
          <p14:tracePt t="48572" x="5330825" y="2660650"/>
          <p14:tracePt t="48640" x="5322888" y="2660650"/>
          <p14:tracePt t="48646" x="5322888" y="2652713"/>
          <p14:tracePt t="48954" x="5348288" y="2652713"/>
          <p14:tracePt t="48961" x="5384800" y="2643188"/>
          <p14:tracePt t="48972" x="5429250" y="2633663"/>
          <p14:tracePt t="48989" x="5500688" y="2608263"/>
          <p14:tracePt t="49005" x="5554663" y="2598738"/>
          <p14:tracePt t="49022" x="5616575" y="2589213"/>
          <p14:tracePt t="49039" x="5786438" y="2571750"/>
          <p14:tracePt t="49056" x="5919788" y="2562225"/>
          <p14:tracePt t="49072" x="5965825" y="2562225"/>
          <p14:tracePt t="49089" x="6000750" y="2562225"/>
          <p14:tracePt t="49105" x="6062663" y="2562225"/>
          <p14:tracePt t="49122" x="6108700" y="2571750"/>
          <p14:tracePt t="49139" x="6134100" y="2581275"/>
          <p14:tracePt t="49156" x="6170613" y="2581275"/>
          <p14:tracePt t="49172" x="6205538" y="2589213"/>
          <p14:tracePt t="49189" x="6215063" y="2589213"/>
          <p14:tracePt t="49206" x="6232525" y="2589213"/>
          <p14:tracePt t="49222" x="6242050" y="2589213"/>
          <p14:tracePt t="49239" x="6251575" y="2589213"/>
          <p14:tracePt t="49255" x="6269038" y="2589213"/>
          <p14:tracePt t="49291" x="6269038" y="2598738"/>
          <p14:tracePt t="49305" x="6269038" y="2608263"/>
          <p14:tracePt t="49337" x="6269038" y="2616200"/>
          <p14:tracePt t="49365" x="6269038" y="2625725"/>
          <p14:tracePt t="49413" x="6269038" y="2633663"/>
          <p14:tracePt t="49434" x="6269038" y="2643188"/>
          <p14:tracePt t="49454" x="6269038" y="2652713"/>
          <p14:tracePt t="49468" x="6259513" y="2652713"/>
          <p14:tracePt t="49475" x="6259513" y="2660650"/>
          <p14:tracePt t="49489" x="6259513" y="2670175"/>
          <p14:tracePt t="49506" x="6251575" y="2679700"/>
          <p14:tracePt t="49522" x="6251575" y="2687638"/>
          <p14:tracePt t="49539" x="6242050" y="2697163"/>
          <p14:tracePt t="49556" x="6242050" y="2714625"/>
          <p14:tracePt t="49572" x="6232525" y="2714625"/>
          <p14:tracePt t="49576" x="6224588" y="2714625"/>
          <p14:tracePt t="49606" x="6224588" y="2724150"/>
          <p14:tracePt t="49639" x="6215063" y="2724150"/>
          <p14:tracePt t="49665" x="6205538" y="2714625"/>
          <p14:tracePt t="49680" x="6205538" y="2705100"/>
          <p14:tracePt t="49720" x="6205538" y="2697163"/>
          <p14:tracePt t="49775" x="6197600" y="2697163"/>
          <p14:tracePt t="49825" x="6197600" y="2687638"/>
          <p14:tracePt t="49867" x="6197600" y="2679700"/>
          <p14:tracePt t="49886" x="6197600" y="2670175"/>
          <p14:tracePt t="50010" x="6205538" y="2670175"/>
          <p14:tracePt t="50029" x="6205538" y="2660650"/>
          <p14:tracePt t="50036" x="6215063" y="2660650"/>
          <p14:tracePt t="50064" x="6224588" y="2660650"/>
          <p14:tracePt t="50071" x="6232525" y="2660650"/>
          <p14:tracePt t="50091" x="6242050" y="2660650"/>
          <p14:tracePt t="50105" x="6251575" y="2660650"/>
          <p14:tracePt t="50119" x="6259513" y="2660650"/>
          <p14:tracePt t="50126" x="6269038" y="2660650"/>
          <p14:tracePt t="50146" x="6276975" y="2660650"/>
          <p14:tracePt t="50160" x="6286500" y="2660650"/>
          <p14:tracePt t="50172" x="6286500" y="2652713"/>
          <p14:tracePt t="50189" x="6296025" y="2652713"/>
          <p14:tracePt t="50206" x="6313488" y="2652713"/>
          <p14:tracePt t="50239" x="6323013" y="2652713"/>
          <p14:tracePt t="50262" x="6323013" y="2643188"/>
          <p14:tracePt t="50272" x="6330950" y="2643188"/>
          <p14:tracePt t="50297" x="6340475" y="2643188"/>
          <p14:tracePt t="50310" x="6348413" y="2643188"/>
          <p14:tracePt t="50591" x="6357938" y="2643188"/>
          <p14:tracePt t="50605" x="6367463" y="2643188"/>
          <p14:tracePt t="50618" x="6375400" y="2643188"/>
          <p14:tracePt t="50632" x="6384925" y="2643188"/>
          <p14:tracePt t="50666" x="6394450" y="2643188"/>
          <p14:tracePt t="50692" x="6402388" y="2643188"/>
          <p14:tracePt t="50719" x="6411913" y="2643188"/>
          <p14:tracePt t="50726" x="6419850" y="2643188"/>
          <p14:tracePt t="50740" x="6429375" y="2643188"/>
          <p14:tracePt t="50754" x="6446838" y="2643188"/>
          <p14:tracePt t="50761" x="6456363" y="2643188"/>
          <p14:tracePt t="50772" x="6465888" y="2643188"/>
          <p14:tracePt t="50788" x="6500813" y="2643188"/>
          <p14:tracePt t="50805" x="6527800" y="2643188"/>
          <p14:tracePt t="50822" x="6562725" y="2643188"/>
          <p14:tracePt t="50839" x="6581775" y="2643188"/>
          <p14:tracePt t="50856" x="6599238" y="2643188"/>
          <p14:tracePt t="50872" x="6616700" y="2643188"/>
          <p14:tracePt t="50905" x="6626225" y="2643188"/>
          <p14:tracePt t="50947" x="6634163" y="2643188"/>
          <p14:tracePt t="51051" x="6643688" y="2643188"/>
          <p14:tracePt t="51070" x="6653213" y="2643188"/>
          <p14:tracePt t="51084" x="6661150" y="2643188"/>
          <p14:tracePt t="51099" x="6670675" y="2643188"/>
          <p14:tracePt t="51111" x="6680200" y="2643188"/>
          <p14:tracePt t="51122" x="6688138" y="2652713"/>
          <p14:tracePt t="51139" x="6715125" y="2652713"/>
          <p14:tracePt t="51155" x="6724650" y="2652713"/>
          <p14:tracePt t="51172" x="6732588" y="2660650"/>
          <p14:tracePt t="51189" x="6742113" y="2660650"/>
          <p14:tracePt t="51206" x="6751638" y="2670175"/>
          <p14:tracePt t="51239" x="6759575" y="2679700"/>
          <p14:tracePt t="51256" x="6759575" y="2687638"/>
          <p14:tracePt t="51351" x="6759575" y="2697163"/>
          <p14:tracePt t="51441" x="6759575" y="2705100"/>
          <p14:tracePt t="51747" x="6759575" y="2697163"/>
          <p14:tracePt t="51775" x="6751638" y="2697163"/>
          <p14:tracePt t="51831" x="6742113" y="2697163"/>
          <p14:tracePt t="51918" x="6742113" y="2687638"/>
          <p14:tracePt t="51945" x="6732588" y="2679700"/>
          <p14:tracePt t="51974" x="6732588" y="2670175"/>
          <p14:tracePt t="51988" x="6724650" y="2660650"/>
          <p14:tracePt t="52022" x="6724650" y="2652713"/>
          <p14:tracePt t="52030" x="6715125" y="2652713"/>
          <p14:tracePt t="52050" x="6705600" y="2643188"/>
          <p14:tracePt t="52084" x="6697663" y="2643188"/>
          <p14:tracePt t="52111" x="6688138" y="2643188"/>
          <p14:tracePt t="52139" x="6680200" y="2643188"/>
          <p14:tracePt t="52145" x="6670675" y="2643188"/>
          <p14:tracePt t="53678" x="6608763" y="2643188"/>
          <p14:tracePt t="53685" x="6527800" y="2643188"/>
          <p14:tracePt t="53692" x="6429375" y="2652713"/>
          <p14:tracePt t="53705" x="6205538" y="2687638"/>
          <p14:tracePt t="53721" x="6099175" y="2697163"/>
          <p14:tracePt t="53738" x="6045200" y="2714625"/>
          <p14:tracePt t="53755" x="6000750" y="2724150"/>
          <p14:tracePt t="53772" x="5956300" y="2741613"/>
          <p14:tracePt t="53788" x="5848350" y="2759075"/>
          <p14:tracePt t="53805" x="5759450" y="2776538"/>
          <p14:tracePt t="53822" x="5697538" y="2795588"/>
          <p14:tracePt t="53839" x="5616575" y="2803525"/>
          <p14:tracePt t="53856" x="5537200" y="2830513"/>
          <p14:tracePt t="53872" x="5446713" y="2847975"/>
          <p14:tracePt t="53888" x="5357813" y="2847975"/>
          <p14:tracePt t="53905" x="5224463" y="2867025"/>
          <p14:tracePt t="53922" x="5153025" y="2874963"/>
          <p14:tracePt t="53938" x="5099050" y="2884488"/>
          <p14:tracePt t="53955" x="5037138" y="2894013"/>
          <p14:tracePt t="53972" x="4965700" y="2911475"/>
          <p14:tracePt t="53989" x="4795838" y="2928938"/>
          <p14:tracePt t="54005" x="4679950" y="2928938"/>
          <p14:tracePt t="54022" x="4572000" y="2928938"/>
          <p14:tracePt t="54039" x="4527550" y="2928938"/>
          <p14:tracePt t="54055" x="4491038" y="2928938"/>
          <p14:tracePt t="54072" x="4419600" y="2919413"/>
          <p14:tracePt t="54075" x="4394200" y="2919413"/>
          <p14:tracePt t="54089" x="4348163" y="2911475"/>
          <p14:tracePt t="54106" x="4303713" y="2911475"/>
          <p14:tracePt t="54122" x="4286250" y="2911475"/>
          <p14:tracePt t="54139" x="4259263" y="2911475"/>
          <p14:tracePt t="54156" x="4251325" y="2911475"/>
          <p14:tracePt t="54172" x="4241800" y="2911475"/>
          <p14:tracePt t="54189" x="4232275" y="2911475"/>
          <p14:tracePt t="54206" x="4224338" y="2911475"/>
          <p14:tracePt t="54239" x="4214813" y="2911475"/>
          <p14:tracePt t="54256" x="4197350" y="2919413"/>
          <p14:tracePt t="54272" x="4187825" y="2919413"/>
          <p14:tracePt t="54289" x="4160838" y="2928938"/>
          <p14:tracePt t="54306" x="4152900" y="2928938"/>
          <p14:tracePt t="54322" x="4143375" y="2928938"/>
          <p14:tracePt t="54339" x="4125913" y="2928938"/>
          <p14:tracePt t="54372" x="4116388" y="2938463"/>
          <p14:tracePt t="54392" x="4116388" y="2946400"/>
          <p14:tracePt t="54426" x="4125913" y="2955925"/>
          <p14:tracePt t="54433" x="4133850" y="2955925"/>
          <p14:tracePt t="54441" x="4133850" y="2965450"/>
          <p14:tracePt t="54456" x="4143375" y="2965450"/>
          <p14:tracePt t="54472" x="4152900" y="2965450"/>
          <p14:tracePt t="54489" x="4170363" y="2965450"/>
          <p14:tracePt t="54506" x="4179888" y="2965450"/>
          <p14:tracePt t="54522" x="4187825" y="2965450"/>
          <p14:tracePt t="54539" x="4205288" y="2973388"/>
          <p14:tracePt t="54555" x="4224338" y="2973388"/>
          <p14:tracePt t="54572" x="4232275" y="2973388"/>
          <p14:tracePt t="54576" x="4241800" y="2973388"/>
          <p14:tracePt t="54591" x="4251325" y="2973388"/>
          <p14:tracePt t="54618" x="4259263" y="2973388"/>
          <p14:tracePt t="54639" x="4268788" y="2973388"/>
          <p14:tracePt t="54665" x="4276725" y="2973388"/>
          <p14:tracePt t="54739" x="4276725" y="2965450"/>
          <p14:tracePt t="54830" x="4276725" y="2955925"/>
          <p14:tracePt t="54857" x="4276725" y="2946400"/>
          <p14:tracePt t="54933" x="4276725" y="2938463"/>
          <p14:tracePt t="54939" x="4286250" y="2938463"/>
          <p14:tracePt t="54967" x="4286250" y="2928938"/>
          <p14:tracePt t="54981" x="4295775" y="2928938"/>
          <p14:tracePt t="55001" x="4295775" y="2919413"/>
          <p14:tracePt t="55015" x="4295775" y="2911475"/>
          <p14:tracePt t="55049" x="4295775" y="2901950"/>
          <p14:tracePt t="55063" x="4295775" y="2894013"/>
          <p14:tracePt t="55076" x="4295775" y="2884488"/>
          <p14:tracePt t="55083" x="4295775" y="2874963"/>
          <p14:tracePt t="55104" x="4295775" y="2867025"/>
          <p14:tracePt t="55132" x="4295775" y="2857500"/>
          <p14:tracePt t="55159" x="4295775" y="2847975"/>
          <p14:tracePt t="55179" x="4295775" y="2840038"/>
          <p14:tracePt t="55200" x="4286250" y="2840038"/>
          <p14:tracePt t="55220" x="4276725" y="2840038"/>
          <p14:tracePt t="55234" x="4268788" y="2840038"/>
          <p14:tracePt t="55241" x="4259263" y="2840038"/>
          <p14:tracePt t="55268" x="4251325" y="2840038"/>
          <p14:tracePt t="55282" x="4251325" y="2847975"/>
          <p14:tracePt t="55303" x="4251325" y="2857500"/>
          <p14:tracePt t="55316" x="4251325" y="2867025"/>
          <p14:tracePt t="55337" x="4251325" y="2874963"/>
          <p14:tracePt t="55344" x="4251325" y="2884488"/>
          <p14:tracePt t="55358" x="4251325" y="2894013"/>
          <p14:tracePt t="55372" x="4259263" y="2901950"/>
          <p14:tracePt t="55392" x="4259263" y="2911475"/>
          <p14:tracePt t="55406" x="4268788" y="2919413"/>
          <p14:tracePt t="55422" x="4268788" y="2928938"/>
          <p14:tracePt t="55439" x="4268788" y="2938463"/>
          <p14:tracePt t="55456" x="4268788" y="2946400"/>
          <p14:tracePt t="55473" x="4268788" y="2955925"/>
          <p14:tracePt t="55494" x="4268788" y="2965450"/>
          <p14:tracePt t="55597" x="4268788" y="2973388"/>
          <p14:tracePt t="55631" x="4268788" y="2982913"/>
          <p14:tracePt t="55651" x="4268788" y="2990850"/>
          <p14:tracePt t="55664" x="4259263" y="2990850"/>
          <p14:tracePt t="55678" x="4259263" y="3000375"/>
          <p14:tracePt t="55688" x="4251325" y="3000375"/>
          <p14:tracePt t="55705" x="4241800" y="3000375"/>
          <p14:tracePt t="55721" x="4232275" y="3009900"/>
          <p14:tracePt t="55738" x="4224338" y="3009900"/>
          <p14:tracePt t="55755" x="4205288" y="3009900"/>
          <p14:tracePt t="55788" x="4187825" y="3000375"/>
          <p14:tracePt t="55805" x="4179888" y="3000375"/>
          <p14:tracePt t="55822" x="4179888" y="2990850"/>
          <p14:tracePt t="55839" x="4170363" y="2982913"/>
          <p14:tracePt t="55856" x="4160838" y="2973388"/>
          <p14:tracePt t="55872" x="4152900" y="2973388"/>
          <p14:tracePt t="55889" x="4152900" y="2965450"/>
          <p14:tracePt t="55922" x="4152900" y="2955925"/>
          <p14:tracePt t="55938" x="4152900" y="2946400"/>
          <p14:tracePt t="56035" x="4160838" y="2946400"/>
          <p14:tracePt t="56056" x="4170363" y="2946400"/>
          <p14:tracePt t="56063" x="4170363" y="2955925"/>
          <p14:tracePt t="56076" x="4179888" y="2955925"/>
          <p14:tracePt t="56091" x="4187825" y="2955925"/>
          <p14:tracePt t="56106" x="4197350" y="2965450"/>
          <p14:tracePt t="56123" x="4205288" y="2965450"/>
          <p14:tracePt t="56139" x="4224338" y="2965450"/>
          <p14:tracePt t="56156" x="4232275" y="2965450"/>
          <p14:tracePt t="56172" x="4241800" y="2965450"/>
          <p14:tracePt t="56189" x="4251325" y="2965450"/>
          <p14:tracePt t="56205" x="4259263" y="2965450"/>
          <p14:tracePt t="56222" x="4268788" y="2965450"/>
          <p14:tracePt t="56240" x="4276725" y="2965450"/>
          <p14:tracePt t="56256" x="4286250" y="2965450"/>
          <p14:tracePt t="56272" x="4295775" y="2965450"/>
          <p14:tracePt t="56289" x="4303713" y="2965450"/>
          <p14:tracePt t="56306" x="4303713" y="2955925"/>
          <p14:tracePt t="56322" x="4313238" y="2955925"/>
          <p14:tracePt t="56343" x="4322763" y="2955925"/>
          <p14:tracePt t="56364" x="4330700" y="2946400"/>
          <p14:tracePt t="56372" x="4340225" y="2946400"/>
          <p14:tracePt t="56391" x="4340225" y="2938463"/>
          <p14:tracePt t="56406" x="4348163" y="2938463"/>
          <p14:tracePt t="56433" x="4357688" y="2938463"/>
          <p14:tracePt t="56467" x="4367213" y="2938463"/>
          <p14:tracePt t="56481" x="4375150" y="2938463"/>
          <p14:tracePt t="56487" x="4375150" y="2928938"/>
          <p14:tracePt t="56508" x="4384675" y="2928938"/>
          <p14:tracePt t="56522" x="4394200" y="2928938"/>
          <p14:tracePt t="56556" x="4402138" y="2928938"/>
          <p14:tracePt t="56569" x="4411663" y="2928938"/>
          <p14:tracePt t="56665" x="4419600" y="2928938"/>
          <p14:tracePt t="56705" x="4429125" y="2928938"/>
          <p14:tracePt t="56732" x="4438650" y="2928938"/>
          <p14:tracePt t="56739" x="4446588" y="2928938"/>
          <p14:tracePt t="56753" x="4456113" y="2928938"/>
          <p14:tracePt t="56767" x="4473575" y="2928938"/>
          <p14:tracePt t="56774" x="4483100" y="2928938"/>
          <p14:tracePt t="56788" x="4500563" y="2928938"/>
          <p14:tracePt t="56806" x="4537075" y="2928938"/>
          <p14:tracePt t="56822" x="4562475" y="2928938"/>
          <p14:tracePt t="56839" x="4589463" y="2938463"/>
          <p14:tracePt t="56856" x="4616450" y="2938463"/>
          <p14:tracePt t="56872" x="4625975" y="2938463"/>
          <p14:tracePt t="56889" x="4633913" y="2938463"/>
          <p14:tracePt t="56905" x="4652963" y="2938463"/>
          <p14:tracePt t="56939" x="4660900" y="2946400"/>
          <p14:tracePt t="56956" x="4670425" y="2946400"/>
          <p14:tracePt t="56989" x="4679950" y="2946400"/>
          <p14:tracePt t="57008" x="4687888" y="2946400"/>
          <p14:tracePt t="57035" x="4697413" y="2946400"/>
          <p14:tracePt t="57042" x="4705350" y="2946400"/>
          <p14:tracePt t="57055" x="4714875" y="2955925"/>
          <p14:tracePt t="57089" x="4724400" y="2955925"/>
          <p14:tracePt t="57106" x="4751388" y="2965450"/>
          <p14:tracePt t="57123" x="4768850" y="2973388"/>
          <p14:tracePt t="57139" x="4786313" y="2973388"/>
          <p14:tracePt t="57155" x="4795838" y="2982913"/>
          <p14:tracePt t="57172" x="4803775" y="2982913"/>
          <p14:tracePt t="57189" x="4813300" y="2990850"/>
          <p14:tracePt t="57207" x="4822825" y="2990850"/>
          <p14:tracePt t="57289" x="4830763" y="2990850"/>
          <p14:tracePt t="57316" x="4840288" y="2990850"/>
          <p14:tracePt t="57336" x="4848225" y="2990850"/>
          <p14:tracePt t="57350" x="4857750" y="2990850"/>
          <p14:tracePt t="57357" x="4875213" y="2990850"/>
          <p14:tracePt t="57372" x="4911725" y="2990850"/>
          <p14:tracePt t="57390" x="4973638" y="3000375"/>
          <p14:tracePt t="57405" x="5010150" y="3009900"/>
          <p14:tracePt t="57422" x="5037138" y="3009900"/>
          <p14:tracePt t="57439" x="5062538" y="3017838"/>
          <p14:tracePt t="57456" x="5072063" y="3017838"/>
          <p14:tracePt t="57472" x="5081588" y="3017838"/>
          <p14:tracePt t="57489" x="5089525" y="3017838"/>
          <p14:tracePt t="57506" x="5099050" y="3017838"/>
          <p14:tracePt t="57528" x="5108575" y="3017838"/>
          <p14:tracePt t="57562" x="5116513" y="3017838"/>
          <p14:tracePt t="57597" x="5126038" y="3017838"/>
          <p14:tracePt t="57617" x="5133975" y="3017838"/>
          <p14:tracePt t="57652" x="5143500" y="3017838"/>
          <p14:tracePt t="57658" x="5143500" y="3009900"/>
          <p14:tracePt t="57705" x="5153025" y="3009900"/>
          <p14:tracePt t="57718" x="5160963" y="3009900"/>
          <p14:tracePt t="57732" x="5170488" y="3009900"/>
          <p14:tracePt t="57739" x="5180013" y="3000375"/>
          <p14:tracePt t="57755" x="5214938" y="2990850"/>
          <p14:tracePt t="57772" x="5259388" y="2990850"/>
          <p14:tracePt t="57789" x="5322888" y="2990850"/>
          <p14:tracePt t="57806" x="5367338" y="2990850"/>
          <p14:tracePt t="57822" x="5402263" y="2990850"/>
          <p14:tracePt t="57839" x="5419725" y="2990850"/>
          <p14:tracePt t="57856" x="5438775" y="2990850"/>
          <p14:tracePt t="57873" x="5456238" y="2990850"/>
          <p14:tracePt t="57888" x="5473700" y="2990850"/>
          <p14:tracePt t="57905" x="5483225" y="2990850"/>
          <p14:tracePt t="57921" x="5491163" y="2990850"/>
          <p14:tracePt t="57938" x="5500688" y="2990850"/>
          <p14:tracePt t="57955" x="5510213" y="2990850"/>
          <p14:tracePt t="57972" x="5518150" y="2990850"/>
          <p14:tracePt t="57988" x="5518150" y="2982913"/>
          <p14:tracePt t="58028" x="5518150" y="2973388"/>
          <p14:tracePt t="58063" x="5527675" y="2965450"/>
          <p14:tracePt t="58104" x="5537200" y="2965450"/>
          <p14:tracePt t="58117" x="5545138" y="2965450"/>
          <p14:tracePt t="58131" x="5554663" y="2965450"/>
          <p14:tracePt t="58139" x="5562600" y="2965450"/>
          <p14:tracePt t="58156" x="5572125" y="2965450"/>
          <p14:tracePt t="58172" x="5589588" y="2965450"/>
          <p14:tracePt t="58189" x="5599113" y="2965450"/>
          <p14:tracePt t="58205" x="5608638" y="2965450"/>
          <p14:tracePt t="58222" x="5626100" y="2965450"/>
          <p14:tracePt t="58240" x="5634038" y="2965450"/>
          <p14:tracePt t="58272" x="5643563" y="2965450"/>
          <p14:tracePt t="58323" x="5653088" y="2965450"/>
          <p14:tracePt t="58337" x="5661025" y="2965450"/>
          <p14:tracePt t="58357" x="5670550" y="2965450"/>
          <p14:tracePt t="58370" x="5680075" y="2965450"/>
          <p14:tracePt t="58377" x="5688013" y="2965450"/>
          <p14:tracePt t="58390" x="5705475" y="2965450"/>
          <p14:tracePt t="58405" x="5724525" y="2965450"/>
          <p14:tracePt t="58422" x="5741988" y="2965450"/>
          <p14:tracePt t="58439" x="5768975" y="2965450"/>
          <p14:tracePt t="58455" x="5786438" y="2965450"/>
          <p14:tracePt t="58472" x="5813425" y="2955925"/>
          <p14:tracePt t="58489" x="5840413" y="2955925"/>
          <p14:tracePt t="58506" x="5875338" y="2946400"/>
          <p14:tracePt t="58522" x="5894388" y="2946400"/>
          <p14:tracePt t="58539" x="5911850" y="2946400"/>
          <p14:tracePt t="58556" x="5929313" y="2946400"/>
          <p14:tracePt t="58572" x="5938838" y="2946400"/>
          <p14:tracePt t="58589" x="5956300" y="2946400"/>
          <p14:tracePt t="58606" x="5965825" y="2946400"/>
          <p14:tracePt t="58632" x="5973763" y="2946400"/>
          <p14:tracePt t="58684" x="5983288" y="2946400"/>
          <p14:tracePt t="58718" x="5991225" y="2946400"/>
          <p14:tracePt t="58787" x="6000750" y="2946400"/>
          <p14:tracePt t="59617" x="6000750" y="2938463"/>
          <p14:tracePt t="59644" x="6000750" y="2928938"/>
          <p14:tracePt t="60363" x="5965825" y="2928938"/>
          <p14:tracePt t="60370" x="5919788" y="2946400"/>
          <p14:tracePt t="60377" x="5902325" y="2946400"/>
          <p14:tracePt t="60390" x="5884863" y="2955925"/>
          <p14:tracePt t="60406" x="5857875" y="2965450"/>
          <p14:tracePt t="60422" x="5840413" y="2965450"/>
          <p14:tracePt t="60439" x="5803900" y="2965450"/>
          <p14:tracePt t="60456" x="5776913" y="2965450"/>
          <p14:tracePt t="60472" x="5751513" y="2965450"/>
          <p14:tracePt t="60489" x="5715000" y="2955925"/>
          <p14:tracePt t="60506" x="5680075" y="2955925"/>
          <p14:tracePt t="60522" x="5670550" y="2946400"/>
          <p14:tracePt t="60539" x="5643563" y="2946400"/>
          <p14:tracePt t="60556" x="5616575" y="2938463"/>
          <p14:tracePt t="60572" x="5608638" y="2938463"/>
          <p14:tracePt t="60589" x="5581650" y="2928938"/>
          <p14:tracePt t="60606" x="5572125" y="2928938"/>
          <p14:tracePt t="60623" x="5554663" y="2919413"/>
          <p14:tracePt t="60639" x="5518150" y="2919413"/>
          <p14:tracePt t="60657" x="5483225" y="2919413"/>
          <p14:tracePt t="60672" x="5456238" y="2919413"/>
          <p14:tracePt t="60688" x="5419725" y="2919413"/>
          <p14:tracePt t="60705" x="5357813" y="2911475"/>
          <p14:tracePt t="60721" x="5322888" y="2911475"/>
          <p14:tracePt t="60738" x="5259388" y="2911475"/>
          <p14:tracePt t="60755" x="5224463" y="2911475"/>
          <p14:tracePt t="60772" x="5180013" y="2911475"/>
          <p14:tracePt t="60789" x="5108575" y="2911475"/>
          <p14:tracePt t="60805" x="5062538" y="2911475"/>
          <p14:tracePt t="60822" x="4983163" y="2911475"/>
          <p14:tracePt t="60839" x="4929188" y="2911475"/>
          <p14:tracePt t="60856" x="4902200" y="2911475"/>
          <p14:tracePt t="60872" x="4857750" y="2911475"/>
          <p14:tracePt t="60890" x="4830763" y="2911475"/>
          <p14:tracePt t="60906" x="4795838" y="2911475"/>
          <p14:tracePt t="60922" x="4776788" y="2911475"/>
          <p14:tracePt t="60939" x="4705350" y="2911475"/>
          <p14:tracePt t="60956" x="4633913" y="2911475"/>
          <p14:tracePt t="60973" x="4491038" y="2911475"/>
          <p14:tracePt t="60989" x="4394200" y="2911475"/>
          <p14:tracePt t="61006" x="4268788" y="2901950"/>
          <p14:tracePt t="61022" x="4160838" y="2867025"/>
          <p14:tracePt t="61040" x="4027488" y="2822575"/>
          <p14:tracePt t="61056" x="3867150" y="2768600"/>
          <p14:tracePt t="61072" x="3803650" y="2732088"/>
          <p14:tracePt t="61089" x="3687763" y="2697163"/>
          <p14:tracePt t="61106" x="3616325" y="2670175"/>
          <p14:tracePt t="61110" x="3571875" y="2670175"/>
          <p14:tracePt t="61123" x="3509963" y="2643188"/>
          <p14:tracePt t="61139" x="3438525" y="2625725"/>
          <p14:tracePt t="61156" x="3375025" y="2625725"/>
          <p14:tracePt t="61172" x="3340100" y="2616200"/>
          <p14:tracePt t="61189" x="3330575" y="2616200"/>
          <p14:tracePt t="61205" x="3295650" y="2608263"/>
          <p14:tracePt t="61222" x="3268663" y="2608263"/>
          <p14:tracePt t="61239" x="3232150" y="2598738"/>
          <p14:tracePt t="61255" x="3160713" y="2598738"/>
          <p14:tracePt t="61272" x="3108325" y="2598738"/>
          <p14:tracePt t="61289" x="3009900" y="2598738"/>
          <p14:tracePt t="61305" x="2946400" y="2598738"/>
          <p14:tracePt t="61322" x="2874963" y="2598738"/>
          <p14:tracePt t="61339" x="2840038" y="2598738"/>
          <p14:tracePt t="61355" x="2803525" y="2598738"/>
          <p14:tracePt t="61372" x="2751138" y="2589213"/>
          <p14:tracePt t="61389" x="2714625" y="2589213"/>
          <p14:tracePt t="61406" x="2679700" y="2589213"/>
          <p14:tracePt t="61422" x="2660650" y="2589213"/>
          <p14:tracePt t="61439" x="2616200" y="2589213"/>
          <p14:tracePt t="61455" x="2589213" y="2589213"/>
          <p14:tracePt t="61472" x="2554288" y="2589213"/>
          <p14:tracePt t="61489" x="2527300" y="2598738"/>
          <p14:tracePt t="61506" x="2482850" y="2616200"/>
          <p14:tracePt t="61522" x="2419350" y="2643188"/>
          <p14:tracePt t="61539" x="2312988" y="2679700"/>
          <p14:tracePt t="61556" x="2187575" y="2724150"/>
          <p14:tracePt t="61572" x="2152650" y="2724150"/>
          <p14:tracePt t="61589" x="2125663" y="2732088"/>
          <p14:tracePt t="61606" x="2108200" y="2732088"/>
          <p14:tracePt t="61609" x="2098675" y="2732088"/>
          <p14:tracePt t="61630" x="2089150" y="2732088"/>
          <p14:tracePt t="61690" x="2089150" y="2724150"/>
          <p14:tracePt t="61718" x="2089150" y="2714625"/>
          <p14:tracePt t="61745" x="2098675" y="2705100"/>
          <p14:tracePt t="61760" x="2108200" y="2705100"/>
          <p14:tracePt t="61780" x="2108200" y="2697163"/>
          <p14:tracePt t="61793" x="2116138" y="2687638"/>
          <p14:tracePt t="61836" x="2125663" y="2687638"/>
          <p14:tracePt t="61877" x="2133600" y="2687638"/>
          <p14:tracePt t="61891" x="2143125" y="2687638"/>
          <p14:tracePt t="61897" x="2143125" y="2679700"/>
          <p14:tracePt t="61923" x="2152650" y="2670175"/>
          <p14:tracePt t="61951" x="2160588" y="2670175"/>
          <p14:tracePt t="61960" x="2160588" y="2660650"/>
          <p14:tracePt t="61979" x="2160588" y="2652713"/>
          <p14:tracePt t="61988" x="2170113" y="2652713"/>
          <p14:tracePt t="62003" x="2179638" y="2652713"/>
          <p14:tracePt t="62010" x="2179638" y="2643188"/>
          <p14:tracePt t="62137" x="2187575" y="2643188"/>
          <p14:tracePt t="62164" x="2187575" y="2652713"/>
          <p14:tracePt t="62171" x="2197100" y="2652713"/>
          <p14:tracePt t="62192" x="2197100" y="2660650"/>
          <p14:tracePt t="62199" x="2205038" y="2660650"/>
          <p14:tracePt t="62207" x="2214563" y="2660650"/>
          <p14:tracePt t="62222" x="2224088" y="2660650"/>
          <p14:tracePt t="62241" x="2232025" y="2660650"/>
          <p14:tracePt t="62256" x="2232025" y="2670175"/>
          <p14:tracePt t="62273" x="2241550" y="2670175"/>
          <p14:tracePt t="62289" x="2251075" y="2670175"/>
          <p14:tracePt t="62305" x="2259013" y="2670175"/>
          <p14:tracePt t="62322" x="2259013" y="2679700"/>
          <p14:tracePt t="62339" x="2268538" y="2679700"/>
          <p14:tracePt t="62357" x="2268538" y="2687638"/>
          <p14:tracePt t="62372" x="2276475" y="2687638"/>
          <p14:tracePt t="62390" x="2295525" y="2697163"/>
          <p14:tracePt t="62406" x="2303463" y="2697163"/>
          <p14:tracePt t="62423" x="2312988" y="2697163"/>
          <p14:tracePt t="62439" x="2322513" y="2705100"/>
          <p14:tracePt t="62456" x="2330450" y="2714625"/>
          <p14:tracePt t="62472" x="2347913" y="2714625"/>
          <p14:tracePt t="62489" x="2366963" y="2714625"/>
          <p14:tracePt t="62506" x="2393950" y="2724150"/>
          <p14:tracePt t="62522" x="2438400" y="2724150"/>
          <p14:tracePt t="62539" x="2482850" y="2724150"/>
          <p14:tracePt t="62556" x="2581275" y="2724150"/>
          <p14:tracePt t="62572" x="2616200" y="2724150"/>
          <p14:tracePt t="62589" x="2679700" y="2732088"/>
          <p14:tracePt t="62606" x="2705100" y="2732088"/>
          <p14:tracePt t="62622" x="2741613" y="2732088"/>
          <p14:tracePt t="62639" x="2840038" y="2732088"/>
          <p14:tracePt t="62656" x="2973388" y="2732088"/>
          <p14:tracePt t="62672" x="3027363" y="2732088"/>
          <p14:tracePt t="62688" x="3071813" y="2732088"/>
          <p14:tracePt t="62705" x="3125788" y="2732088"/>
          <p14:tracePt t="62721" x="3160713" y="2741613"/>
          <p14:tracePt t="62738" x="3205163" y="2751138"/>
          <p14:tracePt t="62755" x="3259138" y="2751138"/>
          <p14:tracePt t="62772" x="3303588" y="2751138"/>
          <p14:tracePt t="62788" x="3348038" y="2751138"/>
          <p14:tracePt t="62805" x="3375025" y="2751138"/>
          <p14:tracePt t="62821" x="3411538" y="2751138"/>
          <p14:tracePt t="62838" x="3438525" y="2751138"/>
          <p14:tracePt t="62855" x="3473450" y="2751138"/>
          <p14:tracePt t="62872" x="3490913" y="2751138"/>
          <p14:tracePt t="62888" x="3509963" y="2751138"/>
          <p14:tracePt t="62905" x="3536950" y="2751138"/>
          <p14:tracePt t="62922" x="3544888" y="2751138"/>
          <p14:tracePt t="62938" x="3562350" y="2751138"/>
          <p14:tracePt t="62955" x="3581400" y="2741613"/>
          <p14:tracePt t="62972" x="3625850" y="2732088"/>
          <p14:tracePt t="62989" x="3652838" y="2724150"/>
          <p14:tracePt t="63006" x="3687763" y="2714625"/>
          <p14:tracePt t="63022" x="3714750" y="2714625"/>
          <p14:tracePt t="63039" x="3732213" y="2705100"/>
          <p14:tracePt t="63056" x="3751263" y="2687638"/>
          <p14:tracePt t="63072" x="3759200" y="2679700"/>
          <p14:tracePt t="63089" x="3759200" y="2670175"/>
          <p14:tracePt t="63106" x="3768725" y="2660650"/>
          <p14:tracePt t="63123" x="3776663" y="2652713"/>
          <p14:tracePt t="63139" x="3776663" y="2643188"/>
          <p14:tracePt t="63172" x="3776663" y="2633663"/>
          <p14:tracePt t="63189" x="3786188" y="2633663"/>
          <p14:tracePt t="63205" x="3786188" y="2625725"/>
          <p14:tracePt t="63288" x="3786188" y="2616200"/>
          <p14:tracePt t="63315" x="3786188" y="2608263"/>
          <p14:tracePt t="63349" x="3786188" y="2598738"/>
          <p14:tracePt t="63404" x="3776663" y="2598738"/>
          <p14:tracePt t="63425" x="3768725" y="2589213"/>
          <p14:tracePt t="63445" x="3759200" y="2589213"/>
          <p14:tracePt t="63452" x="3751263" y="2589213"/>
          <p14:tracePt t="63466" x="3741738" y="2589213"/>
          <p14:tracePt t="63479" x="3732213" y="2589213"/>
          <p14:tracePt t="63500" x="3724275" y="2589213"/>
          <p14:tracePt t="63507" x="3714750" y="2589213"/>
          <p14:tracePt t="63522" x="3705225" y="2581275"/>
          <p14:tracePt t="63539" x="3687763" y="2581275"/>
          <p14:tracePt t="63556" x="3670300" y="2581275"/>
          <p14:tracePt t="63572" x="3660775" y="2581275"/>
          <p14:tracePt t="63589" x="3652838" y="2581275"/>
          <p14:tracePt t="63606" x="3643313" y="2581275"/>
          <p14:tracePt t="63623" x="3633788" y="2581275"/>
          <p14:tracePt t="63639" x="3616325" y="2581275"/>
          <p14:tracePt t="63656" x="3608388" y="2581275"/>
          <p14:tracePt t="63671" x="3598863" y="2581275"/>
          <p14:tracePt t="63688" x="3581400" y="2581275"/>
          <p14:tracePt t="63705" x="3527425" y="2571750"/>
          <p14:tracePt t="63722" x="3500438" y="2571750"/>
          <p14:tracePt t="63738" x="3438525" y="2562225"/>
          <p14:tracePt t="63755" x="3394075" y="2554288"/>
          <p14:tracePt t="63772" x="3303588" y="2544763"/>
          <p14:tracePt t="63788" x="3232150" y="2544763"/>
          <p14:tracePt t="63805" x="3179763" y="2544763"/>
          <p14:tracePt t="63822" x="3081338" y="2544763"/>
          <p14:tracePt t="63838" x="3017838" y="2544763"/>
          <p14:tracePt t="63855" x="2928938" y="2544763"/>
          <p14:tracePt t="63872" x="2874963" y="2544763"/>
          <p14:tracePt t="63888" x="2822575" y="2544763"/>
          <p14:tracePt t="63905" x="2786063" y="2544763"/>
          <p14:tracePt t="63922" x="2768600" y="2544763"/>
          <p14:tracePt t="63939" x="2741613" y="2544763"/>
          <p14:tracePt t="63956" x="2724150" y="2544763"/>
          <p14:tracePt t="63972" x="2697163" y="2554288"/>
          <p14:tracePt t="63989" x="2670175" y="2562225"/>
          <p14:tracePt t="64006" x="2643188" y="2562225"/>
          <p14:tracePt t="64022" x="2616200" y="2571750"/>
          <p14:tracePt t="64039" x="2581275" y="2581275"/>
          <p14:tracePt t="64055" x="2544763" y="2589213"/>
          <p14:tracePt t="64072" x="2527300" y="2589213"/>
          <p14:tracePt t="64089" x="2500313" y="2598738"/>
          <p14:tracePt t="64105" x="2490788" y="2598738"/>
          <p14:tracePt t="64122" x="2465388" y="2598738"/>
          <p14:tracePt t="64139" x="2455863" y="2598738"/>
          <p14:tracePt t="64172" x="2446338" y="2598738"/>
          <p14:tracePt t="64261" x="2455863" y="2598738"/>
          <p14:tracePt t="64274" x="2465388" y="2598738"/>
          <p14:tracePt t="64281" x="2473325" y="2608263"/>
          <p14:tracePt t="64289" x="2482850" y="2608263"/>
          <p14:tracePt t="64306" x="2509838" y="2608263"/>
          <p14:tracePt t="64322" x="2544763" y="2608263"/>
          <p14:tracePt t="64339" x="2571750" y="2608263"/>
          <p14:tracePt t="64356" x="2598738" y="2608263"/>
          <p14:tracePt t="64372" x="2652713" y="2608263"/>
          <p14:tracePt t="64389" x="2724150" y="2616200"/>
          <p14:tracePt t="64406" x="2768600" y="2616200"/>
          <p14:tracePt t="64422" x="2803525" y="2625725"/>
          <p14:tracePt t="64439" x="2840038" y="2643188"/>
          <p14:tracePt t="64456" x="2857500" y="2643188"/>
          <p14:tracePt t="64472" x="2874963" y="2652713"/>
          <p14:tracePt t="64489" x="2884488" y="2652713"/>
          <p14:tracePt t="64506" x="2894013" y="2660650"/>
          <p14:tracePt t="64539" x="2894013" y="2670175"/>
          <p14:tracePt t="64562" x="2884488" y="2670175"/>
          <p14:tracePt t="64572" x="2874963" y="2670175"/>
          <p14:tracePt t="64589" x="2830513" y="2670175"/>
          <p14:tracePt t="64606" x="2776538" y="2660650"/>
          <p14:tracePt t="64622" x="2751138" y="2652713"/>
          <p14:tracePt t="64639" x="2705100" y="2643188"/>
          <p14:tracePt t="64656" x="2643188" y="2633663"/>
          <p14:tracePt t="64672" x="2589213" y="2633663"/>
          <p14:tracePt t="64688" x="2554288" y="2633663"/>
          <p14:tracePt t="64705" x="2509838" y="2633663"/>
          <p14:tracePt t="64721" x="2482850" y="2633663"/>
          <p14:tracePt t="64738" x="2455863" y="2633663"/>
          <p14:tracePt t="64755" x="2438400" y="2633663"/>
          <p14:tracePt t="64772" x="2419350" y="2643188"/>
          <p14:tracePt t="64788" x="2411413" y="2643188"/>
          <p14:tracePt t="64805" x="2401888" y="2652713"/>
          <p14:tracePt t="64822" x="2393950" y="2652713"/>
          <p14:tracePt t="64839" x="2384425" y="2660650"/>
          <p14:tracePt t="64855" x="2374900" y="2660650"/>
          <p14:tracePt t="64872" x="2366963" y="2670175"/>
          <p14:tracePt t="64889" x="2357438" y="2670175"/>
          <p14:tracePt t="64922" x="2347913" y="2670175"/>
          <p14:tracePt t="64946" x="2347913" y="2660650"/>
          <p14:tracePt t="64979" x="2347913" y="2652713"/>
          <p14:tracePt t="65007" x="2347913" y="2643188"/>
          <p14:tracePt t="65042" x="2357438" y="2643188"/>
          <p14:tracePt t="65047" x="2366963" y="2643188"/>
          <p14:tracePt t="65061" x="2374900" y="2643188"/>
          <p14:tracePt t="65076" x="2393950" y="2643188"/>
          <p14:tracePt t="65091" x="2401888" y="2643188"/>
          <p14:tracePt t="65105" x="2419350" y="2643188"/>
          <p14:tracePt t="65122" x="2438400" y="2643188"/>
          <p14:tracePt t="65139" x="2455863" y="2643188"/>
          <p14:tracePt t="65156" x="2473325" y="2652713"/>
          <p14:tracePt t="65172" x="2482850" y="2652713"/>
          <p14:tracePt t="65189" x="2490788" y="2652713"/>
          <p14:tracePt t="65206" x="2509838" y="2660650"/>
          <p14:tracePt t="65222" x="2517775" y="2660650"/>
          <p14:tracePt t="65239" x="2536825" y="2670175"/>
          <p14:tracePt t="65256" x="2554288" y="2670175"/>
          <p14:tracePt t="65273" x="2571750" y="2679700"/>
          <p14:tracePt t="65289" x="2581275" y="2679700"/>
          <p14:tracePt t="65322" x="2589213" y="2679700"/>
          <p14:tracePt t="65339" x="2598738" y="2679700"/>
          <p14:tracePt t="65356" x="2598738" y="2670175"/>
          <p14:tracePt t="65372" x="2616200" y="2670175"/>
          <p14:tracePt t="65390" x="2625725" y="2660650"/>
          <p14:tracePt t="65406" x="2643188" y="2660650"/>
          <p14:tracePt t="65423" x="2652713" y="2652713"/>
          <p14:tracePt t="65439" x="2687638" y="2652713"/>
          <p14:tracePt t="65456" x="2724150" y="2652713"/>
          <p14:tracePt t="65472" x="2795588" y="2652713"/>
          <p14:tracePt t="65489" x="2840038" y="2652713"/>
          <p14:tracePt t="65506" x="2884488" y="2652713"/>
          <p14:tracePt t="65522" x="2911475" y="2652713"/>
          <p14:tracePt t="65540" x="2928938" y="2652713"/>
          <p14:tracePt t="65556" x="2946400" y="2652713"/>
          <p14:tracePt t="65572" x="2955925" y="2652713"/>
          <p14:tracePt t="65589" x="2965450" y="2652713"/>
          <p14:tracePt t="65609" x="2973388" y="2652713"/>
          <p14:tracePt t="65644" x="2973388" y="2643188"/>
          <p14:tracePt t="65677" x="2973388" y="2633663"/>
          <p14:tracePt t="65690" x="2973388" y="2625725"/>
          <p14:tracePt t="65909" x="2982913" y="2625725"/>
          <p14:tracePt t="65917" x="2990850" y="2625725"/>
          <p14:tracePt t="65930" x="3000375" y="2625725"/>
          <p14:tracePt t="65944" x="3009900" y="2625725"/>
          <p14:tracePt t="65964" x="3017838" y="2625725"/>
          <p14:tracePt t="65979" x="3027363" y="2625725"/>
          <p14:tracePt t="66096" x="3036888" y="2625725"/>
          <p14:tracePt t="66117" x="3036888" y="2633663"/>
          <p14:tracePt t="66124" x="3044825" y="2633663"/>
          <p14:tracePt t="66137" x="3054350" y="2633663"/>
          <p14:tracePt t="66144" x="3062288" y="2633663"/>
          <p14:tracePt t="66156" x="3071813" y="2633663"/>
          <p14:tracePt t="66172" x="3089275" y="2633663"/>
          <p14:tracePt t="66189" x="3116263" y="2643188"/>
          <p14:tracePt t="66206" x="3143250" y="2643188"/>
          <p14:tracePt t="66222" x="3160713" y="2643188"/>
          <p14:tracePt t="66239" x="3170238" y="2643188"/>
          <p14:tracePt t="66256" x="3179763" y="2643188"/>
          <p14:tracePt t="66273" x="3197225" y="2643188"/>
          <p14:tracePt t="66289" x="3205163" y="2643188"/>
          <p14:tracePt t="66322" x="3214688" y="2643188"/>
          <p14:tracePt t="66339" x="3224213" y="2643188"/>
          <p14:tracePt t="66356" x="3232150" y="2652713"/>
          <p14:tracePt t="66383" x="3241675" y="2652713"/>
          <p14:tracePt t="66411" x="3251200" y="2652713"/>
          <p14:tracePt t="66425" x="3259138" y="2652713"/>
          <p14:tracePt t="66438" x="3268663" y="2652713"/>
          <p14:tracePt t="66452" x="3276600" y="2652713"/>
          <p14:tracePt t="66473" x="3286125" y="2652713"/>
          <p14:tracePt t="66486" x="3295650" y="2652713"/>
          <p14:tracePt t="66493" x="3303588" y="2652713"/>
          <p14:tracePt t="66508" x="3313113" y="2652713"/>
          <p14:tracePt t="66527" x="3322638" y="2652713"/>
          <p14:tracePt t="66541" x="3330575" y="2652713"/>
          <p14:tracePt t="66556" x="3340100" y="2652713"/>
          <p14:tracePt t="66572" x="3348038" y="2652713"/>
          <p14:tracePt t="66589" x="3357563" y="2652713"/>
          <p14:tracePt t="66605" x="3375025" y="2652713"/>
          <p14:tracePt t="66622" x="3384550" y="2652713"/>
          <p14:tracePt t="66639" x="3394075" y="2652713"/>
          <p14:tracePt t="66656" x="3402013" y="2652713"/>
          <p14:tracePt t="66671" x="3411538" y="2652713"/>
          <p14:tracePt t="66688" x="3419475" y="2652713"/>
          <p14:tracePt t="66717" x="3429000" y="2652713"/>
          <p14:tracePt t="66738" x="3438525" y="2652713"/>
          <p14:tracePt t="66759" x="3446463" y="2652713"/>
          <p14:tracePt t="66766" x="3455988" y="2652713"/>
          <p14:tracePt t="66773" x="3465513" y="2652713"/>
          <p14:tracePt t="66788" x="3482975" y="2652713"/>
          <p14:tracePt t="66805" x="3527425" y="2652713"/>
          <p14:tracePt t="66822" x="3589338" y="2652713"/>
          <p14:tracePt t="66838" x="3625850" y="2652713"/>
          <p14:tracePt t="66855" x="3660775" y="2652713"/>
          <p14:tracePt t="66872" x="3687763" y="2652713"/>
          <p14:tracePt t="66888" x="3697288" y="2652713"/>
          <p14:tracePt t="66905" x="3714750" y="2652713"/>
          <p14:tracePt t="66922" x="3724275" y="2652713"/>
          <p14:tracePt t="66939" x="3732213" y="2652713"/>
          <p14:tracePt t="67301" x="3751263" y="2652713"/>
          <p14:tracePt t="67308" x="3759200" y="2652713"/>
          <p14:tracePt t="67322" x="3768725" y="2652713"/>
          <p14:tracePt t="67339" x="3786188" y="2652713"/>
          <p14:tracePt t="67355" x="3803650" y="2670175"/>
          <p14:tracePt t="67372" x="3813175" y="2670175"/>
          <p14:tracePt t="67390" x="3813175" y="2697163"/>
          <p14:tracePt t="67406" x="3822700" y="2705100"/>
          <p14:tracePt t="67422" x="3830638" y="2732088"/>
          <p14:tracePt t="67439" x="3840163" y="2768600"/>
          <p14:tracePt t="67456" x="3848100" y="2795588"/>
          <p14:tracePt t="67472" x="3857625" y="2830513"/>
          <p14:tracePt t="67489" x="3867150" y="2857500"/>
          <p14:tracePt t="67506" x="3875088" y="2884488"/>
          <p14:tracePt t="67522" x="3902075" y="2911475"/>
          <p14:tracePt t="67540" x="3919538" y="2938463"/>
          <p14:tracePt t="67556" x="3938588" y="2955925"/>
          <p14:tracePt t="67572" x="3946525" y="2965450"/>
          <p14:tracePt t="67589" x="3956050" y="2973388"/>
          <p14:tracePt t="67605" x="3956050" y="2982913"/>
          <p14:tracePt t="67622" x="3965575" y="2982913"/>
          <p14:tracePt t="67639" x="3973513" y="2982913"/>
          <p14:tracePt t="67657" x="3983038" y="2982913"/>
          <p14:tracePt t="67690" x="3990975" y="2982913"/>
          <p14:tracePt t="67738" x="4000500" y="2982913"/>
          <p14:tracePt t="67752" x="4010025" y="2982913"/>
          <p14:tracePt t="67822" x="4017963" y="2982913"/>
          <p14:tracePt t="67863" x="4027488" y="2982913"/>
          <p14:tracePt t="67885" x="4037013" y="2982913"/>
          <p14:tracePt t="67891" x="4044950" y="2982913"/>
          <p14:tracePt t="67905" x="4054475" y="2982913"/>
          <p14:tracePt t="67922" x="4062413" y="2982913"/>
          <p14:tracePt t="67938" x="4081463" y="2982913"/>
          <p14:tracePt t="67972" x="4098925" y="2982913"/>
          <p14:tracePt t="68007" x="4108450" y="2973388"/>
          <p14:tracePt t="68040" x="4125913" y="2973388"/>
          <p14:tracePt t="68075" x="4133850" y="2973388"/>
          <p14:tracePt t="68089" x="4133850" y="2965450"/>
          <p14:tracePt t="68130" x="4143375" y="2965450"/>
          <p14:tracePt t="68143" x="4143375" y="2955925"/>
          <p14:tracePt t="68157" x="4152900" y="2955925"/>
          <p14:tracePt t="68164" x="4160838" y="2955925"/>
          <p14:tracePt t="68178" x="4170363" y="2946400"/>
          <p14:tracePt t="68192" x="4179888" y="2938463"/>
          <p14:tracePt t="68205" x="4197350" y="2938463"/>
          <p14:tracePt t="68222" x="4214813" y="2938463"/>
          <p14:tracePt t="68239" x="4232275" y="2938463"/>
          <p14:tracePt t="68255" x="4259263" y="2938463"/>
          <p14:tracePt t="68273" x="4286250" y="2938463"/>
          <p14:tracePt t="68289" x="4295775" y="2938463"/>
          <p14:tracePt t="68305" x="4313238" y="2938463"/>
          <p14:tracePt t="68322" x="4330700" y="2938463"/>
          <p14:tracePt t="68339" x="4348163" y="2938463"/>
          <p14:tracePt t="68355" x="4367213" y="2938463"/>
          <p14:tracePt t="68372" x="4375150" y="2938463"/>
          <p14:tracePt t="68389" x="4394200" y="2938463"/>
          <p14:tracePt t="68405" x="4402138" y="2938463"/>
          <p14:tracePt t="68422" x="4411663" y="2938463"/>
          <p14:tracePt t="68439" x="4419600" y="2938463"/>
          <p14:tracePt t="68456" x="4438650" y="2938463"/>
          <p14:tracePt t="68472" x="4456113" y="2938463"/>
          <p14:tracePt t="68489" x="4483100" y="2938463"/>
          <p14:tracePt t="68506" x="4500563" y="2938463"/>
          <p14:tracePt t="68522" x="4537075" y="2938463"/>
          <p14:tracePt t="68539" x="4545013" y="2938463"/>
          <p14:tracePt t="68555" x="4562475" y="2938463"/>
          <p14:tracePt t="68572" x="4581525" y="2938463"/>
          <p14:tracePt t="68589" x="4598988" y="2938463"/>
          <p14:tracePt t="68605" x="4616450" y="2938463"/>
          <p14:tracePt t="68622" x="4625975" y="2938463"/>
          <p14:tracePt t="68639" x="4643438" y="2938463"/>
          <p14:tracePt t="68656" x="4652963" y="2938463"/>
          <p14:tracePt t="68672" x="4670425" y="2938463"/>
          <p14:tracePt t="68705" x="4679950" y="2938463"/>
          <p14:tracePt t="68721" x="4687888" y="2938463"/>
          <p14:tracePt t="68738" x="4705350" y="2938463"/>
          <p14:tracePt t="68755" x="4724400" y="2938463"/>
          <p14:tracePt t="68772" x="4741863" y="2938463"/>
          <p14:tracePt t="68788" x="4759325" y="2938463"/>
          <p14:tracePt t="68805" x="4768850" y="2938463"/>
          <p14:tracePt t="68822" x="4776788" y="2938463"/>
          <p14:tracePt t="68839" x="4795838" y="2938463"/>
          <p14:tracePt t="68856" x="4803775" y="2938463"/>
          <p14:tracePt t="68872" x="4813300" y="2946400"/>
          <p14:tracePt t="68889" x="4830763" y="2946400"/>
          <p14:tracePt t="68906" x="4840288" y="2946400"/>
          <p14:tracePt t="68939" x="4848225" y="2946400"/>
          <p14:tracePt t="68955" x="4857750" y="2946400"/>
          <p14:tracePt t="68979" x="4867275" y="2946400"/>
          <p14:tracePt t="69007" x="4875213" y="2946400"/>
          <p14:tracePt t="69020" x="4875213" y="2955925"/>
          <p14:tracePt t="69034" x="4884738" y="2955925"/>
          <p14:tracePt t="69048" x="4894263" y="2955925"/>
          <p14:tracePt t="69062" x="4902200" y="2955925"/>
          <p14:tracePt t="69075" x="4911725" y="2955925"/>
          <p14:tracePt t="69089" x="4929188" y="2955925"/>
          <p14:tracePt t="69105" x="4946650" y="2955925"/>
          <p14:tracePt t="69110" x="4956175" y="2955925"/>
          <p14:tracePt t="69122" x="4965700" y="2955925"/>
          <p14:tracePt t="69139" x="4983163" y="2955925"/>
          <p14:tracePt t="69156" x="4991100" y="2955925"/>
          <p14:tracePt t="69172" x="5000625" y="2955925"/>
          <p14:tracePt t="69192" x="5010150" y="2955925"/>
          <p14:tracePt t="69212" x="5018088" y="2955925"/>
          <p14:tracePt t="69295" x="5027613" y="2955925"/>
          <p14:tracePt t="69329" x="5037138" y="2955925"/>
          <p14:tracePt t="69349" x="5045075" y="2955925"/>
          <p14:tracePt t="69363" x="5054600" y="2955925"/>
          <p14:tracePt t="69370" x="5062538" y="2955925"/>
          <p14:tracePt t="69383" x="5072063" y="2955925"/>
          <p14:tracePt t="69418" x="5081588" y="2955925"/>
          <p14:tracePt t="69438" x="5089525" y="2955925"/>
          <p14:tracePt t="69446" x="5099050" y="2955925"/>
          <p14:tracePt t="69465" x="5108575" y="2955925"/>
          <p14:tracePt t="69486" x="5116513" y="2955925"/>
          <p14:tracePt t="69507" x="5126038" y="2955925"/>
          <p14:tracePt t="69514" x="5133975" y="2955925"/>
          <p14:tracePt t="69527" x="5143500" y="2955925"/>
          <p14:tracePt t="69539" x="5153025" y="2955925"/>
          <p14:tracePt t="69555" x="5170488" y="2955925"/>
          <p14:tracePt t="69572" x="5197475" y="2955925"/>
          <p14:tracePt t="69588" x="5214938" y="2955925"/>
          <p14:tracePt t="69605" x="5232400" y="2955925"/>
          <p14:tracePt t="69622" x="5259388" y="2946400"/>
          <p14:tracePt t="69638" x="5276850" y="2946400"/>
          <p14:tracePt t="69655" x="5330825" y="2946400"/>
          <p14:tracePt t="69672" x="5375275" y="2946400"/>
          <p14:tracePt t="69688" x="5402263" y="2946400"/>
          <p14:tracePt t="69705" x="5429250" y="2946400"/>
          <p14:tracePt t="69722" x="5446713" y="2946400"/>
          <p14:tracePt t="69738" x="5456238" y="2946400"/>
          <p14:tracePt t="69755" x="5465763" y="2946400"/>
          <p14:tracePt t="69772" x="5473700" y="2946400"/>
          <p14:tracePt t="69788" x="5473700" y="2938463"/>
          <p14:tracePt t="69805" x="5473700" y="2928938"/>
          <p14:tracePt t="69822" x="5473700" y="2911475"/>
          <p14:tracePt t="69838" x="5473700" y="2874963"/>
          <p14:tracePt t="70163" x="5500688" y="2874963"/>
          <p14:tracePt t="70169" x="5537200" y="2874963"/>
          <p14:tracePt t="70177" x="5572125" y="2874963"/>
          <p14:tracePt t="70188" x="5608638" y="2874963"/>
          <p14:tracePt t="70205" x="5688013" y="2874963"/>
          <p14:tracePt t="70221" x="5715000" y="2874963"/>
          <p14:tracePt t="70238" x="5741988" y="2874963"/>
          <p14:tracePt t="70255" x="5759450" y="2874963"/>
          <p14:tracePt t="70271" x="5776913" y="2874963"/>
          <p14:tracePt t="70288" x="5803900" y="2874963"/>
          <p14:tracePt t="70305" x="5822950" y="2874963"/>
          <p14:tracePt t="70321" x="5848350" y="2884488"/>
          <p14:tracePt t="70355" x="5867400" y="2884488"/>
          <p14:tracePt t="70372" x="5875338" y="2894013"/>
          <p14:tracePt t="70388" x="5884863" y="2894013"/>
          <p14:tracePt t="70405" x="5911850" y="2901950"/>
          <p14:tracePt t="70422" x="5919788" y="2911475"/>
          <p14:tracePt t="70438" x="5938838" y="2919413"/>
          <p14:tracePt t="70455" x="5946775" y="2928938"/>
          <p14:tracePt t="70471" x="5956300" y="2928938"/>
          <p14:tracePt t="70488" x="5956300" y="2938463"/>
          <p14:tracePt t="70505" x="5973763" y="2938463"/>
          <p14:tracePt t="70521" x="5973763" y="2946400"/>
          <p14:tracePt t="70555" x="5983288" y="2946400"/>
          <p14:tracePt t="70572" x="5983288" y="2955925"/>
          <p14:tracePt t="70588" x="5991225" y="2965450"/>
          <p14:tracePt t="70622" x="6010275" y="2965450"/>
          <p14:tracePt t="74438" x="5956300" y="2965450"/>
          <p14:tracePt t="74445" x="5884863" y="2982913"/>
          <p14:tracePt t="74455" x="5813425" y="2990850"/>
          <p14:tracePt t="74472" x="5483225" y="3062288"/>
          <p14:tracePt t="74489" x="5330825" y="3116263"/>
          <p14:tracePt t="74506" x="5241925" y="3160713"/>
          <p14:tracePt t="74522" x="5205413" y="3179763"/>
          <p14:tracePt t="74540" x="5160963" y="3205163"/>
          <p14:tracePt t="74556" x="4965700" y="3286125"/>
          <p14:tracePt t="74572" x="4830763" y="3340100"/>
          <p14:tracePt t="74589" x="4687888" y="3384550"/>
          <p14:tracePt t="74606" x="4598988" y="3419475"/>
          <p14:tracePt t="74623" x="4456113" y="3465513"/>
          <p14:tracePt t="74639" x="4357688" y="3490913"/>
          <p14:tracePt t="74656" x="4276725" y="3517900"/>
          <p14:tracePt t="74672" x="4224338" y="3536950"/>
          <p14:tracePt t="74688" x="4197350" y="3544888"/>
          <p14:tracePt t="74705" x="4143375" y="3571875"/>
          <p14:tracePt t="74722" x="4108450" y="3589338"/>
          <p14:tracePt t="74738" x="4037013" y="3616325"/>
          <p14:tracePt t="74755" x="4000500" y="3633788"/>
          <p14:tracePt t="74772" x="3956050" y="3660775"/>
          <p14:tracePt t="74788" x="3875088" y="3705225"/>
          <p14:tracePt t="74806" x="3822700" y="3732213"/>
          <p14:tracePt t="74822" x="3768725" y="3776663"/>
          <p14:tracePt t="74839" x="3741738" y="3795713"/>
          <p14:tracePt t="74856" x="3714750" y="3822700"/>
          <p14:tracePt t="74872" x="3687763" y="3830638"/>
          <p14:tracePt t="74889" x="3670300" y="3848100"/>
          <p14:tracePt t="74906" x="3643313" y="3867150"/>
          <p14:tracePt t="74922" x="3616325" y="3884613"/>
          <p14:tracePt t="74939" x="3589338" y="3902075"/>
          <p14:tracePt t="74955" x="3562350" y="3911600"/>
          <p14:tracePt t="74972" x="3554413" y="3919538"/>
          <p14:tracePt t="74989" x="3527425" y="3929063"/>
          <p14:tracePt t="75006" x="3509963" y="3938588"/>
          <p14:tracePt t="75022" x="3500438" y="3938588"/>
          <p14:tracePt t="75040" x="3473450" y="3956050"/>
          <p14:tracePt t="75056" x="3465513" y="3956050"/>
          <p14:tracePt t="75089" x="3455988" y="3956050"/>
          <p14:tracePt t="75192" x="3465513" y="3956050"/>
          <p14:tracePt t="75206" x="3473450" y="3956050"/>
          <p14:tracePt t="75220" x="3490913" y="3956050"/>
          <p14:tracePt t="75226" x="3500438" y="3956050"/>
          <p14:tracePt t="75239" x="3517900" y="3956050"/>
          <p14:tracePt t="75256" x="3544888" y="3956050"/>
          <p14:tracePt t="75273" x="3571875" y="3956050"/>
          <p14:tracePt t="75289" x="3598863" y="3965575"/>
          <p14:tracePt t="75306" x="3616325" y="3965575"/>
          <p14:tracePt t="75322" x="3633788" y="3965575"/>
          <p14:tracePt t="75339" x="3643313" y="3965575"/>
          <p14:tracePt t="75355" x="3652838" y="3965575"/>
          <p14:tracePt t="75389" x="3660775" y="3965575"/>
          <p14:tracePt t="75406" x="3670300" y="3965575"/>
          <p14:tracePt t="75423" x="3679825" y="3965575"/>
          <p14:tracePt t="75439" x="3697288" y="3965575"/>
          <p14:tracePt t="75472" x="3714750" y="3973513"/>
          <p14:tracePt t="75489" x="3724275" y="3973513"/>
          <p14:tracePt t="75522" x="3732213" y="3973513"/>
          <p14:tracePt t="75610" x="3741738" y="3973513"/>
          <p14:tracePt t="75624" x="3751263" y="3973513"/>
          <p14:tracePt t="75643" x="3759200" y="3973513"/>
          <p14:tracePt t="75658" x="3768725" y="3973513"/>
          <p14:tracePt t="75669" x="3776663" y="3973513"/>
          <p14:tracePt t="75676" x="3786188" y="3973513"/>
          <p14:tracePt t="75688" x="3795713" y="3973513"/>
          <p14:tracePt t="75705" x="3813175" y="3973513"/>
          <p14:tracePt t="75721" x="3830638" y="3973513"/>
          <p14:tracePt t="75738" x="3857625" y="3973513"/>
          <p14:tracePt t="75755" x="3875088" y="3973513"/>
          <p14:tracePt t="75772" x="3902075" y="3983038"/>
          <p14:tracePt t="75789" x="3919538" y="3983038"/>
          <p14:tracePt t="75805" x="3938588" y="3983038"/>
          <p14:tracePt t="75822" x="3946525" y="3983038"/>
          <p14:tracePt t="75839" x="3956050" y="3983038"/>
          <p14:tracePt t="75855" x="3973513" y="3983038"/>
          <p14:tracePt t="75873" x="3983038" y="3983038"/>
          <p14:tracePt t="75889" x="4000500" y="3983038"/>
          <p14:tracePt t="75906" x="4010025" y="3983038"/>
          <p14:tracePt t="75921" x="4027488" y="3983038"/>
          <p14:tracePt t="75938" x="4044950" y="3983038"/>
          <p14:tracePt t="75955" x="4054475" y="3983038"/>
          <p14:tracePt t="75972" x="4081463" y="3983038"/>
          <p14:tracePt t="75989" x="4098925" y="3973513"/>
          <p14:tracePt t="76005" x="4116388" y="3973513"/>
          <p14:tracePt t="76022" x="4125913" y="3973513"/>
          <p14:tracePt t="76038" x="4133850" y="3973513"/>
          <p14:tracePt t="76072" x="4143375" y="3973513"/>
          <p14:tracePt t="76096" x="4152900" y="3973513"/>
          <p14:tracePt t="76109" x="4160838" y="3973513"/>
          <p14:tracePt t="76124" x="4170363" y="3973513"/>
          <p14:tracePt t="76157" x="4179888" y="3973513"/>
          <p14:tracePt t="76192" x="4187825" y="3965575"/>
          <p14:tracePt t="76219" x="4197350" y="3965575"/>
          <p14:tracePt t="76240" x="4205288" y="3965575"/>
          <p14:tracePt t="76253" x="4214813" y="3965575"/>
          <p14:tracePt t="76260" x="4224338" y="3965575"/>
          <p14:tracePt t="76273" x="4232275" y="3965575"/>
          <p14:tracePt t="76289" x="4251325" y="3956050"/>
          <p14:tracePt t="76306" x="4268788" y="3956050"/>
          <p14:tracePt t="76322" x="4286250" y="3956050"/>
          <p14:tracePt t="76339" x="4303713" y="3946525"/>
          <p14:tracePt t="76356" x="4322763" y="3946525"/>
          <p14:tracePt t="76372" x="4330700" y="3946525"/>
          <p14:tracePt t="76390" x="4340225" y="3946525"/>
          <p14:tracePt t="76423" x="4348163" y="3946525"/>
          <p14:tracePt t="76439" x="4357688" y="3946525"/>
          <p14:tracePt t="76671" x="4367213" y="3946525"/>
          <p14:tracePt t="76780" x="4375150" y="3946525"/>
          <p14:tracePt t="76786" x="4375150" y="3956050"/>
          <p14:tracePt t="76793" x="4394200" y="3956050"/>
          <p14:tracePt t="76808" x="4402138" y="3956050"/>
          <p14:tracePt t="76822" x="4438650" y="3965575"/>
          <p14:tracePt t="76839" x="4473575" y="3965575"/>
          <p14:tracePt t="76855" x="4527550" y="3965575"/>
          <p14:tracePt t="76872" x="4537075" y="3965575"/>
          <p14:tracePt t="76889" x="4554538" y="3965575"/>
          <p14:tracePt t="76905" x="4572000" y="3965575"/>
          <p14:tracePt t="76922" x="4581525" y="3965575"/>
          <p14:tracePt t="76939" x="4589463" y="3965575"/>
          <p14:tracePt t="76986" x="4589463" y="3973513"/>
          <p14:tracePt t="77007" x="4589463" y="3983038"/>
          <p14:tracePt t="77062" x="4589463" y="3990975"/>
          <p14:tracePt t="77096" x="4589463" y="4000500"/>
          <p14:tracePt t="77124" x="4589463" y="4010025"/>
          <p14:tracePt t="77144" x="4589463" y="4017963"/>
          <p14:tracePt t="77172" x="4589463" y="4027488"/>
          <p14:tracePt t="77500" x="4608513" y="4027488"/>
          <p14:tracePt t="77507" x="4616450" y="4027488"/>
          <p14:tracePt t="77520" x="4633913" y="4027488"/>
          <p14:tracePt t="77527" x="4643438" y="4027488"/>
          <p14:tracePt t="77541" x="4652963" y="4027488"/>
          <p14:tracePt t="77555" x="4660900" y="4027488"/>
          <p14:tracePt t="77572" x="4670425" y="4027488"/>
          <p14:tracePt t="77589" x="4679950" y="4027488"/>
          <p14:tracePt t="77605" x="4687888" y="4027488"/>
          <p14:tracePt t="77622" x="4697413" y="4027488"/>
          <p14:tracePt t="77643" x="4705350" y="4027488"/>
          <p14:tracePt t="77923" x="4714875" y="4027488"/>
          <p14:tracePt t="77943" x="4724400" y="4027488"/>
          <p14:tracePt t="77951" x="4732338" y="4027488"/>
          <p14:tracePt t="77958" x="4741863" y="4027488"/>
          <p14:tracePt t="77972" x="4759325" y="4027488"/>
          <p14:tracePt t="77989" x="4768850" y="4027488"/>
          <p14:tracePt t="78007" x="4795838" y="4027488"/>
          <p14:tracePt t="78022" x="4803775" y="4027488"/>
          <p14:tracePt t="78039" x="4822825" y="4027488"/>
          <p14:tracePt t="78056" x="4830763" y="4027488"/>
          <p14:tracePt t="78089" x="4840288" y="4027488"/>
          <p14:tracePt t="78116" x="4848225" y="4027488"/>
          <p14:tracePt t="78125" x="4857750" y="4027488"/>
          <p14:tracePt t="78139" x="4867275" y="4027488"/>
          <p14:tracePt t="78156" x="4875213" y="4027488"/>
          <p14:tracePt t="78172" x="4902200" y="4027488"/>
          <p14:tracePt t="78189" x="4911725" y="4027488"/>
          <p14:tracePt t="78206" x="4929188" y="4027488"/>
          <p14:tracePt t="78239" x="4938713" y="4027488"/>
          <p14:tracePt t="78256" x="4946650" y="4027488"/>
          <p14:tracePt t="78273" x="4965700" y="4037013"/>
          <p14:tracePt t="78289" x="4973638" y="4037013"/>
          <p14:tracePt t="78306" x="4991100" y="4037013"/>
          <p14:tracePt t="78322" x="5018088" y="4037013"/>
          <p14:tracePt t="78339" x="5027613" y="4037013"/>
          <p14:tracePt t="78355" x="5037138" y="4044950"/>
          <p14:tracePt t="78372" x="5045075" y="4054475"/>
          <p14:tracePt t="78389" x="5054600" y="4054475"/>
          <p14:tracePt t="78405" x="5081588" y="4062413"/>
          <p14:tracePt t="78423" x="5089525" y="4062413"/>
          <p14:tracePt t="78439" x="5108575" y="4071938"/>
          <p14:tracePt t="78455" x="5116513" y="4071938"/>
          <p14:tracePt t="78472" x="5126038" y="4081463"/>
          <p14:tracePt t="78489" x="5126038" y="4089400"/>
          <p14:tracePt t="78856" x="5153025" y="4089400"/>
          <p14:tracePt t="78864" x="5153025" y="4081463"/>
          <p14:tracePt t="78872" x="5160963" y="4081463"/>
          <p14:tracePt t="78889" x="5180013" y="4071938"/>
          <p14:tracePt t="78906" x="5187950" y="4062413"/>
          <p14:tracePt t="78923" x="5197475" y="4062413"/>
          <p14:tracePt t="78939" x="5214938" y="4054475"/>
          <p14:tracePt t="78956" x="5224463" y="4044950"/>
          <p14:tracePt t="78972" x="5259388" y="4037013"/>
          <p14:tracePt t="78989" x="5276850" y="4027488"/>
          <p14:tracePt t="79006" x="5322888" y="4010025"/>
          <p14:tracePt t="79022" x="5340350" y="4010025"/>
          <p14:tracePt t="79040" x="5367338" y="4000500"/>
          <p14:tracePt t="79056" x="5375275" y="3990975"/>
          <p14:tracePt t="79072" x="5384800" y="3990975"/>
          <p14:tracePt t="79089" x="5394325" y="3990975"/>
          <p14:tracePt t="79121" x="5402263" y="3990975"/>
          <p14:tracePt t="79198" x="5411788" y="3990975"/>
          <p14:tracePt t="79226" x="5419725" y="3990975"/>
          <p14:tracePt t="79240" x="5429250" y="3990975"/>
          <p14:tracePt t="79246" x="5438775" y="3990975"/>
          <p14:tracePt t="79256" x="5446713" y="3990975"/>
          <p14:tracePt t="79273" x="5473700" y="3990975"/>
          <p14:tracePt t="79289" x="5500688" y="3990975"/>
          <p14:tracePt t="79306" x="5518150" y="3990975"/>
          <p14:tracePt t="79322" x="5537200" y="3990975"/>
          <p14:tracePt t="79339" x="5554663" y="3990975"/>
          <p14:tracePt t="79356" x="5562600" y="4000500"/>
          <p14:tracePt t="79372" x="5572125" y="4000500"/>
          <p14:tracePt t="79405" x="5572125" y="4010025"/>
          <p14:tracePt t="79500" x="5581650" y="4010025"/>
          <p14:tracePt t="79513" x="5589588" y="4010025"/>
          <p14:tracePt t="79534" x="5589588" y="4017963"/>
          <p14:tracePt t="79541" x="5599113" y="4017963"/>
          <p14:tracePt t="79548" x="5608638" y="4017963"/>
          <p14:tracePt t="79555" x="5616575" y="4017963"/>
          <p14:tracePt t="79572" x="5634038" y="4027488"/>
          <p14:tracePt t="79589" x="5661025" y="4027488"/>
          <p14:tracePt t="79606" x="5680075" y="4027488"/>
          <p14:tracePt t="79622" x="5688013" y="4027488"/>
          <p14:tracePt t="79639" x="5705475" y="4027488"/>
          <p14:tracePt t="79670" x="5715000" y="4027488"/>
          <p14:tracePt t="79808" x="5724525" y="4027488"/>
          <p14:tracePt t="79821" x="5724525" y="4037013"/>
          <p14:tracePt t="79896" x="5724525" y="4044950"/>
          <p14:tracePt t="79966" x="5732463" y="4044950"/>
          <p14:tracePt t="80159" x="5741988" y="4044950"/>
          <p14:tracePt t="80185" x="5751513" y="4044950"/>
          <p14:tracePt t="80198" x="5759450" y="4037013"/>
          <p14:tracePt t="80206" x="5768975" y="4037013"/>
          <p14:tracePt t="80219" x="5776913" y="4037013"/>
          <p14:tracePt t="80226" x="5786438" y="4037013"/>
          <p14:tracePt t="80239" x="5803900" y="4027488"/>
          <p14:tracePt t="80256" x="5822950" y="4017963"/>
          <p14:tracePt t="80273" x="5875338" y="4017963"/>
          <p14:tracePt t="80289" x="5938838" y="4017963"/>
          <p14:tracePt t="80306" x="6010275" y="4017963"/>
          <p14:tracePt t="80322" x="6099175" y="4017963"/>
          <p14:tracePt t="80339" x="6143625" y="4017963"/>
          <p14:tracePt t="80355" x="6180138" y="4017963"/>
          <p14:tracePt t="80372" x="6215063" y="4017963"/>
          <p14:tracePt t="80389" x="6242050" y="4027488"/>
          <p14:tracePt t="80406" x="6276975" y="4037013"/>
          <p14:tracePt t="80423" x="6323013" y="4037013"/>
          <p14:tracePt t="80439" x="6340475" y="4037013"/>
          <p14:tracePt t="80456" x="6367463" y="4037013"/>
          <p14:tracePt t="80472" x="6394450" y="4037013"/>
          <p14:tracePt t="80489" x="6411913" y="4037013"/>
          <p14:tracePt t="80506" x="6429375" y="4037013"/>
          <p14:tracePt t="80522" x="6465888" y="4054475"/>
          <p14:tracePt t="80540" x="6491288" y="4054475"/>
          <p14:tracePt t="80556" x="6500813" y="4054475"/>
          <p14:tracePt t="80572" x="6510338" y="4054475"/>
          <p14:tracePt t="80911" x="6518275" y="4054475"/>
          <p14:tracePt t="80917" x="6527800" y="4054475"/>
          <p14:tracePt t="80925" x="6537325" y="4054475"/>
          <p14:tracePt t="80939" x="6581775" y="4054475"/>
          <p14:tracePt t="80956" x="6634163" y="4054475"/>
          <p14:tracePt t="80972" x="6732588" y="4054475"/>
          <p14:tracePt t="80989" x="6796088" y="4044950"/>
          <p14:tracePt t="81006" x="6867525" y="4037013"/>
          <p14:tracePt t="81022" x="6956425" y="4027488"/>
          <p14:tracePt t="81040" x="7027863" y="4027488"/>
          <p14:tracePt t="81056" x="7126288" y="4027488"/>
          <p14:tracePt t="81072" x="7170738" y="4027488"/>
          <p14:tracePt t="81089" x="7215188" y="4027488"/>
          <p14:tracePt t="81105" x="7242175" y="4027488"/>
          <p14:tracePt t="81122" x="7269163" y="4027488"/>
          <p14:tracePt t="81139" x="7286625" y="4027488"/>
          <p14:tracePt t="81143" x="7296150" y="4027488"/>
          <p14:tracePt t="81156" x="7340600" y="4027488"/>
          <p14:tracePt t="81172" x="7367588" y="4027488"/>
          <p14:tracePt t="81189" x="7402513" y="4027488"/>
          <p14:tracePt t="81206" x="7562850" y="4027488"/>
          <p14:tracePt t="81222" x="7653338" y="4027488"/>
          <p14:tracePt t="81239" x="7769225" y="4027488"/>
          <p14:tracePt t="81255" x="7813675" y="4027488"/>
          <p14:tracePt t="81273" x="7858125" y="4027488"/>
          <p14:tracePt t="81289" x="7875588" y="4037013"/>
          <p14:tracePt t="81306" x="7902575" y="4037013"/>
          <p14:tracePt t="81322" x="7929563" y="4037013"/>
          <p14:tracePt t="81339" x="7939088" y="4037013"/>
          <p14:tracePt t="81356" x="7947025" y="4037013"/>
          <p14:tracePt t="81372" x="7956550" y="4037013"/>
          <p14:tracePt t="81389" x="7966075" y="4037013"/>
          <p14:tracePt t="81534" x="7974013" y="4037013"/>
          <p14:tracePt t="81548" x="7983538" y="4037013"/>
          <p14:tracePt t="81554" x="7991475" y="4027488"/>
          <p14:tracePt t="81561" x="8010525" y="4017963"/>
          <p14:tracePt t="81572" x="8037513" y="4017963"/>
          <p14:tracePt t="81589" x="8089900" y="3990975"/>
          <p14:tracePt t="81606" x="8126413" y="3973513"/>
          <p14:tracePt t="81622" x="8134350" y="3973513"/>
          <p14:tracePt t="81910" x="8205788" y="3973513"/>
          <p14:tracePt t="81917" x="8313738" y="3956050"/>
          <p14:tracePt t="81923" x="8429625" y="3946525"/>
          <p14:tracePt t="81938" x="8582025" y="3946525"/>
          <p14:tracePt t="81955" x="8626475" y="3946525"/>
          <p14:tracePt t="81972" x="8688388" y="3946525"/>
          <p14:tracePt t="81988" x="8705850" y="3946525"/>
          <p14:tracePt t="82005" x="8724900" y="3956050"/>
          <p14:tracePt t="82022" x="8751888" y="3956050"/>
          <p14:tracePt t="82038" x="8777288" y="3956050"/>
          <p14:tracePt t="82055" x="8823325" y="3965575"/>
          <p14:tracePt t="82072" x="8875713" y="3983038"/>
          <p14:tracePt t="82089" x="8966200" y="4000500"/>
          <p14:tracePt t="82106" x="9001125" y="4010025"/>
          <p14:tracePt t="82122" x="9037638" y="4010025"/>
          <p14:tracePt t="82139" x="9063038" y="4017963"/>
          <p14:tracePt t="82143" x="9072563" y="4027488"/>
          <p14:tracePt t="82156" x="9082088" y="4027488"/>
          <p14:tracePt t="82172" x="9099550" y="4027488"/>
          <p14:tracePt t="82189" x="9109075" y="4037013"/>
          <p14:tracePt t="82206" x="9117013" y="4037013"/>
          <p14:tracePt t="82239" x="9134475" y="4044950"/>
          <p14:tracePt t="82256" x="9144000" y="4044950"/>
          <p14:tracePt t="82273" x="9170988" y="4044950"/>
          <p14:tracePt t="82289" x="9188450" y="4044950"/>
          <p14:tracePt t="82306" x="9215438" y="4044950"/>
          <p14:tracePt t="82322" x="9259888" y="4062413"/>
          <p14:tracePt t="82339" x="9296400" y="4062413"/>
          <p14:tracePt t="82355" x="9313863" y="4062413"/>
          <p14:tracePt t="82372" x="9348788" y="4062413"/>
          <p14:tracePt t="82389" x="9375775" y="4062413"/>
          <p14:tracePt t="82406" x="9394825" y="4062413"/>
          <p14:tracePt t="82423" x="9412288" y="4062413"/>
          <p14:tracePt t="82439" x="9429750" y="4062413"/>
          <p14:tracePt t="82472" x="9447213" y="4062413"/>
          <p14:tracePt t="82489" x="9466263" y="4062413"/>
          <p14:tracePt t="82506" x="9491663" y="4062413"/>
          <p14:tracePt t="82522" x="9510713" y="4062413"/>
          <p14:tracePt t="82540" x="9537700" y="4062413"/>
          <p14:tracePt t="82556" x="9545638" y="4062413"/>
          <p14:tracePt t="82572" x="9563100" y="4062413"/>
          <p14:tracePt t="82589" x="9582150" y="4062413"/>
          <p14:tracePt t="82605" x="9599613" y="4062413"/>
          <p14:tracePt t="82622" x="9617075" y="4062413"/>
          <p14:tracePt t="82639" x="9634538" y="4062413"/>
          <p14:tracePt t="82643" x="9644063" y="4062413"/>
          <p14:tracePt t="82656" x="9653588" y="4071938"/>
          <p14:tracePt t="82672" x="9671050" y="4071938"/>
          <p14:tracePt t="82688" x="9688513" y="4071938"/>
          <p14:tracePt t="82705" x="9715500" y="4081463"/>
          <p14:tracePt t="82722" x="9742488" y="4081463"/>
          <p14:tracePt t="82738" x="9777413" y="4089400"/>
          <p14:tracePt t="82755" x="9786938" y="4089400"/>
          <p14:tracePt t="82772" x="9813925" y="4089400"/>
          <p14:tracePt t="82788" x="9840913" y="4089400"/>
          <p14:tracePt t="82805" x="9867900" y="4098925"/>
          <p14:tracePt t="82822" x="9902825" y="4098925"/>
          <p14:tracePt t="82839" x="9929813" y="4108450"/>
          <p14:tracePt t="82855" x="9966325" y="4108450"/>
          <p14:tracePt t="82872" x="9991725" y="4108450"/>
          <p14:tracePt t="82889" x="10018713" y="4108450"/>
          <p14:tracePt t="82905" x="10055225" y="4108450"/>
          <p14:tracePt t="82923" x="10090150" y="4108450"/>
          <p14:tracePt t="82939" x="10117138" y="4108450"/>
          <p14:tracePt t="82955" x="10144125" y="4108450"/>
          <p14:tracePt t="82972" x="10180638" y="4108450"/>
          <p14:tracePt t="82989" x="10198100" y="4108450"/>
          <p14:tracePt t="83006" x="10215563" y="4108450"/>
          <p14:tracePt t="83022" x="10233025" y="4108450"/>
          <p14:tracePt t="83039" x="10242550" y="4108450"/>
          <p14:tracePt t="83056" x="10252075" y="4108450"/>
          <p14:tracePt t="83072" x="10269538" y="4108450"/>
          <p14:tracePt t="83089" x="10277475" y="4108450"/>
          <p14:tracePt t="83106" x="10287000" y="4108450"/>
          <p14:tracePt t="83122" x="10296525" y="4108450"/>
          <p14:tracePt t="83139" x="10304463" y="4108450"/>
          <p14:tracePt t="83164" x="10313988" y="4108450"/>
          <p14:tracePt t="83397" x="10313988" y="4116388"/>
          <p14:tracePt t="83486" x="10304463" y="4116388"/>
          <p14:tracePt t="83829" x="10090150" y="4108450"/>
          <p14:tracePt t="83835" x="9725025" y="4081463"/>
          <p14:tracePt t="83843" x="9323388" y="4044950"/>
          <p14:tracePt t="83856" x="8589963" y="4017963"/>
          <p14:tracePt t="83873" x="8037513" y="4017963"/>
          <p14:tracePt t="83888" x="7161213" y="4017963"/>
          <p14:tracePt t="83905" x="6394450" y="4081463"/>
          <p14:tracePt t="83922" x="6089650" y="4098925"/>
          <p14:tracePt t="83938" x="5608638" y="4071938"/>
          <p14:tracePt t="83955" x="5456238" y="4044950"/>
          <p14:tracePt t="83972" x="5170488" y="3990975"/>
          <p14:tracePt t="83990" x="5062538" y="3956050"/>
          <p14:tracePt t="84006" x="4983163" y="3919538"/>
          <p14:tracePt t="84022" x="4786313" y="3875088"/>
          <p14:tracePt t="84039" x="4687888" y="3857625"/>
          <p14:tracePt t="85616" x="4562475" y="3857625"/>
          <p14:tracePt t="85624" x="4465638" y="3867150"/>
          <p14:tracePt t="85630" x="4367213" y="3875088"/>
          <p14:tracePt t="85639" x="4268788" y="3902075"/>
          <p14:tracePt t="85656" x="3946525" y="3965575"/>
          <p14:tracePt t="85672" x="3830638" y="4000500"/>
          <p14:tracePt t="85688" x="3776663" y="4037013"/>
          <p14:tracePt t="85705" x="3660775" y="4089400"/>
          <p14:tracePt t="85722" x="3500438" y="4152900"/>
          <p14:tracePt t="85738" x="3152775" y="4286250"/>
          <p14:tracePt t="85755" x="2982913" y="4348163"/>
          <p14:tracePt t="85772" x="2741613" y="4419600"/>
          <p14:tracePt t="85788" x="2643188" y="4465638"/>
          <p14:tracePt t="85805" x="2581275" y="4491038"/>
          <p14:tracePt t="85822" x="2473325" y="4537075"/>
          <p14:tracePt t="85839" x="2347913" y="4589463"/>
          <p14:tracePt t="85855" x="2143125" y="4643438"/>
          <p14:tracePt t="85873" x="2081213" y="4660900"/>
          <p14:tracePt t="85889" x="2044700" y="4670425"/>
          <p14:tracePt t="85905" x="2009775" y="4679950"/>
          <p14:tracePt t="85921" x="1990725" y="4687888"/>
          <p14:tracePt t="85938" x="1973263" y="4687888"/>
          <p14:tracePt t="85955" x="1965325" y="4697413"/>
          <p14:tracePt t="85972" x="1955800" y="4705350"/>
          <p14:tracePt t="85989" x="1946275" y="4714875"/>
          <p14:tracePt t="86006" x="1938338" y="4724400"/>
          <p14:tracePt t="86022" x="1938338" y="4732338"/>
          <p14:tracePt t="86038" x="1938338" y="4741863"/>
          <p14:tracePt t="86055" x="1938338" y="4751388"/>
          <p14:tracePt t="86072" x="1938338" y="4759325"/>
          <p14:tracePt t="86096" x="1938338" y="4768850"/>
          <p14:tracePt t="86109" x="1946275" y="4768850"/>
          <p14:tracePt t="86123" x="1946275" y="4776788"/>
          <p14:tracePt t="86139" x="1955800" y="4776788"/>
          <p14:tracePt t="86156" x="1965325" y="4786313"/>
          <p14:tracePt t="86172" x="1982788" y="4786313"/>
          <p14:tracePt t="86189" x="1990725" y="4795838"/>
          <p14:tracePt t="86206" x="2009775" y="4795838"/>
          <p14:tracePt t="86222" x="2027238" y="4803775"/>
          <p14:tracePt t="86239" x="2036763" y="4813300"/>
          <p14:tracePt t="86256" x="2054225" y="4822825"/>
          <p14:tracePt t="86272" x="2071688" y="4822825"/>
          <p14:tracePt t="86289" x="2098675" y="4840288"/>
          <p14:tracePt t="86308" x="2125663" y="4848225"/>
          <p14:tracePt t="86321" x="2160588" y="4857750"/>
          <p14:tracePt t="86338" x="2179638" y="4867275"/>
          <p14:tracePt t="86355" x="2205038" y="4875213"/>
          <p14:tracePt t="86372" x="2224088" y="4884738"/>
          <p14:tracePt t="86389" x="2251075" y="4884738"/>
          <p14:tracePt t="86405" x="2268538" y="4884738"/>
          <p14:tracePt t="86422" x="2286000" y="4894263"/>
          <p14:tracePt t="86439" x="2312988" y="4902200"/>
          <p14:tracePt t="86456" x="2339975" y="4902200"/>
          <p14:tracePt t="86472" x="2384425" y="4902200"/>
          <p14:tracePt t="86489" x="2446338" y="4902200"/>
          <p14:tracePt t="86506" x="2536825" y="4902200"/>
          <p14:tracePt t="86522" x="2687638" y="4902200"/>
          <p14:tracePt t="86539" x="2751138" y="4902200"/>
          <p14:tracePt t="86556" x="2786063" y="4902200"/>
          <p14:tracePt t="86572" x="2803525" y="4902200"/>
          <p14:tracePt t="86589" x="2830513" y="4902200"/>
          <p14:tracePt t="86622" x="2840038" y="4902200"/>
          <p14:tracePt t="86639" x="2857500" y="4902200"/>
          <p14:tracePt t="86656" x="2874963" y="4902200"/>
          <p14:tracePt t="86677" x="2884488" y="4902200"/>
          <p14:tracePt t="86688" x="2894013" y="4902200"/>
          <p14:tracePt t="86705" x="2901950" y="4902200"/>
          <p14:tracePt t="86722" x="2911475" y="4902200"/>
          <p14:tracePt t="86738" x="2928938" y="4902200"/>
          <p14:tracePt t="86755" x="2955925" y="4894263"/>
          <p14:tracePt t="86772" x="2990850" y="4894263"/>
          <p14:tracePt t="86788" x="3036888" y="4894263"/>
          <p14:tracePt t="86806" x="3054350" y="4894263"/>
          <p14:tracePt t="86822" x="3089275" y="4894263"/>
          <p14:tracePt t="86839" x="3108325" y="4894263"/>
          <p14:tracePt t="86855" x="3133725" y="4884738"/>
          <p14:tracePt t="86872" x="3152775" y="4884738"/>
          <p14:tracePt t="86889" x="3170238" y="4884738"/>
          <p14:tracePt t="86906" x="3187700" y="4884738"/>
          <p14:tracePt t="86923" x="3197225" y="4875213"/>
          <p14:tracePt t="86939" x="3205163" y="4875213"/>
          <p14:tracePt t="86972" x="3214688" y="4875213"/>
          <p14:tracePt t="87308" x="3232150" y="4875213"/>
          <p14:tracePt t="87316" x="3241675" y="4875213"/>
          <p14:tracePt t="87322" x="3251200" y="4875213"/>
          <p14:tracePt t="87339" x="3268663" y="4875213"/>
          <p14:tracePt t="87355" x="3295650" y="4875213"/>
          <p14:tracePt t="87372" x="3313113" y="4884738"/>
          <p14:tracePt t="87390" x="3330575" y="4884738"/>
          <p14:tracePt t="87406" x="3340100" y="4884738"/>
          <p14:tracePt t="87422" x="3348038" y="4884738"/>
          <p14:tracePt t="87439" x="3367088" y="4884738"/>
          <p14:tracePt t="87472" x="3375025" y="4884738"/>
          <p14:tracePt t="87500" x="3384550" y="4884738"/>
          <p14:tracePt t="87514" x="3394075" y="4894263"/>
          <p14:tracePt t="87541" x="3402013" y="4894263"/>
          <p14:tracePt t="87569" x="3411538" y="4894263"/>
          <p14:tracePt t="87582" x="3419475" y="4894263"/>
          <p14:tracePt t="87589" x="3429000" y="4894263"/>
          <p14:tracePt t="87606" x="3429000" y="4902200"/>
          <p14:tracePt t="87622" x="3438525" y="4911725"/>
          <p14:tracePt t="87639" x="3455988" y="4911725"/>
          <p14:tracePt t="87656" x="3465513" y="4919663"/>
          <p14:tracePt t="87671" x="3473450" y="4919663"/>
          <p14:tracePt t="88096" x="3482975" y="4919663"/>
          <p14:tracePt t="88103" x="3500438" y="4919663"/>
          <p14:tracePt t="88109" x="3509963" y="4919663"/>
          <p14:tracePt t="88124" x="3517900" y="4919663"/>
          <p14:tracePt t="88139" x="3527425" y="4919663"/>
          <p14:tracePt t="88156" x="3536950" y="4919663"/>
          <p14:tracePt t="88172" x="3544888" y="4919663"/>
          <p14:tracePt t="88199" x="3554413" y="4919663"/>
          <p14:tracePt t="88233" x="3562350" y="4919663"/>
          <p14:tracePt t="88260" x="3571875" y="4919663"/>
          <p14:tracePt t="88301" x="3571875" y="4911725"/>
          <p14:tracePt t="88322" x="3581400" y="4911725"/>
          <p14:tracePt t="88356" x="3589338" y="4911725"/>
          <p14:tracePt t="88363" x="3589338" y="4902200"/>
          <p14:tracePt t="88372" x="3598863" y="4902200"/>
          <p14:tracePt t="88389" x="3616325" y="4902200"/>
          <p14:tracePt t="88406" x="3633788" y="4902200"/>
          <p14:tracePt t="88422" x="3643313" y="4902200"/>
          <p14:tracePt t="88439" x="3670300" y="4902200"/>
          <p14:tracePt t="88455" x="3679825" y="4902200"/>
          <p14:tracePt t="88472" x="3697288" y="4902200"/>
          <p14:tracePt t="88489" x="3714750" y="4902200"/>
          <p14:tracePt t="88506" x="3724275" y="4902200"/>
          <p14:tracePt t="88522" x="3732213" y="4902200"/>
          <p14:tracePt t="88539" x="3741738" y="4902200"/>
          <p14:tracePt t="88556" x="3751263" y="4902200"/>
          <p14:tracePt t="88572" x="3768725" y="4902200"/>
          <p14:tracePt t="88589" x="3786188" y="4902200"/>
          <p14:tracePt t="88606" x="3795713" y="4902200"/>
          <p14:tracePt t="88623" x="3803650" y="4902200"/>
          <p14:tracePt t="88639" x="3813175" y="4902200"/>
          <p14:tracePt t="88656" x="3822700" y="4902200"/>
          <p14:tracePt t="88672" x="3830638" y="4902200"/>
          <p14:tracePt t="88688" x="3840163" y="4902200"/>
          <p14:tracePt t="88705" x="3857625" y="4902200"/>
          <p14:tracePt t="88722" x="3867150" y="4902200"/>
          <p14:tracePt t="88738" x="3884613" y="4902200"/>
          <p14:tracePt t="88755" x="3911600" y="4902200"/>
          <p14:tracePt t="88772" x="3929063" y="4902200"/>
          <p14:tracePt t="88788" x="3946525" y="4902200"/>
          <p14:tracePt t="88805" x="3956050" y="4902200"/>
          <p14:tracePt t="88822" x="3965575" y="4902200"/>
          <p14:tracePt t="88839" x="3973513" y="4902200"/>
          <p14:tracePt t="88857" x="3983038" y="4902200"/>
          <p14:tracePt t="88872" x="3990975" y="4902200"/>
          <p14:tracePt t="88890" x="4010025" y="4902200"/>
          <p14:tracePt t="88906" x="4017963" y="4902200"/>
          <p14:tracePt t="88922" x="4037013" y="4902200"/>
          <p14:tracePt t="88939" x="4062413" y="4894263"/>
          <p14:tracePt t="88956" x="4081463" y="4894263"/>
          <p14:tracePt t="88972" x="4116388" y="4884738"/>
          <p14:tracePt t="88989" x="4143375" y="4875213"/>
          <p14:tracePt t="89006" x="4170363" y="4875213"/>
          <p14:tracePt t="89022" x="4187825" y="4875213"/>
          <p14:tracePt t="89039" x="4205288" y="4875213"/>
          <p14:tracePt t="89055" x="4214813" y="4875213"/>
          <p14:tracePt t="89089" x="4224338" y="4875213"/>
          <p14:tracePt t="89843" x="4205288" y="4875213"/>
          <p14:tracePt t="89849" x="4187825" y="4875213"/>
          <p14:tracePt t="89857" x="4170363" y="4875213"/>
          <p14:tracePt t="89872" x="4133850" y="4875213"/>
          <p14:tracePt t="89890" x="4089400" y="4875213"/>
          <p14:tracePt t="89905" x="4071938" y="4875213"/>
          <p14:tracePt t="89921" x="4054475" y="4875213"/>
          <p14:tracePt t="89938" x="4027488" y="4875213"/>
          <p14:tracePt t="89955" x="4010025" y="4875213"/>
          <p14:tracePt t="89972" x="3990975" y="4875213"/>
          <p14:tracePt t="90006" x="3983038" y="4875213"/>
          <p14:tracePt t="90022" x="3973513" y="4875213"/>
          <p14:tracePt t="90082" x="3973513" y="4867275"/>
          <p14:tracePt t="90130" x="3983038" y="4867275"/>
          <p14:tracePt t="90165" x="3990975" y="4867275"/>
          <p14:tracePt t="90178" x="4000500" y="4867275"/>
          <p14:tracePt t="90192" x="4010025" y="4867275"/>
          <p14:tracePt t="90199" x="4017963" y="4867275"/>
          <p14:tracePt t="90206" x="4027488" y="4867275"/>
          <p14:tracePt t="90222" x="4037013" y="4867275"/>
          <p14:tracePt t="90239" x="4054475" y="4867275"/>
          <p14:tracePt t="90255" x="4062413" y="4867275"/>
          <p14:tracePt t="90273" x="4081463" y="4867275"/>
          <p14:tracePt t="90289" x="4089400" y="4867275"/>
          <p14:tracePt t="90306" x="4098925" y="4867275"/>
          <p14:tracePt t="90322" x="4116388" y="4867275"/>
          <p14:tracePt t="90339" x="4125913" y="4867275"/>
          <p14:tracePt t="90372" x="4133850" y="4867275"/>
          <p14:tracePt t="90389" x="4143375" y="4867275"/>
          <p14:tracePt t="90411" x="4152900" y="4867275"/>
          <p14:tracePt t="90425" x="4160838" y="4867275"/>
          <p14:tracePt t="90459" x="4170363" y="4867275"/>
          <p14:tracePt t="90493" x="4179888" y="4867275"/>
          <p14:tracePt t="90521" x="4187825" y="4867275"/>
          <p14:tracePt t="90555" x="4197350" y="4867275"/>
          <p14:tracePt t="90603" x="4205288" y="4867275"/>
          <p14:tracePt t="90644" x="4214813" y="4867275"/>
          <p14:tracePt t="90684" x="4224338" y="4867275"/>
          <p14:tracePt t="90704" x="4232275" y="4867275"/>
          <p14:tracePt t="90725" x="4241800" y="4867275"/>
          <p14:tracePt t="90731" x="4241800" y="4875213"/>
          <p14:tracePt t="90745" x="4251325" y="4875213"/>
          <p14:tracePt t="90759" x="4259263" y="4875213"/>
          <p14:tracePt t="90772" x="4268788" y="4875213"/>
          <p14:tracePt t="90789" x="4295775" y="4875213"/>
          <p14:tracePt t="90805" x="4303713" y="4875213"/>
          <p14:tracePt t="90822" x="4322763" y="4875213"/>
          <p14:tracePt t="90839" x="4330700" y="4884738"/>
          <p14:tracePt t="90856" x="4340225" y="4884738"/>
          <p14:tracePt t="90872" x="4348163" y="4884738"/>
          <p14:tracePt t="90899" x="4357688" y="4884738"/>
          <p14:tracePt t="90911" x="4367213" y="4884738"/>
          <p14:tracePt t="90939" x="4375150" y="4884738"/>
          <p14:tracePt t="90974" x="4384675" y="4884738"/>
          <p14:tracePt t="90993" x="4394200" y="4884738"/>
          <p14:tracePt t="91000" x="4402138" y="4884738"/>
          <p14:tracePt t="91014" x="4411663" y="4884738"/>
          <p14:tracePt t="91022" x="4419600" y="4884738"/>
          <p14:tracePt t="91040" x="4429125" y="4884738"/>
          <p14:tracePt t="91056" x="4446588" y="4884738"/>
          <p14:tracePt t="91072" x="4465638" y="4884738"/>
          <p14:tracePt t="91089" x="4473575" y="4884738"/>
          <p14:tracePt t="91105" x="4483100" y="4884738"/>
          <p14:tracePt t="91122" x="4491038" y="4884738"/>
          <p14:tracePt t="91139" x="4500563" y="4884738"/>
          <p14:tracePt t="91206" x="4500563" y="4894263"/>
          <p14:tracePt t="91995" x="4465638" y="4894263"/>
          <p14:tracePt t="92001" x="4394200" y="4902200"/>
          <p14:tracePt t="92009" x="4295775" y="4911725"/>
          <p14:tracePt t="92022" x="4081463" y="4911725"/>
          <p14:tracePt t="92038" x="3965575" y="4929188"/>
          <p14:tracePt t="92055" x="3884613" y="4938713"/>
          <p14:tracePt t="92072" x="3822700" y="4946650"/>
          <p14:tracePt t="92088" x="3670300" y="4956175"/>
          <p14:tracePt t="92105" x="3509963" y="4956175"/>
          <p14:tracePt t="92122" x="3411538" y="4965700"/>
          <p14:tracePt t="92139" x="3330575" y="4965700"/>
          <p14:tracePt t="92156" x="3276600" y="4965700"/>
          <p14:tracePt t="92172" x="3214688" y="4965700"/>
          <p14:tracePt t="92189" x="3179763" y="4965700"/>
          <p14:tracePt t="92205" x="3143250" y="4965700"/>
          <p14:tracePt t="92222" x="3125788" y="4965700"/>
          <p14:tracePt t="92240" x="3098800" y="4965700"/>
          <p14:tracePt t="92256" x="3062288" y="4965700"/>
          <p14:tracePt t="92273" x="3036888" y="4965700"/>
          <p14:tracePt t="92289" x="3000375" y="4973638"/>
          <p14:tracePt t="92306" x="2965450" y="4973638"/>
          <p14:tracePt t="92322" x="2874963" y="4973638"/>
          <p14:tracePt t="92339" x="2759075" y="4973638"/>
          <p14:tracePt t="92355" x="2643188" y="4973638"/>
          <p14:tracePt t="92372" x="2527300" y="4983163"/>
          <p14:tracePt t="92389" x="2490788" y="4983163"/>
          <p14:tracePt t="92406" x="2455863" y="4983163"/>
          <p14:tracePt t="92423" x="2438400" y="4983163"/>
          <p14:tracePt t="92439" x="2419350" y="4983163"/>
          <p14:tracePt t="92456" x="2411413" y="4983163"/>
          <p14:tracePt t="92472" x="2393950" y="4983163"/>
          <p14:tracePt t="92506" x="2384425" y="4983163"/>
          <p14:tracePt t="92522" x="2374900" y="4983163"/>
          <p14:tracePt t="92539" x="2366963" y="4983163"/>
          <p14:tracePt t="92556" x="2322513" y="4983163"/>
          <p14:tracePt t="92572" x="2286000" y="4973638"/>
          <p14:tracePt t="92589" x="2224088" y="4965700"/>
          <p14:tracePt t="92606" x="2197100" y="4965700"/>
          <p14:tracePt t="92623" x="2179638" y="4956175"/>
          <p14:tracePt t="92639" x="2170113" y="4946650"/>
          <p14:tracePt t="92657" x="2152650" y="4946650"/>
          <p14:tracePt t="92672" x="2152650" y="4938713"/>
          <p14:tracePt t="92711" x="2160588" y="4938713"/>
          <p14:tracePt t="92725" x="2170113" y="4938713"/>
          <p14:tracePt t="92745" x="2179638" y="4938713"/>
          <p14:tracePt t="92752" x="2187575" y="4938713"/>
          <p14:tracePt t="92759" x="2197100" y="4938713"/>
          <p14:tracePt t="92773" x="2205038" y="4938713"/>
          <p14:tracePt t="92788" x="2214563" y="4938713"/>
          <p14:tracePt t="92806" x="2232025" y="4938713"/>
          <p14:tracePt t="92822" x="2259013" y="4938713"/>
          <p14:tracePt t="92839" x="2268538" y="4938713"/>
          <p14:tracePt t="92856" x="2286000" y="4938713"/>
          <p14:tracePt t="92872" x="2295525" y="4938713"/>
          <p14:tracePt t="92890" x="2303463" y="4938713"/>
          <p14:tracePt t="92906" x="2322513" y="4938713"/>
          <p14:tracePt t="92922" x="2330450" y="4938713"/>
          <p14:tracePt t="92939" x="2339975" y="4938713"/>
          <p14:tracePt t="92974" x="2347913" y="4938713"/>
          <p14:tracePt t="92989" x="2357438" y="4938713"/>
          <p14:tracePt t="93077" x="2357438" y="4929188"/>
          <p14:tracePt t="93117" x="2366963" y="4929188"/>
          <p14:tracePt t="93206" x="2366963" y="4919663"/>
          <p14:tracePt t="93220" x="2366963" y="4911725"/>
          <p14:tracePt t="93254" x="2366963" y="4902200"/>
          <p14:tracePt t="93268" x="2357438" y="4902200"/>
          <p14:tracePt t="93274" x="2347913" y="4902200"/>
          <p14:tracePt t="93289" x="2339975" y="4894263"/>
          <p14:tracePt t="93306" x="2330450" y="4894263"/>
          <p14:tracePt t="93322" x="2330450" y="4884738"/>
          <p14:tracePt t="93339" x="2322513" y="4875213"/>
          <p14:tracePt t="93356" x="2312988" y="4875213"/>
          <p14:tracePt t="93596" x="2312988" y="4884738"/>
          <p14:tracePt t="93611" x="2322513" y="4884738"/>
          <p14:tracePt t="93631" x="2322513" y="4894263"/>
          <p14:tracePt t="93637" x="2330450" y="4894263"/>
          <p14:tracePt t="93665" x="2330450" y="4902200"/>
          <p14:tracePt t="93670" x="2339975" y="4902200"/>
          <p14:tracePt t="93691" x="2339975" y="4911725"/>
          <p14:tracePt t="93753" x="2339975" y="4919663"/>
          <p14:tracePt t="93760" x="2347913" y="4919663"/>
          <p14:tracePt t="93795" x="2357438" y="4919663"/>
          <p14:tracePt t="93829" x="2366963" y="4919663"/>
          <p14:tracePt t="93836" x="2374900" y="4919663"/>
          <p14:tracePt t="93850" x="2393950" y="4911725"/>
          <p14:tracePt t="93857" x="2428875" y="4911725"/>
          <p14:tracePt t="93872" x="2517775" y="4894263"/>
          <p14:tracePt t="93890" x="2652713" y="4857750"/>
          <p14:tracePt t="93905" x="2687638" y="4848225"/>
          <p14:tracePt t="93922" x="2705100" y="4848225"/>
          <p14:tracePt t="93938" x="2732088" y="4848225"/>
          <p14:tracePt t="93955" x="2741613" y="4848225"/>
          <p14:tracePt t="93988" x="2751138" y="4848225"/>
          <p14:tracePt t="94035" x="2751138" y="4857750"/>
          <p14:tracePt t="94058" x="2751138" y="4867275"/>
          <p14:tracePt t="94130" x="2751138" y="4875213"/>
          <p14:tracePt t="94240" x="2768600" y="4875213"/>
          <p14:tracePt t="94248" x="2776538" y="4875213"/>
          <p14:tracePt t="94255" x="2803525" y="4884738"/>
          <p14:tracePt t="94273" x="2874963" y="4884738"/>
          <p14:tracePt t="94289" x="3027363" y="4894263"/>
          <p14:tracePt t="94306" x="3081338" y="4894263"/>
          <p14:tracePt t="94322" x="3133725" y="4894263"/>
          <p14:tracePt t="94339" x="3152775" y="4894263"/>
          <p14:tracePt t="94356" x="3179763" y="4894263"/>
          <p14:tracePt t="94372" x="3197225" y="4894263"/>
          <p14:tracePt t="94390" x="3241675" y="4894263"/>
          <p14:tracePt t="94406" x="3286125" y="4894263"/>
          <p14:tracePt t="94423" x="3330575" y="4894263"/>
          <p14:tracePt t="94440" x="3384550" y="4884738"/>
          <p14:tracePt t="94456" x="3411538" y="4884738"/>
          <p14:tracePt t="94472" x="3429000" y="4884738"/>
          <p14:tracePt t="94489" x="3455988" y="4884738"/>
          <p14:tracePt t="94506" x="3473450" y="4884738"/>
          <p14:tracePt t="94522" x="3482975" y="4884738"/>
          <p14:tracePt t="94539" x="3490913" y="4884738"/>
          <p14:tracePt t="94556" x="3500438" y="4884738"/>
          <p14:tracePt t="94572" x="3509963" y="4884738"/>
          <p14:tracePt t="94589" x="3517900" y="4884738"/>
          <p14:tracePt t="94606" x="3527425" y="4884738"/>
          <p14:tracePt t="94697" x="3536950" y="4884738"/>
          <p14:tracePt t="94809" x="3544888" y="4884738"/>
          <p14:tracePt t="94830" x="3554413" y="4884738"/>
          <p14:tracePt t="94843" x="3562350" y="4884738"/>
          <p14:tracePt t="94850" x="3571875" y="4884738"/>
          <p14:tracePt t="94857" x="3581400" y="4884738"/>
          <p14:tracePt t="94872" x="3598863" y="4884738"/>
          <p14:tracePt t="94890" x="3625850" y="4884738"/>
          <p14:tracePt t="94906" x="3633788" y="4884738"/>
          <p14:tracePt t="94922" x="3652838" y="4884738"/>
          <p14:tracePt t="94939" x="3660775" y="4884738"/>
          <p14:tracePt t="94956" x="3670300" y="4884738"/>
          <p14:tracePt t="94974" x="3679825" y="4884738"/>
          <p14:tracePt t="95336" x="3670300" y="4894263"/>
          <p14:tracePt t="95363" x="3660775" y="4894263"/>
          <p14:tracePt t="95371" x="3652838" y="4902200"/>
          <p14:tracePt t="95384" x="3643313" y="4902200"/>
          <p14:tracePt t="95398" x="3633788" y="4911725"/>
          <p14:tracePt t="95418" x="3616325" y="4911725"/>
          <p14:tracePt t="95432" x="3608388" y="4911725"/>
          <p14:tracePt t="95441" x="3598863" y="4911725"/>
          <p14:tracePt t="95456" x="3581400" y="4911725"/>
          <p14:tracePt t="95473" x="3554413" y="4911725"/>
          <p14:tracePt t="95489" x="3536950" y="4911725"/>
          <p14:tracePt t="95506" x="3509963" y="4911725"/>
          <p14:tracePt t="95522" x="3490913" y="4911725"/>
          <p14:tracePt t="95539" x="3465513" y="4911725"/>
          <p14:tracePt t="95555" x="3384550" y="4911725"/>
          <p14:tracePt t="95572" x="3276600" y="4911725"/>
          <p14:tracePt t="95589" x="3116263" y="4911725"/>
          <p14:tracePt t="95606" x="2884488" y="4902200"/>
          <p14:tracePt t="95623" x="2776538" y="4894263"/>
          <p14:tracePt t="95639" x="2759075" y="4894263"/>
          <p14:tracePt t="95656" x="2732088" y="4894263"/>
          <p14:tracePt t="95672" x="2714625" y="4894263"/>
          <p14:tracePt t="95688" x="2697163" y="4894263"/>
          <p14:tracePt t="95705" x="2660650" y="4894263"/>
          <p14:tracePt t="95721" x="2625725" y="4894263"/>
          <p14:tracePt t="95738" x="2562225" y="4894263"/>
          <p14:tracePt t="95755" x="2482850" y="4894263"/>
          <p14:tracePt t="95772" x="2446338" y="4894263"/>
          <p14:tracePt t="95788" x="2419350" y="4894263"/>
          <p14:tracePt t="95805" x="2401888" y="4894263"/>
          <p14:tracePt t="95822" x="2384425" y="4894263"/>
          <p14:tracePt t="95839" x="2374900" y="4894263"/>
          <p14:tracePt t="95856" x="2366963" y="4894263"/>
          <p14:tracePt t="95872" x="2357438" y="4894263"/>
          <p14:tracePt t="95937" x="2357438" y="4884738"/>
          <p14:tracePt t="96001" x="2366963" y="4884738"/>
          <p14:tracePt t="96008" x="2374900" y="4884738"/>
          <p14:tracePt t="96027" x="2384425" y="4884738"/>
          <p14:tracePt t="96038" x="2393950" y="4884738"/>
          <p14:tracePt t="96055" x="2411413" y="4884738"/>
          <p14:tracePt t="96072" x="2419350" y="4884738"/>
          <p14:tracePt t="96088" x="2446338" y="4884738"/>
          <p14:tracePt t="96105" x="2465388" y="4894263"/>
          <p14:tracePt t="96122" x="2473325" y="4894263"/>
          <p14:tracePt t="96139" x="2482850" y="4894263"/>
          <p14:tracePt t="96156" x="2500313" y="4894263"/>
          <p14:tracePt t="96172" x="2509838" y="4894263"/>
          <p14:tracePt t="96189" x="2527300" y="4894263"/>
          <p14:tracePt t="96193" x="2536825" y="4894263"/>
          <p14:tracePt t="96213" x="2544763" y="4894263"/>
          <p14:tracePt t="96226" x="2554288" y="4894263"/>
          <p14:tracePt t="96241" x="2562225" y="4894263"/>
          <p14:tracePt t="96256" x="2571750" y="4894263"/>
          <p14:tracePt t="96272" x="2581275" y="4894263"/>
          <p14:tracePt t="96295" x="2589213" y="4894263"/>
          <p14:tracePt t="96324" x="2598738" y="4894263"/>
          <p14:tracePt t="96329" x="2608263" y="4894263"/>
          <p14:tracePt t="96350" x="2616200" y="4894263"/>
          <p14:tracePt t="96363" x="2633663" y="4894263"/>
          <p14:tracePt t="96372" x="2643188" y="4894263"/>
          <p14:tracePt t="96390" x="2679700" y="4902200"/>
          <p14:tracePt t="96406" x="2724150" y="4902200"/>
          <p14:tracePt t="96422" x="2759075" y="4902200"/>
          <p14:tracePt t="96439" x="2813050" y="4911725"/>
          <p14:tracePt t="96456" x="2840038" y="4911725"/>
          <p14:tracePt t="96472" x="2867025" y="4911725"/>
          <p14:tracePt t="96489" x="2894013" y="4911725"/>
          <p14:tracePt t="96506" x="2911475" y="4911725"/>
          <p14:tracePt t="96523" x="2919413" y="4911725"/>
          <p14:tracePt t="96539" x="2928938" y="4911725"/>
          <p14:tracePt t="96555" x="2955925" y="4911725"/>
          <p14:tracePt t="96572" x="2973388" y="4911725"/>
          <p14:tracePt t="96589" x="3017838" y="4911725"/>
          <p14:tracePt t="96606" x="3071813" y="4911725"/>
          <p14:tracePt t="96623" x="3187700" y="4911725"/>
          <p14:tracePt t="96639" x="3241675" y="4911725"/>
          <p14:tracePt t="96656" x="3276600" y="4911725"/>
          <p14:tracePt t="96672" x="3322638" y="4911725"/>
          <p14:tracePt t="96688" x="3375025" y="4911725"/>
          <p14:tracePt t="96705" x="3446463" y="4911725"/>
          <p14:tracePt t="96722" x="3500438" y="4911725"/>
          <p14:tracePt t="96739" x="3536950" y="4911725"/>
          <p14:tracePt t="96755" x="3562350" y="4911725"/>
          <p14:tracePt t="96772" x="3571875" y="4911725"/>
          <p14:tracePt t="96788" x="3589338" y="4911725"/>
          <p14:tracePt t="96823" x="3598863" y="4911725"/>
          <p14:tracePt t="96850" x="3608388" y="4911725"/>
          <p14:tracePt t="97014" x="3608388" y="4902200"/>
          <p14:tracePt t="97062" x="3608388" y="4911725"/>
          <p14:tracePt t="97069" x="3598863" y="4911725"/>
          <p14:tracePt t="97083" x="3589338" y="4911725"/>
          <p14:tracePt t="97090" x="3581400" y="4919663"/>
          <p14:tracePt t="97105" x="3571875" y="4919663"/>
          <p14:tracePt t="97123" x="3544888" y="4919663"/>
          <p14:tracePt t="97139" x="3536950" y="4919663"/>
          <p14:tracePt t="97156" x="3517900" y="4919663"/>
          <p14:tracePt t="97172" x="3500438" y="4919663"/>
          <p14:tracePt t="97189" x="3490913" y="4919663"/>
          <p14:tracePt t="97194" x="3482975" y="4919663"/>
          <p14:tracePt t="97205" x="3473450" y="4919663"/>
          <p14:tracePt t="97222" x="3429000" y="4919663"/>
          <p14:tracePt t="97240" x="3313113" y="4919663"/>
          <p14:tracePt t="97256" x="3224213" y="4919663"/>
          <p14:tracePt t="97272" x="3152775" y="4919663"/>
          <p14:tracePt t="97289" x="3081338" y="4929188"/>
          <p14:tracePt t="97306" x="3036888" y="4929188"/>
          <p14:tracePt t="97322" x="2973388" y="4929188"/>
          <p14:tracePt t="97339" x="2928938" y="4929188"/>
          <p14:tracePt t="97356" x="2857500" y="4929188"/>
          <p14:tracePt t="97372" x="2768600" y="4938713"/>
          <p14:tracePt t="97389" x="2705100" y="4938713"/>
          <p14:tracePt t="97406" x="2660650" y="4938713"/>
          <p14:tracePt t="97422" x="2625725" y="4938713"/>
          <p14:tracePt t="97439" x="2598738" y="4938713"/>
          <p14:tracePt t="97456" x="2581275" y="4938713"/>
          <p14:tracePt t="97472" x="2562225" y="4938713"/>
          <p14:tracePt t="97489" x="2544763" y="4938713"/>
          <p14:tracePt t="97506" x="2536825" y="4938713"/>
          <p14:tracePt t="97522" x="2527300" y="4946650"/>
          <p14:tracePt t="97539" x="2517775" y="4946650"/>
          <p14:tracePt t="97555" x="2500313" y="4946650"/>
          <p14:tracePt t="97589" x="2490788" y="4946650"/>
          <p14:tracePt t="97605" x="2482850" y="4946650"/>
          <p14:tracePt t="97773" x="2490788" y="4946650"/>
          <p14:tracePt t="97801" x="2500313" y="4946650"/>
          <p14:tracePt t="97836" x="2509838" y="4946650"/>
          <p14:tracePt t="97850" x="2517775" y="4946650"/>
          <p14:tracePt t="97863" x="2527300" y="4946650"/>
          <p14:tracePt t="97878" x="2536825" y="4946650"/>
          <p14:tracePt t="97893" x="2544763" y="4946650"/>
          <p14:tracePt t="97905" x="2554288" y="4946650"/>
          <p14:tracePt t="97922" x="2562225" y="4946650"/>
          <p14:tracePt t="97938" x="2571750" y="4946650"/>
          <p14:tracePt t="97958" x="2581275" y="4946650"/>
          <p14:tracePt t="97979" x="2589213" y="4946650"/>
          <p14:tracePt t="97995" x="2598738" y="4946650"/>
          <p14:tracePt t="98028" x="2608263" y="4946650"/>
          <p14:tracePt t="98111" x="2616200" y="4946650"/>
          <p14:tracePt t="98144" x="2625725" y="4946650"/>
          <p14:tracePt t="98151" x="2633663" y="4946650"/>
          <p14:tracePt t="98185" x="2643188" y="4946650"/>
          <p14:tracePt t="98220" x="2652713" y="4946650"/>
          <p14:tracePt t="98233" x="2660650" y="4946650"/>
          <p14:tracePt t="98247" x="2670175" y="4956175"/>
          <p14:tracePt t="98255" x="2679700" y="4956175"/>
          <p14:tracePt t="98272" x="2687638" y="4956175"/>
          <p14:tracePt t="98289" x="2714625" y="4965700"/>
          <p14:tracePt t="98306" x="2724150" y="4965700"/>
          <p14:tracePt t="98322" x="2751138" y="4965700"/>
          <p14:tracePt t="98339" x="2768600" y="4973638"/>
          <p14:tracePt t="98356" x="2803525" y="4983163"/>
          <p14:tracePt t="98372" x="2830513" y="4983163"/>
          <p14:tracePt t="98390" x="2884488" y="5000625"/>
          <p14:tracePt t="98406" x="2911475" y="5000625"/>
          <p14:tracePt t="98422" x="2990850" y="5000625"/>
          <p14:tracePt t="98439" x="3098800" y="5010150"/>
          <p14:tracePt t="98455" x="3179763" y="5018088"/>
          <p14:tracePt t="98472" x="3232150" y="5027613"/>
          <p14:tracePt t="98489" x="3295650" y="5027613"/>
          <p14:tracePt t="98505" x="3330575" y="5027613"/>
          <p14:tracePt t="98522" x="3375025" y="5027613"/>
          <p14:tracePt t="98539" x="3402013" y="5027613"/>
          <p14:tracePt t="98556" x="3429000" y="5027613"/>
          <p14:tracePt t="98572" x="3446463" y="5027613"/>
          <p14:tracePt t="98589" x="3465513" y="5018088"/>
          <p14:tracePt t="98606" x="3473450" y="5010150"/>
          <p14:tracePt t="98623" x="3482975" y="5000625"/>
          <p14:tracePt t="98639" x="3490913" y="4991100"/>
          <p14:tracePt t="98672" x="3500438" y="4983163"/>
          <p14:tracePt t="98688" x="3509963" y="4973638"/>
          <p14:tracePt t="99193" x="3544888" y="4965700"/>
          <p14:tracePt t="99199" x="3608388" y="4956175"/>
          <p14:tracePt t="99206" x="3660775" y="4938713"/>
          <p14:tracePt t="99222" x="3714750" y="4929188"/>
          <p14:tracePt t="99240" x="3776663" y="4911725"/>
          <p14:tracePt t="99256" x="3813175" y="4902200"/>
          <p14:tracePt t="99272" x="3867150" y="4884738"/>
          <p14:tracePt t="99289" x="3965575" y="4875213"/>
          <p14:tracePt t="99306" x="4062413" y="4867275"/>
          <p14:tracePt t="99322" x="4205288" y="4857750"/>
          <p14:tracePt t="99339" x="4259263" y="4857750"/>
          <p14:tracePt t="99356" x="4295775" y="4857750"/>
          <p14:tracePt t="99372" x="4375150" y="4857750"/>
          <p14:tracePt t="99390" x="4545013" y="4857750"/>
          <p14:tracePt t="99406" x="4652963" y="4857750"/>
          <p14:tracePt t="99422" x="4714875" y="4857750"/>
          <p14:tracePt t="99439" x="4786313" y="4857750"/>
          <p14:tracePt t="99456" x="4822825" y="4857750"/>
          <p14:tracePt t="99472" x="4857750" y="4857750"/>
          <p14:tracePt t="99489" x="4902200" y="4857750"/>
          <p14:tracePt t="99506" x="4929188" y="4857750"/>
          <p14:tracePt t="99522" x="4938713" y="4857750"/>
          <p14:tracePt t="99539" x="4946650" y="4857750"/>
          <p14:tracePt t="99556" x="4956175" y="4857750"/>
          <p14:tracePt t="99590" x="4956175" y="4867275"/>
          <p14:tracePt t="99603" x="4956175" y="4875213"/>
          <p14:tracePt t="99739" x="4965700" y="4875213"/>
          <p14:tracePt t="99746" x="4965700" y="4867275"/>
          <p14:tracePt t="99755" x="4973638" y="4867275"/>
          <p14:tracePt t="99836" x="4973638" y="4857750"/>
          <p14:tracePt t="99850" x="4983163" y="4857750"/>
          <p14:tracePt t="99898" x="4991100" y="4857750"/>
          <p14:tracePt t="99905" x="4991100" y="4848225"/>
          <p14:tracePt t="99924" x="5000625" y="4848225"/>
          <p14:tracePt t="99937" x="5000625" y="4840288"/>
          <p14:tracePt t="99944" x="5010150" y="4840288"/>
          <p14:tracePt t="99955" x="5010150" y="4830763"/>
          <p14:tracePt t="99972" x="5018088" y="4830763"/>
          <p14:tracePt t="99989" x="5027613" y="4822825"/>
          <p14:tracePt t="100005" x="5037138" y="4822825"/>
          <p14:tracePt t="100022" x="5045075" y="4822825"/>
          <p14:tracePt t="100103" x="5037138" y="4822825"/>
          <p14:tracePt t="100144" x="5027613" y="4822825"/>
          <p14:tracePt t="100178" x="5018088" y="4822825"/>
          <p14:tracePt t="100193" x="5010150" y="4822825"/>
          <p14:tracePt t="100199" x="5000625" y="4822825"/>
          <p14:tracePt t="100206" x="4991100" y="4822825"/>
          <p14:tracePt t="100541" x="5000625" y="4822825"/>
          <p14:tracePt t="100548" x="5018088" y="4803775"/>
          <p14:tracePt t="100555" x="5027613" y="4803775"/>
          <p14:tracePt t="100572" x="5045075" y="4795838"/>
          <p14:tracePt t="100589" x="5062538" y="4786313"/>
          <p14:tracePt t="100606" x="5072063" y="4786313"/>
          <p14:tracePt t="100622" x="5081588" y="4786313"/>
          <p14:tracePt t="100639" x="5108575" y="4786313"/>
          <p14:tracePt t="100656" x="5116513" y="4786313"/>
          <p14:tracePt t="100672" x="5133975" y="4786313"/>
          <p14:tracePt t="100705" x="5143500" y="4786313"/>
          <p14:tracePt t="100721" x="5153025" y="4786313"/>
          <p14:tracePt t="100753" x="5160963" y="4786313"/>
          <p14:tracePt t="100766" x="5170488" y="4786313"/>
          <p14:tracePt t="100794" x="5180013" y="4786313"/>
          <p14:tracePt t="100822" x="5187950" y="4786313"/>
          <p14:tracePt t="100911" x="5197475" y="4786313"/>
          <p14:tracePt t="100946" x="5205413" y="4786313"/>
          <p14:tracePt t="100966" x="5214938" y="4786313"/>
          <p14:tracePt t="100980" x="5224463" y="4786313"/>
          <p14:tracePt t="100993" x="5232400" y="4786313"/>
          <p14:tracePt t="101001" x="5241925" y="4786313"/>
          <p14:tracePt t="101007" x="5251450" y="4786313"/>
          <p14:tracePt t="101022" x="5268913" y="4786313"/>
          <p14:tracePt t="101039" x="5295900" y="4786313"/>
          <p14:tracePt t="101056" x="5402263" y="4776788"/>
          <p14:tracePt t="101072" x="5483225" y="4776788"/>
          <p14:tracePt t="101089" x="5562600" y="4776788"/>
          <p14:tracePt t="101105" x="5616575" y="4768850"/>
          <p14:tracePt t="101123" x="5705475" y="4768850"/>
          <p14:tracePt t="101139" x="5786438" y="4768850"/>
          <p14:tracePt t="101156" x="5911850" y="4776788"/>
          <p14:tracePt t="101172" x="6062663" y="4795838"/>
          <p14:tracePt t="101189" x="6134100" y="4803775"/>
          <p14:tracePt t="101205" x="6188075" y="4813300"/>
          <p14:tracePt t="101222" x="6205538" y="4822825"/>
          <p14:tracePt t="101239" x="6232525" y="4822825"/>
          <p14:tracePt t="101256" x="6251575" y="4822825"/>
          <p14:tracePt t="101273" x="6259513" y="4822825"/>
          <p14:tracePt t="101289" x="6269038" y="4822825"/>
          <p14:tracePt t="101306" x="6286500" y="4822825"/>
          <p14:tracePt t="101322" x="6303963" y="4822825"/>
          <p14:tracePt t="101339" x="6313488" y="4830763"/>
          <p14:tracePt t="101356" x="6330950" y="4830763"/>
          <p14:tracePt t="101372" x="6340475" y="4830763"/>
          <p14:tracePt t="101389" x="6348413" y="4830763"/>
          <p14:tracePt t="101406" x="6367463" y="4830763"/>
          <p14:tracePt t="101422" x="6375400" y="4830763"/>
          <p14:tracePt t="101439" x="6394450" y="4830763"/>
          <p14:tracePt t="101456" x="6402388" y="4830763"/>
          <p14:tracePt t="101472" x="6419850" y="4830763"/>
          <p14:tracePt t="101489" x="6429375" y="4830763"/>
          <p14:tracePt t="101506" x="6438900" y="4830763"/>
          <p14:tracePt t="101523" x="6456363" y="4830763"/>
          <p14:tracePt t="101556" x="6473825" y="4822825"/>
          <p14:tracePt t="101572" x="6483350" y="4822825"/>
          <p14:tracePt t="101589" x="6491288" y="4822825"/>
          <p14:tracePt t="101606" x="6518275" y="4803775"/>
          <p14:tracePt t="101622" x="6527800" y="4803775"/>
          <p14:tracePt t="101639" x="6554788" y="4803775"/>
          <p14:tracePt t="101656" x="6581775" y="4803775"/>
          <p14:tracePt t="101672" x="6599238" y="4803775"/>
          <p14:tracePt t="101688" x="6634163" y="4803775"/>
          <p14:tracePt t="101705" x="6661150" y="4803775"/>
          <p14:tracePt t="101722" x="6688138" y="4803775"/>
          <p14:tracePt t="101738" x="6724650" y="4803775"/>
          <p14:tracePt t="101755" x="6732588" y="4803775"/>
          <p14:tracePt t="101772" x="6742113" y="4803775"/>
          <p14:tracePt t="101788" x="6751638" y="4803775"/>
          <p14:tracePt t="101822" x="6759575" y="4803775"/>
          <p14:tracePt t="103260" x="6680200" y="4803775"/>
          <p14:tracePt t="103267" x="6518275" y="4840288"/>
          <p14:tracePt t="103274" x="6269038" y="4867275"/>
          <p14:tracePt t="103289" x="5724525" y="4902200"/>
          <p14:tracePt t="103306" x="5276850" y="4929188"/>
          <p14:tracePt t="103322" x="4776788" y="4965700"/>
          <p14:tracePt t="103339" x="4670425" y="4973638"/>
          <p14:tracePt t="103356" x="4402138" y="4991100"/>
          <p14:tracePt t="103372" x="4251325" y="4991100"/>
          <p14:tracePt t="103390" x="4089400" y="4991100"/>
          <p14:tracePt t="103406" x="3946525" y="4983163"/>
          <p14:tracePt t="103423" x="3687763" y="4983163"/>
          <p14:tracePt t="103439" x="3589338" y="4973638"/>
          <p14:tracePt t="103456" x="3500438" y="4965700"/>
          <p14:tracePt t="103472" x="3384550" y="4956175"/>
          <p14:tracePt t="103489" x="3322638" y="4946650"/>
          <p14:tracePt t="103506" x="3259138" y="4946650"/>
          <p14:tracePt t="103522" x="3179763" y="4946650"/>
          <p14:tracePt t="103539" x="3133725" y="4946650"/>
          <p14:tracePt t="103556" x="2973388" y="4946650"/>
          <p14:tracePt t="103572" x="2894013" y="4946650"/>
          <p14:tracePt t="103589" x="2830513" y="4946650"/>
          <p14:tracePt t="103606" x="2751138" y="4965700"/>
          <p14:tracePt t="103622" x="2705100" y="4965700"/>
          <p14:tracePt t="103639" x="2679700" y="4973638"/>
          <p14:tracePt t="103656" x="2643188" y="4973638"/>
          <p14:tracePt t="103672" x="2625725" y="4973638"/>
          <p14:tracePt t="103688" x="2608263" y="4973638"/>
          <p14:tracePt t="103705" x="2581275" y="4965700"/>
          <p14:tracePt t="103721" x="2571750" y="4965700"/>
          <p14:tracePt t="103738" x="2544763" y="4956175"/>
          <p14:tracePt t="103755" x="2527300" y="4946650"/>
          <p14:tracePt t="103772" x="2500313" y="4946650"/>
          <p14:tracePt t="103788" x="2482850" y="4938713"/>
          <p14:tracePt t="103805" x="2455863" y="4929188"/>
          <p14:tracePt t="103822" x="2419350" y="4929188"/>
          <p14:tracePt t="103839" x="2401888" y="4929188"/>
          <p14:tracePt t="103855" x="2374900" y="4929188"/>
          <p14:tracePt t="103872" x="2366963" y="4919663"/>
          <p14:tracePt t="103890" x="2347913" y="4919663"/>
          <p14:tracePt t="103905" x="2347913" y="4911725"/>
          <p14:tracePt t="103951" x="2357438" y="4911725"/>
          <p14:tracePt t="103964" x="2366963" y="4911725"/>
          <p14:tracePt t="103978" x="2374900" y="4911725"/>
          <p14:tracePt t="104001" x="2384425" y="4911725"/>
          <p14:tracePt t="104009" x="2393950" y="4911725"/>
          <p14:tracePt t="104022" x="2401888" y="4911725"/>
          <p14:tracePt t="104040" x="2411413" y="4911725"/>
          <p14:tracePt t="104055" x="2419350" y="4911725"/>
          <p14:tracePt t="104072" x="2428875" y="4911725"/>
          <p14:tracePt t="104089" x="2438400" y="4911725"/>
          <p14:tracePt t="104106" x="2455863" y="4902200"/>
          <p14:tracePt t="104122" x="2465388" y="4902200"/>
          <p14:tracePt t="104139" x="2482850" y="4902200"/>
          <p14:tracePt t="104156" x="2509838" y="4902200"/>
          <p14:tracePt t="104172" x="2517775" y="4902200"/>
          <p14:tracePt t="104189" x="2536825" y="4902200"/>
          <p14:tracePt t="104206" x="2589213" y="4902200"/>
          <p14:tracePt t="104222" x="2660650" y="4902200"/>
          <p14:tracePt t="104239" x="2786063" y="4911725"/>
          <p14:tracePt t="104256" x="2982913" y="4929188"/>
          <p14:tracePt t="104273" x="3036888" y="4929188"/>
          <p14:tracePt t="104289" x="3071813" y="4929188"/>
          <p14:tracePt t="104305" x="3098800" y="4929188"/>
          <p14:tracePt t="104322" x="3133725" y="4929188"/>
          <p14:tracePt t="104339" x="3170238" y="4929188"/>
          <p14:tracePt t="104355" x="3232150" y="4929188"/>
          <p14:tracePt t="104372" x="3286125" y="4929188"/>
          <p14:tracePt t="104389" x="3375025" y="4929188"/>
          <p14:tracePt t="104406" x="3473450" y="4919663"/>
          <p14:tracePt t="104422" x="3517900" y="4911725"/>
          <p14:tracePt t="104439" x="3571875" y="4911725"/>
          <p14:tracePt t="104456" x="3589338" y="4911725"/>
          <p14:tracePt t="104472" x="3598863" y="4911725"/>
          <p14:tracePt t="104489" x="3608388" y="4911725"/>
          <p14:tracePt t="104506" x="3625850" y="4911725"/>
          <p14:tracePt t="104610" x="3616325" y="4911725"/>
          <p14:tracePt t="104617" x="3616325" y="4902200"/>
          <p14:tracePt t="104724" x="3616325" y="4911725"/>
          <p14:tracePt t="104752" x="3616325" y="4919663"/>
          <p14:tracePt t="104767" x="3616325" y="4929188"/>
          <p14:tracePt t="104793" x="3608388" y="4929188"/>
          <p14:tracePt t="104801" x="3608388" y="4938713"/>
          <p14:tracePt t="104828" x="3598863" y="4938713"/>
          <p14:tracePt t="104876" x="3589338" y="4938713"/>
          <p14:tracePt t="104959" x="3589338" y="4929188"/>
          <p14:tracePt t="104980" x="3589338" y="4919663"/>
          <p14:tracePt t="105055" x="3598863" y="4919663"/>
          <p14:tracePt t="105096" x="3608388" y="4919663"/>
          <p14:tracePt t="105123" x="3616325" y="4919663"/>
          <p14:tracePt t="105137" x="3625850" y="4919663"/>
          <p14:tracePt t="105144" x="3633788" y="4919663"/>
          <p14:tracePt t="105156" x="3660775" y="4919663"/>
          <p14:tracePt t="105172" x="3822700" y="4919663"/>
          <p14:tracePt t="105189" x="3956050" y="4919663"/>
          <p14:tracePt t="105206" x="4214813" y="4919663"/>
          <p14:tracePt t="105222" x="4402138" y="4929188"/>
          <p14:tracePt t="105227" x="4438650" y="4929188"/>
          <p14:tracePt t="105239" x="4465638" y="4929188"/>
          <p14:tracePt t="105256" x="4500563" y="4938713"/>
          <p14:tracePt t="105273" x="4510088" y="4946650"/>
          <p14:tracePt t="105289" x="4527550" y="4946650"/>
          <p14:tracePt t="105306" x="4545013" y="4946650"/>
          <p14:tracePt t="105322" x="4562475" y="4956175"/>
          <p14:tracePt t="105339" x="4581525" y="4956175"/>
          <p14:tracePt t="105356" x="4589463" y="4956175"/>
          <p14:tracePt t="105372" x="4608513" y="4956175"/>
          <p14:tracePt t="105389" x="4625975" y="4956175"/>
          <p14:tracePt t="105406" x="4633913" y="4956175"/>
          <p14:tracePt t="105423" x="4652963" y="4956175"/>
          <p14:tracePt t="105439" x="4705350" y="4956175"/>
          <p14:tracePt t="105456" x="4786313" y="4956175"/>
          <p14:tracePt t="105472" x="4867275" y="4956175"/>
          <p14:tracePt t="105489" x="4902200" y="4956175"/>
          <p14:tracePt t="105506" x="4929188" y="4956175"/>
          <p14:tracePt t="105522" x="4946650" y="4956175"/>
          <p14:tracePt t="105540" x="4965700" y="4956175"/>
          <p14:tracePt t="105555" x="4973638" y="4956175"/>
          <p14:tracePt t="105589" x="4983163" y="4946650"/>
          <p14:tracePt t="105605" x="4991100" y="4946650"/>
          <p14:tracePt t="105622" x="4991100" y="4938713"/>
          <p14:tracePt t="105639" x="4991100" y="4929188"/>
          <p14:tracePt t="105656" x="4991100" y="4911725"/>
          <p14:tracePt t="105697" x="4991100" y="4902200"/>
          <p14:tracePt t="105705" x="5000625" y="4902200"/>
          <p14:tracePt t="105722" x="5000625" y="4894263"/>
          <p14:tracePt t="105738" x="5010150" y="4894263"/>
          <p14:tracePt t="105773" x="5018088" y="4894263"/>
          <p14:tracePt t="105787" x="5027613" y="4894263"/>
          <p14:tracePt t="105822" x="5037138" y="4894263"/>
          <p14:tracePt t="105856" x="5045075" y="4894263"/>
          <p14:tracePt t="105964" x="5054600" y="4894263"/>
          <p14:tracePt t="105992" x="5062538" y="4894263"/>
          <p14:tracePt t="106015" x="5072063" y="4894263"/>
          <p14:tracePt t="106020" x="5081588" y="4894263"/>
          <p14:tracePt t="106027" x="5099050" y="4894263"/>
          <p14:tracePt t="106040" x="5153025" y="4884738"/>
          <p14:tracePt t="106056" x="5214938" y="4875213"/>
          <p14:tracePt t="106072" x="5276850" y="4875213"/>
          <p14:tracePt t="106089" x="5375275" y="4875213"/>
          <p14:tracePt t="106105" x="5491163" y="4875213"/>
          <p14:tracePt t="106122" x="5643563" y="4875213"/>
          <p14:tracePt t="106139" x="5840413" y="4894263"/>
          <p14:tracePt t="106156" x="5929313" y="4919663"/>
          <p14:tracePt t="106172" x="5983288" y="4919663"/>
          <p14:tracePt t="106189" x="6037263" y="4938713"/>
          <p14:tracePt t="106206" x="6188075" y="4946650"/>
          <p14:tracePt t="106222" x="6269038" y="4946650"/>
          <p14:tracePt t="106227" x="6296025" y="4946650"/>
          <p14:tracePt t="106239" x="6340475" y="4946650"/>
          <p14:tracePt t="106256" x="6367463" y="4946650"/>
          <p14:tracePt t="106273" x="6394450" y="4946650"/>
          <p14:tracePt t="106289" x="6429375" y="4946650"/>
          <p14:tracePt t="106306" x="6456363" y="4946650"/>
          <p14:tracePt t="106322" x="6491288" y="4946650"/>
          <p14:tracePt t="106339" x="6518275" y="4946650"/>
          <p14:tracePt t="106355" x="6554788" y="4956175"/>
          <p14:tracePt t="106372" x="6581775" y="4956175"/>
          <p14:tracePt t="106389" x="6599238" y="4956175"/>
          <p14:tracePt t="106405" x="6634163" y="4956175"/>
          <p14:tracePt t="106423" x="6643688" y="4956175"/>
          <p14:tracePt t="106439" x="6653213" y="4956175"/>
          <p14:tracePt t="106472" x="6661150" y="4956175"/>
          <p14:tracePt t="106513" x="6661150" y="4946650"/>
          <p14:tracePt t="106547" x="6661150" y="4938713"/>
          <p14:tracePt t="106589" x="6653213" y="4938713"/>
          <p14:tracePt t="106595" x="6653213" y="4929188"/>
          <p14:tracePt t="106616" x="6643688" y="4929188"/>
          <p14:tracePt t="106624" x="6643688" y="4919663"/>
          <p14:tracePt t="106639" x="6643688" y="4911725"/>
          <p14:tracePt t="106663" x="6643688" y="4902200"/>
          <p14:tracePt t="106683" x="6653213" y="4884738"/>
          <p14:tracePt t="106697" x="6661150" y="4875213"/>
          <p14:tracePt t="106705" x="6670675" y="4875213"/>
          <p14:tracePt t="106721" x="6680200" y="4857750"/>
          <p14:tracePt t="106738" x="6688138" y="4848225"/>
          <p14:tracePt t="106755" x="6697663" y="4840288"/>
          <p14:tracePt t="106788" x="6705600" y="4840288"/>
          <p14:tracePt t="106805" x="6715125" y="4840288"/>
          <p14:tracePt t="108363" x="6705600" y="4840288"/>
          <p14:tracePt t="108383" x="6697663" y="4840288"/>
          <p14:tracePt t="108439" x="6705600" y="4840288"/>
          <p14:tracePt t="108451" x="6715125" y="4840288"/>
          <p14:tracePt t="108465" x="6751638" y="4830763"/>
          <p14:tracePt t="108472" x="6813550" y="4822825"/>
          <p14:tracePt t="108489" x="7054850" y="4795838"/>
          <p14:tracePt t="108505" x="7269163" y="4776788"/>
          <p14:tracePt t="108522" x="7313613" y="4776788"/>
          <p14:tracePt t="108540" x="7331075" y="4776788"/>
          <p14:tracePt t="108556" x="7340600" y="4776788"/>
          <p14:tracePt t="108573" x="7348538" y="4776788"/>
          <p14:tracePt t="108589" x="7367588" y="4776788"/>
          <p14:tracePt t="108622" x="7375525" y="4786313"/>
          <p14:tracePt t="108669" x="7385050" y="4786313"/>
          <p14:tracePt t="108676" x="7385050" y="4795838"/>
          <p14:tracePt t="108688" x="7394575" y="4795838"/>
          <p14:tracePt t="108705" x="7419975" y="4795838"/>
          <p14:tracePt t="108722" x="7446963" y="4795838"/>
          <p14:tracePt t="108738" x="7527925" y="4795838"/>
          <p14:tracePt t="108755" x="7572375" y="4803775"/>
          <p14:tracePt t="108772" x="7599363" y="4803775"/>
          <p14:tracePt t="108789" x="7626350" y="4803775"/>
          <p14:tracePt t="108806" x="7653338" y="4803775"/>
          <p14:tracePt t="108822" x="7661275" y="4803775"/>
          <p14:tracePt t="108839" x="7661275" y="4813300"/>
          <p14:tracePt t="108924" x="7653338" y="4813300"/>
          <p14:tracePt t="108938" x="7643813" y="4813300"/>
          <p14:tracePt t="108944" x="7634288" y="4822825"/>
          <p14:tracePt t="108958" x="7626350" y="4822825"/>
          <p14:tracePt t="108973" x="7616825" y="4822825"/>
          <p14:tracePt t="108989" x="7616825" y="4830763"/>
          <p14:tracePt t="109005" x="7599363" y="4830763"/>
          <p14:tracePt t="109022" x="7589838" y="4830763"/>
          <p14:tracePt t="109039" x="7581900" y="4840288"/>
          <p14:tracePt t="109055" x="7562850" y="4848225"/>
          <p14:tracePt t="109072" x="7554913" y="4848225"/>
          <p14:tracePt t="109089" x="7545388" y="4848225"/>
          <p14:tracePt t="109106" x="7537450" y="4848225"/>
          <p14:tracePt t="109122" x="7518400" y="4848225"/>
          <p14:tracePt t="109139" x="7510463" y="4848225"/>
          <p14:tracePt t="109156" x="7483475" y="4857750"/>
          <p14:tracePt t="109172" x="7473950" y="4857750"/>
          <p14:tracePt t="109189" x="7456488" y="4857750"/>
          <p14:tracePt t="109206" x="7446963" y="4857750"/>
          <p14:tracePt t="109239" x="7439025" y="4867275"/>
          <p14:tracePt t="109256" x="7429500" y="4867275"/>
          <p14:tracePt t="109289" x="7429500" y="4875213"/>
          <p14:tracePt t="109335" x="7439025" y="4875213"/>
          <p14:tracePt t="109369" x="7446963" y="4875213"/>
          <p14:tracePt t="109396" x="7456488" y="4875213"/>
          <p14:tracePt t="109410" x="7466013" y="4875213"/>
          <p14:tracePt t="109417" x="7473950" y="4875213"/>
          <p14:tracePt t="109676" x="7161213" y="4840288"/>
          <p14:tracePt t="109683" x="6715125" y="4768850"/>
          <p14:tracePt t="109690" x="6456363" y="4732338"/>
          <p14:tracePt t="109705" x="5705475" y="4643438"/>
          <p14:tracePt t="109721" x="4660900" y="4589463"/>
          <p14:tracePt t="109738" x="3990975" y="4633913"/>
          <p14:tracePt t="109755" x="3357563" y="4741863"/>
          <p14:tracePt t="109772" x="2813050" y="4857750"/>
          <p14:tracePt t="109788" x="2571750" y="4919663"/>
          <p14:tracePt t="109805" x="2527300" y="4929188"/>
          <p14:tracePt t="109822" x="2509838" y="4929188"/>
          <p14:tracePt t="109855" x="2500313" y="4929188"/>
          <p14:tracePt t="109883" x="2490788" y="4929188"/>
          <p14:tracePt t="109897" x="2482850" y="4929188"/>
          <p14:tracePt t="109912" x="2473325" y="4929188"/>
          <p14:tracePt t="109929" x="2465388" y="4929188"/>
          <p14:tracePt t="109943" x="2455863" y="4929188"/>
          <p14:tracePt t="109955" x="2446338" y="4919663"/>
          <p14:tracePt t="109977" x="2438400" y="4919663"/>
          <p14:tracePt t="110081" x="2438400" y="4911725"/>
          <p14:tracePt t="110116" x="2438400" y="4902200"/>
          <p14:tracePt t="110123" x="2446338" y="4902200"/>
          <p14:tracePt t="110136" x="2455863" y="4902200"/>
          <p14:tracePt t="110151" x="2465388" y="4902200"/>
          <p14:tracePt t="110164" x="2473325" y="4902200"/>
          <p14:tracePt t="110184" x="2482850" y="4902200"/>
          <p14:tracePt t="110198" x="2490788" y="4902200"/>
          <p14:tracePt t="110220" x="2490788" y="4894263"/>
          <p14:tracePt t="110226" x="2500313" y="4894263"/>
          <p14:tracePt t="110301" x="2490788" y="4894263"/>
          <p14:tracePt t="110308" x="2482850" y="4894263"/>
          <p14:tracePt t="110328" x="2473325" y="4894263"/>
          <p14:tracePt t="110335" x="2465388" y="4894263"/>
          <p14:tracePt t="110349" x="2446338" y="4894263"/>
          <p14:tracePt t="110356" x="2438400" y="4894263"/>
          <p14:tracePt t="110372" x="2419350" y="4894263"/>
          <p14:tracePt t="110390" x="2384425" y="4902200"/>
          <p14:tracePt t="110406" x="2366963" y="4902200"/>
          <p14:tracePt t="110423" x="2347913" y="4911725"/>
          <p14:tracePt t="110456" x="2339975" y="4911725"/>
          <p14:tracePt t="110506" x="2347913" y="4911725"/>
          <p14:tracePt t="110520" x="2357438" y="4911725"/>
          <p14:tracePt t="110540" x="2366963" y="4911725"/>
          <p14:tracePt t="110546" x="2374900" y="4911725"/>
          <p14:tracePt t="110555" x="2384425" y="4911725"/>
          <p14:tracePt t="110572" x="2393950" y="4911725"/>
          <p14:tracePt t="110588" x="2401888" y="4911725"/>
          <p14:tracePt t="110605" x="2419350" y="4911725"/>
          <p14:tracePt t="110622" x="2428875" y="4911725"/>
          <p14:tracePt t="110638" x="2438400" y="4911725"/>
          <p14:tracePt t="110655" x="2455863" y="4911725"/>
          <p14:tracePt t="110672" x="2473325" y="4911725"/>
          <p14:tracePt t="110688" x="2490788" y="4911725"/>
          <p14:tracePt t="110705" x="2509838" y="4902200"/>
          <p14:tracePt t="110722" x="2517775" y="4902200"/>
          <p14:tracePt t="110738" x="2527300" y="4894263"/>
          <p14:tracePt t="110755" x="2536825" y="4894263"/>
          <p14:tracePt t="110772" x="2544763" y="4894263"/>
          <p14:tracePt t="110801" x="2536825" y="4894263"/>
          <p14:tracePt t="110814" x="2527300" y="4894263"/>
          <p14:tracePt t="110822" x="2517775" y="4894263"/>
          <p14:tracePt t="110839" x="2500313" y="4894263"/>
          <p14:tracePt t="110855" x="2465388" y="4902200"/>
          <p14:tracePt t="110872" x="2446338" y="4911725"/>
          <p14:tracePt t="110889" x="2419350" y="4911725"/>
          <p14:tracePt t="110906" x="2401888" y="4919663"/>
          <p14:tracePt t="110939" x="2393950" y="4919663"/>
          <p14:tracePt t="110979" x="2401888" y="4919663"/>
          <p14:tracePt t="110986" x="2411413" y="4919663"/>
          <p14:tracePt t="111000" x="2419350" y="4919663"/>
          <p14:tracePt t="111007" x="2428875" y="4919663"/>
          <p14:tracePt t="111022" x="2446338" y="4929188"/>
          <p14:tracePt t="111040" x="2455863" y="4929188"/>
          <p14:tracePt t="111056" x="2473325" y="4929188"/>
          <p14:tracePt t="111072" x="2482850" y="4929188"/>
          <p14:tracePt t="111089" x="2490788" y="4929188"/>
          <p14:tracePt t="111105" x="2500313" y="4929188"/>
          <p14:tracePt t="111122" x="2509838" y="4929188"/>
          <p14:tracePt t="111139" x="2509838" y="4919663"/>
          <p14:tracePt t="111156" x="2509838" y="4911725"/>
          <p14:tracePt t="111172" x="2509838" y="4902200"/>
          <p14:tracePt t="111189" x="2490788" y="4902200"/>
          <p14:tracePt t="111206" x="2465388" y="4902200"/>
          <p14:tracePt t="111222" x="2455863" y="4902200"/>
          <p14:tracePt t="111227" x="2446338" y="4902200"/>
          <p14:tracePt t="111239" x="2438400" y="4902200"/>
          <p14:tracePt t="111256" x="2428875" y="4902200"/>
          <p14:tracePt t="111273" x="2419350" y="4902200"/>
          <p14:tracePt t="111315" x="2428875" y="4902200"/>
          <p14:tracePt t="111328" x="2438400" y="4902200"/>
          <p14:tracePt t="111336" x="2446338" y="4902200"/>
          <p14:tracePt t="111342" x="2455863" y="4902200"/>
          <p14:tracePt t="111356" x="2465388" y="4902200"/>
          <p14:tracePt t="111372" x="2473325" y="4902200"/>
          <p14:tracePt t="111389" x="2490788" y="4902200"/>
          <p14:tracePt t="111406" x="2509838" y="4902200"/>
          <p14:tracePt t="111423" x="2517775" y="4902200"/>
          <p14:tracePt t="111439" x="2527300" y="4902200"/>
          <p14:tracePt t="111456" x="2536825" y="4902200"/>
          <p14:tracePt t="111489" x="2544763" y="4902200"/>
          <p14:tracePt t="111505" x="2554288" y="4902200"/>
          <p14:tracePt t="111856" x="2544763" y="4902200"/>
          <p14:tracePt t="111876" x="2536825" y="4902200"/>
          <p14:tracePt t="111898" x="2517775" y="4902200"/>
          <p14:tracePt t="111911" x="2509838" y="4902200"/>
          <p14:tracePt t="111916" x="2500313" y="4902200"/>
          <p14:tracePt t="111930" x="2490788" y="4902200"/>
          <p14:tracePt t="111938" x="2482850" y="4902200"/>
          <p14:tracePt t="111955" x="2465388" y="4902200"/>
          <p14:tracePt t="111972" x="2438400" y="4902200"/>
          <p14:tracePt t="111988" x="2411413" y="4902200"/>
          <p14:tracePt t="112005" x="2366963" y="4911725"/>
          <p14:tracePt t="112022" x="2322513" y="4911725"/>
          <p14:tracePt t="112040" x="2276475" y="4911725"/>
          <p14:tracePt t="112055" x="2251075" y="4911725"/>
          <p14:tracePt t="112072" x="2232025" y="4919663"/>
          <p14:tracePt t="112089" x="2224088" y="4919663"/>
          <p14:tracePt t="112240" x="2232025" y="4919663"/>
          <p14:tracePt t="112260" x="2241550" y="4919663"/>
          <p14:tracePt t="112302" x="2251075" y="4919663"/>
          <p14:tracePt t="112342" x="2259013" y="4919663"/>
          <p14:tracePt t="112376" x="2268538" y="4919663"/>
          <p14:tracePt t="112391" x="2276475" y="4919663"/>
          <p14:tracePt t="112424" x="2286000" y="4919663"/>
          <p14:tracePt t="112452" x="2295525" y="4919663"/>
          <p14:tracePt t="112486" x="2303463" y="4919663"/>
          <p14:tracePt t="112500" x="2312988" y="4919663"/>
          <p14:tracePt t="112520" x="2322513" y="4919663"/>
          <p14:tracePt t="112534" x="2330450" y="4919663"/>
          <p14:tracePt t="112541" x="2339975" y="4919663"/>
          <p14:tracePt t="112556" x="2357438" y="4919663"/>
          <p14:tracePt t="112572" x="2374900" y="4919663"/>
          <p14:tracePt t="112589" x="2428875" y="4929188"/>
          <p14:tracePt t="112606" x="2473325" y="4938713"/>
          <p14:tracePt t="112622" x="2500313" y="4946650"/>
          <p14:tracePt t="112639" x="2536825" y="4946650"/>
          <p14:tracePt t="112656" x="2554288" y="4946650"/>
          <p14:tracePt t="112672" x="2608263" y="4946650"/>
          <p14:tracePt t="112688" x="2652713" y="4946650"/>
          <p14:tracePt t="112705" x="2687638" y="4938713"/>
          <p14:tracePt t="112722" x="2697163" y="4938713"/>
          <p14:tracePt t="112738" x="2705100" y="4929188"/>
          <p14:tracePt t="112755" x="2714625" y="4929188"/>
          <p14:tracePt t="112772" x="2714625" y="4911725"/>
          <p14:tracePt t="112805" x="2697163" y="4911725"/>
          <p14:tracePt t="112822" x="2687638" y="4911725"/>
          <p14:tracePt t="112839" x="2670175" y="4911725"/>
          <p14:tracePt t="112855" x="2652713" y="4911725"/>
          <p14:tracePt t="112872" x="2633663" y="4911725"/>
          <p14:tracePt t="112890" x="2598738" y="4911725"/>
          <p14:tracePt t="112906" x="2581275" y="4911725"/>
          <p14:tracePt t="112923" x="2562225" y="4911725"/>
          <p14:tracePt t="112939" x="2544763" y="4911725"/>
          <p14:tracePt t="112956" x="2536825" y="4919663"/>
          <p14:tracePt t="112972" x="2527300" y="4919663"/>
          <p14:tracePt t="112993" x="2517775" y="4919663"/>
          <p14:tracePt t="113116" x="2509838" y="4919663"/>
          <p14:tracePt t="113137" x="2500313" y="4919663"/>
          <p14:tracePt t="113178" x="2490788" y="4919663"/>
          <p14:tracePt t="113205" x="2482850" y="4919663"/>
          <p14:tracePt t="113233" x="2473325" y="4919663"/>
          <p14:tracePt t="113240" x="2465388" y="4919663"/>
          <p14:tracePt t="113260" x="2455863" y="4919663"/>
          <p14:tracePt t="113274" x="2446338" y="4919663"/>
          <p14:tracePt t="113301" x="2438400" y="4919663"/>
          <p14:tracePt t="113308" x="2438400" y="4911725"/>
          <p14:tracePt t="113322" x="2428875" y="4911725"/>
          <p14:tracePt t="113339" x="2428875" y="4902200"/>
          <p14:tracePt t="113418" x="2438400" y="4902200"/>
          <p14:tracePt t="113459" x="2446338" y="4902200"/>
          <p14:tracePt t="113486" x="2455863" y="4902200"/>
          <p14:tracePt t="113513" x="2465388" y="4902200"/>
          <p14:tracePt t="113521" x="2473325" y="4902200"/>
          <p14:tracePt t="113534" x="2482850" y="4902200"/>
          <p14:tracePt t="113541" x="2490788" y="4902200"/>
          <p14:tracePt t="113556" x="2509838" y="4902200"/>
          <p14:tracePt t="113572" x="2527300" y="4902200"/>
          <p14:tracePt t="113589" x="2562225" y="4902200"/>
          <p14:tracePt t="113606" x="2608263" y="4902200"/>
          <p14:tracePt t="113622" x="2660650" y="4911725"/>
          <p14:tracePt t="113639" x="2697163" y="4929188"/>
          <p14:tracePt t="113656" x="2732088" y="4929188"/>
          <p14:tracePt t="113672" x="2741613" y="4929188"/>
          <p14:tracePt t="113688" x="2751138" y="4938713"/>
          <p14:tracePt t="113766" x="2759075" y="4938713"/>
          <p14:tracePt t="113779" x="2768600" y="4938713"/>
          <p14:tracePt t="113808" x="2776538" y="4938713"/>
          <p14:tracePt t="113828" x="2786063" y="4938713"/>
          <p14:tracePt t="113843" x="2795588" y="4938713"/>
          <p14:tracePt t="113849" x="2803525" y="4938713"/>
          <p14:tracePt t="113863" x="2813050" y="4938713"/>
          <p14:tracePt t="113872" x="2822575" y="4938713"/>
          <p14:tracePt t="113889" x="2840038" y="4938713"/>
          <p14:tracePt t="113906" x="2946400" y="4919663"/>
          <p14:tracePt t="113921" x="3116263" y="4911725"/>
          <p14:tracePt t="113938" x="3232150" y="4894263"/>
          <p14:tracePt t="113955" x="3259138" y="4894263"/>
          <p14:tracePt t="113972" x="3276600" y="4894263"/>
          <p14:tracePt t="113988" x="3286125" y="4894263"/>
          <p14:tracePt t="114005" x="3295650" y="4894263"/>
          <p14:tracePt t="114022" x="3322638" y="4894263"/>
          <p14:tracePt t="114040" x="3340100" y="4894263"/>
          <p14:tracePt t="114055" x="3348038" y="4894263"/>
          <p14:tracePt t="114072" x="3367088" y="4894263"/>
          <p14:tracePt t="114089" x="3384550" y="4894263"/>
          <p14:tracePt t="114122" x="3411538" y="4902200"/>
          <p14:tracePt t="114139" x="3544888" y="4902200"/>
          <p14:tracePt t="114156" x="3643313" y="4902200"/>
          <p14:tracePt t="114172" x="3714750" y="4902200"/>
          <p14:tracePt t="114189" x="3741738" y="4902200"/>
          <p14:tracePt t="114206" x="3751263" y="4902200"/>
          <p14:tracePt t="114222" x="3759200" y="4902200"/>
          <p14:tracePt t="114255" x="3768725" y="4911725"/>
          <p14:tracePt t="114582" x="3902075" y="4911725"/>
          <p14:tracePt t="114589" x="4071938" y="4902200"/>
          <p14:tracePt t="114596" x="4205288" y="4894263"/>
          <p14:tracePt t="114606" x="4357688" y="4884738"/>
          <p14:tracePt t="114622" x="4919663" y="4867275"/>
          <p14:tracePt t="114639" x="5446713" y="4875213"/>
          <p14:tracePt t="114656" x="6081713" y="4919663"/>
          <p14:tracePt t="114672" x="6323013" y="4946650"/>
          <p14:tracePt t="114688" x="6465888" y="4973638"/>
          <p14:tracePt t="114705" x="6527800" y="4991100"/>
          <p14:tracePt t="114722" x="6545263" y="5000625"/>
          <p14:tracePt t="114738" x="6554788" y="5000625"/>
          <p14:tracePt t="114740" x="6554788" y="5010150"/>
          <p14:tracePt t="114755" x="6562725" y="5010150"/>
          <p14:tracePt t="114779" x="6572250" y="5010150"/>
          <p14:tracePt t="114801" x="6581775" y="5010150"/>
          <p14:tracePt t="114835" x="6589713" y="5010150"/>
          <p14:tracePt t="114856" x="6599238" y="5010150"/>
          <p14:tracePt t="114870" x="6616700" y="5010150"/>
          <p14:tracePt t="114877" x="6643688" y="5010150"/>
          <p14:tracePt t="114890" x="6680200" y="5010150"/>
          <p14:tracePt t="114905" x="6875463" y="4973638"/>
          <p14:tracePt t="114922" x="6973888" y="4956175"/>
          <p14:tracePt t="114939" x="7054850" y="4946650"/>
          <p14:tracePt t="114956" x="7062788" y="4938713"/>
          <p14:tracePt t="114972" x="7089775" y="4929188"/>
          <p14:tracePt t="114989" x="7099300" y="4929188"/>
          <p14:tracePt t="115006" x="7116763" y="4919663"/>
          <p14:tracePt t="115022" x="7134225" y="4919663"/>
          <p14:tracePt t="115039" x="7161213" y="4919663"/>
          <p14:tracePt t="115056" x="7197725" y="4902200"/>
          <p14:tracePt t="115072" x="7215188" y="4902200"/>
          <p14:tracePt t="115089" x="7224713" y="4902200"/>
          <p14:tracePt t="115106" x="7242175" y="4894263"/>
          <p14:tracePt t="115139" x="7251700" y="4894263"/>
          <p14:tracePt t="115164" x="7259638" y="4894263"/>
          <p14:tracePt t="115219" x="7259638" y="4884738"/>
          <p14:tracePt t="115240" x="7259638" y="4875213"/>
          <p14:tracePt t="115274" x="7269163" y="4875213"/>
          <p14:tracePt t="115288" x="7277100" y="4875213"/>
          <p14:tracePt t="115404" x="7277100" y="4884738"/>
          <p14:tracePt t="115418" x="7286625" y="4884738"/>
          <p14:tracePt t="115445" x="7286625" y="4894263"/>
          <p14:tracePt t="115452" x="7296150" y="4894263"/>
          <p14:tracePt t="115466" x="7304088" y="4894263"/>
          <p14:tracePt t="115473" x="7313613" y="4894263"/>
          <p14:tracePt t="115489" x="7323138" y="4902200"/>
          <p14:tracePt t="115506" x="7331075" y="4902200"/>
          <p14:tracePt t="115522" x="7348538" y="4911725"/>
          <p14:tracePt t="115539" x="7358063" y="4911725"/>
          <p14:tracePt t="115556" x="7367588" y="4911725"/>
          <p14:tracePt t="115576" x="7375525" y="4911725"/>
          <p14:tracePt t="115596" x="7385050" y="4911725"/>
          <p14:tracePt t="115609" x="7394575" y="4911725"/>
          <p14:tracePt t="115631" x="7402513" y="4911725"/>
          <p14:tracePt t="115644" x="7402513" y="4902200"/>
          <p14:tracePt t="115657" x="7412038" y="4894263"/>
          <p14:tracePt t="115672" x="7419975" y="4884738"/>
          <p14:tracePt t="115688" x="7439025" y="4848225"/>
          <p14:tracePt t="115705" x="7456488" y="4813300"/>
          <p14:tracePt t="115721" x="7466013" y="4795838"/>
          <p14:tracePt t="115738" x="7473950" y="4768850"/>
          <p14:tracePt t="115755" x="7473950" y="4759325"/>
          <p14:tracePt t="115772" x="7483475" y="4759325"/>
          <p14:tracePt t="115788" x="7483475" y="4732338"/>
          <p14:tracePt t="115805" x="7491413" y="4724400"/>
          <p14:tracePt t="115822" x="7491413" y="4705350"/>
          <p14:tracePt t="115839" x="7491413" y="4697413"/>
          <p14:tracePt t="115856" x="7491413" y="4687888"/>
          <p14:tracePt t="115872" x="7491413" y="4679950"/>
          <p14:tracePt t="115889" x="7483475" y="4670425"/>
          <p14:tracePt t="115911" x="7473950" y="4660900"/>
          <p14:tracePt t="115944" x="7466013" y="4652963"/>
          <p14:tracePt t="115965" x="7456488" y="4652963"/>
          <p14:tracePt t="115973" x="7456488" y="4643438"/>
          <p14:tracePt t="115992" x="7446963" y="4643438"/>
          <p14:tracePt t="116026" x="7439025" y="4643438"/>
          <p14:tracePt t="116055" x="7429500" y="4643438"/>
          <p14:tracePt t="116075" x="7419975" y="4652963"/>
          <p14:tracePt t="116103" x="7412038" y="4652963"/>
          <p14:tracePt t="116110" x="7412038" y="4660900"/>
          <p14:tracePt t="116137" x="7402513" y="4670425"/>
          <p14:tracePt t="116144" x="7402513" y="4679950"/>
          <p14:tracePt t="116172" x="7402513" y="4687888"/>
          <p14:tracePt t="116192" x="7402513" y="4697413"/>
          <p14:tracePt t="116219" x="7394575" y="4705350"/>
          <p14:tracePt t="116226" x="7394575" y="4714875"/>
          <p14:tracePt t="116247" x="7394575" y="4724400"/>
          <p14:tracePt t="116256" x="7385050" y="4724400"/>
          <p14:tracePt t="116273" x="7385050" y="4741863"/>
          <p14:tracePt t="116289" x="7375525" y="4741863"/>
          <p14:tracePt t="116305" x="7375525" y="4759325"/>
          <p14:tracePt t="116322" x="7375525" y="4768850"/>
          <p14:tracePt t="116339" x="7375525" y="4776788"/>
          <p14:tracePt t="116355" x="7375525" y="4795838"/>
          <p14:tracePt t="116372" x="7375525" y="4803775"/>
          <p14:tracePt t="116389" x="7375525" y="4813300"/>
          <p14:tracePt t="116406" x="7375525" y="4822825"/>
          <p14:tracePt t="116422" x="7375525" y="4830763"/>
          <p14:tracePt t="116456" x="7385050" y="4840288"/>
          <p14:tracePt t="116472" x="7394575" y="4840288"/>
          <p14:tracePt t="116493" x="7402513" y="4840288"/>
          <p14:tracePt t="116514" x="7412038" y="4840288"/>
          <p14:tracePt t="116534" x="7419975" y="4840288"/>
          <p14:tracePt t="116548" x="7429500" y="4840288"/>
          <p14:tracePt t="116562" x="7439025" y="4840288"/>
          <p14:tracePt t="116575" x="7446963" y="4840288"/>
          <p14:tracePt t="116590" x="7456488" y="4840288"/>
          <p14:tracePt t="116606" x="7466013" y="4830763"/>
          <p14:tracePt t="116622" x="7466013" y="4822825"/>
          <p14:tracePt t="116639" x="7473950" y="4822825"/>
          <p14:tracePt t="116656" x="7473950" y="4813300"/>
          <p14:tracePt t="116677" x="7473950" y="4803775"/>
          <p14:tracePt t="116690" x="7473950" y="4795838"/>
          <p14:tracePt t="116705" x="7473950" y="4786313"/>
          <p14:tracePt t="116722" x="7466013" y="4776788"/>
          <p14:tracePt t="116738" x="7456488" y="4768850"/>
          <p14:tracePt t="116755" x="7446963" y="4759325"/>
          <p14:tracePt t="116772" x="7439025" y="4751388"/>
          <p14:tracePt t="116788" x="7419975" y="4741863"/>
          <p14:tracePt t="116822" x="7412038" y="4741863"/>
          <p14:tracePt t="116839" x="7402513" y="4741863"/>
          <p14:tracePt t="116857" x="7394575" y="4741863"/>
          <p14:tracePt t="116877" x="7385050" y="4741863"/>
          <p14:tracePt t="116911" x="7375525" y="4741863"/>
          <p14:tracePt t="116918" x="7375525" y="4751388"/>
          <p14:tracePt t="116925" x="7375525" y="4759325"/>
          <p14:tracePt t="116939" x="7375525" y="4768850"/>
          <p14:tracePt t="116956" x="7375525" y="4786313"/>
          <p14:tracePt t="116972" x="7375525" y="4795838"/>
          <p14:tracePt t="116989" x="7375525" y="4803775"/>
          <p14:tracePt t="117006" x="7385050" y="4813300"/>
          <p14:tracePt t="117022" x="7394575" y="4822825"/>
          <p14:tracePt t="117039" x="7394575" y="4830763"/>
          <p14:tracePt t="117082" x="7394575" y="4822825"/>
          <p14:tracePt t="117089" x="7394575" y="4813300"/>
          <p14:tracePt t="117411" x="7170738" y="4813300"/>
          <p14:tracePt t="117418" x="6589713" y="4813300"/>
          <p14:tracePt t="117425" x="6251575" y="4813300"/>
          <p14:tracePt t="117439" x="5473700" y="4795838"/>
          <p14:tracePt t="117456" x="4518025" y="4759325"/>
          <p14:tracePt t="117472" x="3956050" y="4768850"/>
          <p14:tracePt t="117489" x="3687763" y="4776788"/>
          <p14:tracePt t="117506" x="3384550" y="4776788"/>
          <p14:tracePt t="117522" x="3330575" y="4776788"/>
          <p14:tracePt t="117540" x="3276600" y="4776788"/>
          <p14:tracePt t="117556" x="3170238" y="4776788"/>
          <p14:tracePt t="117572" x="3108325" y="4776788"/>
          <p14:tracePt t="117589" x="3017838" y="4786313"/>
          <p14:tracePt t="117605" x="2990850" y="4786313"/>
          <p14:tracePt t="117623" x="2965450" y="4786313"/>
          <p14:tracePt t="117639" x="2955925" y="4795838"/>
          <p14:tracePt t="117656" x="2938463" y="4795838"/>
          <p14:tracePt t="117688" x="2919413" y="4795838"/>
          <p14:tracePt t="117705" x="2911475" y="4803775"/>
          <p14:tracePt t="117722" x="2901950" y="4803775"/>
          <p14:tracePt t="117738" x="2884488" y="4813300"/>
          <p14:tracePt t="117755" x="2874963" y="4813300"/>
          <p14:tracePt t="117772" x="2857500" y="4822825"/>
          <p14:tracePt t="117789" x="2786063" y="4840288"/>
          <p14:tracePt t="117805" x="2724150" y="4867275"/>
          <p14:tracePt t="117822" x="2660650" y="4884738"/>
          <p14:tracePt t="117839" x="2633663" y="4884738"/>
          <p14:tracePt t="117855" x="2625725" y="4894263"/>
          <p14:tracePt t="117872" x="2608263" y="4894263"/>
          <p14:tracePt t="117889" x="2598738" y="4894263"/>
          <p14:tracePt t="117922" x="2589213" y="4894263"/>
          <p14:tracePt t="117979" x="2598738" y="4894263"/>
          <p14:tracePt t="118009" x="2608263" y="4894263"/>
          <p14:tracePt t="118021" x="2616200" y="4894263"/>
          <p14:tracePt t="118055" x="2616200" y="4902200"/>
          <p14:tracePt t="118103" x="2608263" y="4902200"/>
          <p14:tracePt t="118117" x="2598738" y="4902200"/>
          <p14:tracePt t="118137" x="2589213" y="4902200"/>
          <p14:tracePt t="118172" x="2581275" y="4902200"/>
          <p14:tracePt t="118199" x="2571750" y="4902200"/>
          <p14:tracePt t="118220" x="2562225" y="4902200"/>
          <p14:tracePt t="118247" x="2554288" y="4894263"/>
          <p14:tracePt t="118275" x="2554288" y="4884738"/>
          <p14:tracePt t="118473" x="2544763" y="4884738"/>
          <p14:tracePt t="118493" x="2544763" y="4894263"/>
          <p14:tracePt t="118500" x="2527300" y="4894263"/>
          <p14:tracePt t="118508" x="2517775" y="4894263"/>
          <p14:tracePt t="118522" x="2500313" y="4894263"/>
          <p14:tracePt t="118539" x="2473325" y="4902200"/>
          <p14:tracePt t="118555" x="2438400" y="4911725"/>
          <p14:tracePt t="118572" x="2419350" y="4919663"/>
          <p14:tracePt t="118589" x="2401888" y="4919663"/>
          <p14:tracePt t="118684" x="2411413" y="4919663"/>
          <p14:tracePt t="118704" x="2419350" y="4919663"/>
          <p14:tracePt t="118712" x="2428875" y="4919663"/>
          <p14:tracePt t="118725" x="2438400" y="4919663"/>
          <p14:tracePt t="118739" x="2446338" y="4919663"/>
          <p14:tracePt t="118755" x="2446338" y="4929188"/>
          <p14:tracePt t="118772" x="2465388" y="4929188"/>
          <p14:tracePt t="118805" x="2473325" y="4929188"/>
          <p14:tracePt t="118877" x="2473325" y="4919663"/>
          <p14:tracePt t="118918" x="2473325" y="4911725"/>
          <p14:tracePt t="118973" x="2465388" y="4911725"/>
          <p14:tracePt t="119104" x="2473325" y="4911725"/>
          <p14:tracePt t="119131" x="2482850" y="4911725"/>
          <p14:tracePt t="119165" x="2490788" y="4911725"/>
          <p14:tracePt t="119179" x="2500313" y="4911725"/>
          <p14:tracePt t="119213" x="2509838" y="4911725"/>
          <p14:tracePt t="119241" x="2517775" y="4911725"/>
          <p14:tracePt t="119274" x="2527300" y="4911725"/>
          <p14:tracePt t="119308" x="2536825" y="4911725"/>
          <p14:tracePt t="119322" x="2544763" y="4911725"/>
          <p14:tracePt t="119357" x="2554288" y="4911725"/>
          <p14:tracePt t="119384" x="2562225" y="4911725"/>
          <p14:tracePt t="119630" x="2571750" y="4911725"/>
          <p14:tracePt t="119638" x="2581275" y="4911725"/>
          <p14:tracePt t="119651" x="2589213" y="4911725"/>
          <p14:tracePt t="119658" x="2598738" y="4911725"/>
          <p14:tracePt t="119672" x="2625725" y="4911725"/>
          <p14:tracePt t="119688" x="2652713" y="4911725"/>
          <p14:tracePt t="119705" x="2687638" y="4911725"/>
          <p14:tracePt t="119722" x="2714625" y="4911725"/>
          <p14:tracePt t="119739" x="2741613" y="4911725"/>
          <p14:tracePt t="119755" x="2751138" y="4911725"/>
          <p14:tracePt t="119772" x="2768600" y="4911725"/>
          <p14:tracePt t="119788" x="2776538" y="4911725"/>
          <p14:tracePt t="119806" x="2786063" y="4911725"/>
          <p14:tracePt t="119822" x="2803525" y="4911725"/>
          <p14:tracePt t="119839" x="2813050" y="4911725"/>
          <p14:tracePt t="119872" x="2822575" y="4911725"/>
          <p14:tracePt t="119890" x="2840038" y="4911725"/>
          <p14:tracePt t="119906" x="2857500" y="4911725"/>
          <p14:tracePt t="119922" x="2874963" y="4911725"/>
          <p14:tracePt t="119938" x="2911475" y="4911725"/>
          <p14:tracePt t="119955" x="2938463" y="4911725"/>
          <p14:tracePt t="119972" x="2982913" y="4919663"/>
          <p14:tracePt t="119989" x="3000375" y="4919663"/>
          <p14:tracePt t="120005" x="3036888" y="4919663"/>
          <p14:tracePt t="120022" x="3062288" y="4929188"/>
          <p14:tracePt t="120039" x="3081338" y="4929188"/>
          <p14:tracePt t="120055" x="3125788" y="4929188"/>
          <p14:tracePt t="120072" x="3152775" y="4938713"/>
          <p14:tracePt t="120089" x="3170238" y="4938713"/>
          <p14:tracePt t="120105" x="3187700" y="4938713"/>
          <p14:tracePt t="120122" x="3197225" y="4946650"/>
          <p14:tracePt t="120139" x="3205163" y="4946650"/>
          <p14:tracePt t="120156" x="3205163" y="4956175"/>
          <p14:tracePt t="120172" x="3214688" y="4956175"/>
          <p14:tracePt t="120261" x="3205163" y="4956175"/>
          <p14:tracePt t="120267" x="3205163" y="4946650"/>
          <p14:tracePt t="120281" x="3197225" y="4946650"/>
          <p14:tracePt t="120295" x="3187700" y="4946650"/>
          <p14:tracePt t="120306" x="3187700" y="4938713"/>
          <p14:tracePt t="120322" x="3179763" y="4929188"/>
          <p14:tracePt t="120356" x="3160713" y="4919663"/>
          <p14:tracePt t="120389" x="3160713" y="4911725"/>
          <p14:tracePt t="120405" x="3152775" y="4911725"/>
          <p14:tracePt t="120432" x="3143250" y="4911725"/>
          <p14:tracePt t="120466" x="3133725" y="4902200"/>
          <p14:tracePt t="120480" x="3125788" y="4902200"/>
          <p14:tracePt t="120534" x="3125788" y="4894263"/>
          <p14:tracePt t="120548" x="3133725" y="4894263"/>
          <p14:tracePt t="120562" x="3133725" y="4884738"/>
          <p14:tracePt t="120576" x="3143250" y="4884738"/>
          <p14:tracePt t="120590" x="3152775" y="4884738"/>
          <p14:tracePt t="120596" x="3152775" y="4875213"/>
          <p14:tracePt t="120605" x="3160713" y="4875213"/>
          <p14:tracePt t="120623" x="3170238" y="4875213"/>
          <p14:tracePt t="120639" x="3179763" y="4867275"/>
          <p14:tracePt t="120656" x="3187700" y="4867275"/>
          <p14:tracePt t="120671" x="3205163" y="4857750"/>
          <p14:tracePt t="120688" x="3205163" y="4848225"/>
          <p14:tracePt t="120705" x="3214688" y="4848225"/>
          <p14:tracePt t="120738" x="3224213" y="4848225"/>
          <p14:tracePt t="120884" x="3232150" y="4848225"/>
          <p14:tracePt t="120906" x="3241675" y="4848225"/>
          <p14:tracePt t="120925" x="3251200" y="4848225"/>
          <p14:tracePt t="120939" x="3259138" y="4848225"/>
          <p14:tracePt t="120953" x="3276600" y="4848225"/>
          <p14:tracePt t="120960" x="3286125" y="4848225"/>
          <p14:tracePt t="120972" x="3295650" y="4848225"/>
          <p14:tracePt t="120989" x="3322638" y="4857750"/>
          <p14:tracePt t="121006" x="3340100" y="4857750"/>
          <p14:tracePt t="121022" x="3357563" y="4867275"/>
          <p14:tracePt t="121039" x="3375025" y="4867275"/>
          <p14:tracePt t="121056" x="3384550" y="4867275"/>
          <p14:tracePt t="121072" x="3394075" y="4867275"/>
          <p14:tracePt t="121089" x="3394075" y="4875213"/>
          <p14:tracePt t="121105" x="3402013" y="4875213"/>
          <p14:tracePt t="121123" x="3411538" y="4884738"/>
          <p14:tracePt t="121139" x="3419475" y="4884738"/>
          <p14:tracePt t="121158" x="3429000" y="4894263"/>
          <p14:tracePt t="121172" x="3438525" y="4894263"/>
          <p14:tracePt t="121189" x="3446463" y="4902200"/>
          <p14:tracePt t="121206" x="3465513" y="4902200"/>
          <p14:tracePt t="121222" x="3490913" y="4911725"/>
          <p14:tracePt t="121239" x="3509963" y="4911725"/>
          <p14:tracePt t="121256" x="3536950" y="4919663"/>
          <p14:tracePt t="121260" x="3544888" y="4929188"/>
          <p14:tracePt t="121273" x="3554413" y="4929188"/>
          <p14:tracePt t="121289" x="3571875" y="4929188"/>
          <p14:tracePt t="121306" x="3581400" y="4929188"/>
          <p14:tracePt t="121322" x="3589338" y="4938713"/>
          <p14:tracePt t="121590" x="3608388" y="4938713"/>
          <p14:tracePt t="121597" x="3625850" y="4938713"/>
          <p14:tracePt t="121605" x="3652838" y="4938713"/>
          <p14:tracePt t="121623" x="3697288" y="4938713"/>
          <p14:tracePt t="121639" x="3714750" y="4938713"/>
          <p14:tracePt t="121656" x="3732213" y="4938713"/>
          <p14:tracePt t="121672" x="3751263" y="4938713"/>
          <p14:tracePt t="121688" x="3759200" y="4938713"/>
          <p14:tracePt t="121705" x="3768725" y="4938713"/>
          <p14:tracePt t="121722" x="3776663" y="4938713"/>
          <p14:tracePt t="121738" x="3776663" y="4946650"/>
          <p14:tracePt t="121755" x="3795713" y="4946650"/>
          <p14:tracePt t="121772" x="3803650" y="4946650"/>
          <p14:tracePt t="121788" x="3813175" y="4956175"/>
          <p14:tracePt t="121805" x="3830638" y="4956175"/>
          <p14:tracePt t="121822" x="3848100" y="4956175"/>
          <p14:tracePt t="121839" x="3848100" y="4965700"/>
          <p14:tracePt t="121856" x="3857625" y="4965700"/>
          <p14:tracePt t="121872" x="3875088" y="4965700"/>
          <p14:tracePt t="121889" x="3884613" y="4965700"/>
          <p14:tracePt t="121906" x="3911600" y="4965700"/>
          <p14:tracePt t="121922" x="3938588" y="4973638"/>
          <p14:tracePt t="121938" x="3983038" y="4983163"/>
          <p14:tracePt t="121955" x="4010025" y="4983163"/>
          <p14:tracePt t="121972" x="4044950" y="4991100"/>
          <p14:tracePt t="121988" x="4062413" y="4991100"/>
          <p14:tracePt t="122005" x="4081463" y="4991100"/>
          <p14:tracePt t="122022" x="4108450" y="4991100"/>
          <p14:tracePt t="122038" x="4116388" y="4991100"/>
          <p14:tracePt t="122055" x="4133850" y="4991100"/>
          <p14:tracePt t="122072" x="4152900" y="4991100"/>
          <p14:tracePt t="122089" x="4160838" y="4991100"/>
          <p14:tracePt t="122105" x="4187825" y="4991100"/>
          <p14:tracePt t="122123" x="4224338" y="4983163"/>
          <p14:tracePt t="122139" x="4251325" y="4965700"/>
          <p14:tracePt t="122155" x="4268788" y="4965700"/>
          <p14:tracePt t="122172" x="4303713" y="4956175"/>
          <p14:tracePt t="122189" x="4313238" y="4946650"/>
          <p14:tracePt t="122205" x="4330700" y="4946650"/>
          <p14:tracePt t="122222" x="4340225" y="4946650"/>
          <p14:tracePt t="122569" x="4348163" y="4929188"/>
          <p14:tracePt t="122576" x="4367213" y="4919663"/>
          <p14:tracePt t="122589" x="4402138" y="4902200"/>
          <p14:tracePt t="122606" x="4438650" y="4875213"/>
          <p14:tracePt t="122623" x="4465638" y="4857750"/>
          <p14:tracePt t="122639" x="4483100" y="4848225"/>
          <p14:tracePt t="122655" x="4491038" y="4848225"/>
          <p14:tracePt t="122672" x="4510088" y="4840288"/>
          <p14:tracePt t="122688" x="4518025" y="4840288"/>
          <p14:tracePt t="122721" x="4527550" y="4840288"/>
          <p14:tracePt t="122739" x="4537075" y="4840288"/>
          <p14:tracePt t="122755" x="4545013" y="4840288"/>
          <p14:tracePt t="122772" x="4554538" y="4840288"/>
          <p14:tracePt t="122788" x="4562475" y="4840288"/>
          <p14:tracePt t="122807" x="4572000" y="4840288"/>
          <p14:tracePt t="122822" x="4581525" y="4848225"/>
          <p14:tracePt t="122849" x="4581525" y="4857750"/>
          <p14:tracePt t="122856" x="4589463" y="4857750"/>
          <p14:tracePt t="122872" x="4589463" y="4867275"/>
          <p14:tracePt t="122891" x="4589463" y="4875213"/>
          <p14:tracePt t="122905" x="4589463" y="4884738"/>
          <p14:tracePt t="122925" x="4589463" y="4894263"/>
          <p14:tracePt t="122939" x="4589463" y="4902200"/>
          <p14:tracePt t="122955" x="4589463" y="4911725"/>
          <p14:tracePt t="122972" x="4581525" y="4919663"/>
          <p14:tracePt t="122989" x="4572000" y="4929188"/>
          <p14:tracePt t="123006" x="4572000" y="4938713"/>
          <p14:tracePt t="123022" x="4572000" y="4946650"/>
          <p14:tracePt t="123069" x="4562475" y="4946650"/>
          <p14:tracePt t="123103" x="4554538" y="4938713"/>
          <p14:tracePt t="123364" x="4572000" y="4929188"/>
          <p14:tracePt t="123370" x="4608513" y="4911725"/>
          <p14:tracePt t="123377" x="4633913" y="4911725"/>
          <p14:tracePt t="123389" x="4660900" y="4894263"/>
          <p14:tracePt t="123406" x="4776788" y="4867275"/>
          <p14:tracePt t="123422" x="4884738" y="4840288"/>
          <p14:tracePt t="123439" x="4965700" y="4830763"/>
          <p14:tracePt t="123456" x="4983163" y="4830763"/>
          <p14:tracePt t="123472" x="4991100" y="4830763"/>
          <p14:tracePt t="123489" x="5000625" y="4830763"/>
          <p14:tracePt t="123506" x="5010150" y="4830763"/>
          <p14:tracePt t="123590" x="5000625" y="4830763"/>
          <p14:tracePt t="123739" x="5000625" y="4840288"/>
          <p14:tracePt t="123760" x="5000625" y="4848225"/>
          <p14:tracePt t="123773" x="5000625" y="4857750"/>
          <p14:tracePt t="123787" x="5000625" y="4875213"/>
          <p14:tracePt t="123801" x="5000625" y="4884738"/>
          <p14:tracePt t="123807" x="5000625" y="4894263"/>
          <p14:tracePt t="123822" x="5000625" y="4902200"/>
          <p14:tracePt t="123838" x="5000625" y="4911725"/>
          <p14:tracePt t="123856" x="5000625" y="4929188"/>
          <p14:tracePt t="123872" x="5000625" y="4938713"/>
          <p14:tracePt t="123890" x="5000625" y="4946650"/>
          <p14:tracePt t="123906" x="5000625" y="4956175"/>
          <p14:tracePt t="123938" x="5000625" y="4965700"/>
          <p14:tracePt t="123955" x="5000625" y="4973638"/>
          <p14:tracePt t="123985" x="5000625" y="4983163"/>
          <p14:tracePt t="124020" x="5000625" y="4991100"/>
          <p14:tracePt t="124110" x="5010150" y="4991100"/>
          <p14:tracePt t="124172" x="5018088" y="4991100"/>
          <p14:tracePt t="124213" x="5027613" y="4991100"/>
          <p14:tracePt t="124220" x="5037138" y="4991100"/>
          <p14:tracePt t="124234" x="5045075" y="4991100"/>
          <p14:tracePt t="124241" x="5054600" y="4991100"/>
          <p14:tracePt t="124256" x="5062538" y="4991100"/>
          <p14:tracePt t="124272" x="5081588" y="4991100"/>
          <p14:tracePt t="124289" x="5099050" y="4991100"/>
          <p14:tracePt t="124306" x="5108575" y="4991100"/>
          <p14:tracePt t="124339" x="5116513" y="4991100"/>
          <p14:tracePt t="124356" x="5133975" y="4991100"/>
          <p14:tracePt t="124372" x="5143500" y="4991100"/>
          <p14:tracePt t="124389" x="5143500" y="5000625"/>
          <p14:tracePt t="124406" x="5153025" y="5000625"/>
          <p14:tracePt t="124467" x="5160963" y="5000625"/>
          <p14:tracePt t="124501" x="5170488" y="5000625"/>
          <p14:tracePt t="124536" x="5180013" y="5000625"/>
          <p14:tracePt t="124542" x="5180013" y="4991100"/>
          <p14:tracePt t="124555" x="5187950" y="4991100"/>
          <p14:tracePt t="124572" x="5205413" y="4991100"/>
          <p14:tracePt t="124589" x="5232400" y="4991100"/>
          <p14:tracePt t="124606" x="5268913" y="4991100"/>
          <p14:tracePt t="124623" x="5303838" y="4991100"/>
          <p14:tracePt t="124639" x="5322888" y="4983163"/>
          <p14:tracePt t="124656" x="5340350" y="4973638"/>
          <p14:tracePt t="124672" x="5357813" y="4973638"/>
          <p14:tracePt t="124688" x="5367338" y="4973638"/>
          <p14:tracePt t="124705" x="5375275" y="4973638"/>
          <p14:tracePt t="124721" x="5384800" y="4965700"/>
          <p14:tracePt t="124755" x="5394325" y="4956175"/>
          <p14:tracePt t="124772" x="5419725" y="4946650"/>
          <p14:tracePt t="124788" x="5465763" y="4938713"/>
          <p14:tracePt t="124805" x="5491163" y="4938713"/>
          <p14:tracePt t="124822" x="5537200" y="4929188"/>
          <p14:tracePt t="124838" x="5562600" y="4929188"/>
          <p14:tracePt t="124855" x="5616575" y="4929188"/>
          <p14:tracePt t="124872" x="5643563" y="4929188"/>
          <p14:tracePt t="124888" x="5661025" y="4929188"/>
          <p14:tracePt t="124905" x="5670550" y="4929188"/>
          <p14:tracePt t="124922" x="5680075" y="4929188"/>
          <p14:tracePt t="124955" x="5680075" y="4938713"/>
          <p14:tracePt t="124974" x="5680075" y="4946650"/>
          <p14:tracePt t="124989" x="5670550" y="4946650"/>
          <p14:tracePt t="125022" x="5661025" y="4946650"/>
          <p14:tracePt t="125042" x="5653088" y="4946650"/>
          <p14:tracePt t="125056" x="5643563" y="4946650"/>
          <p14:tracePt t="125070" x="5634038" y="4946650"/>
          <p14:tracePt t="125083" x="5626100" y="4946650"/>
          <p14:tracePt t="125091" x="5616575" y="4946650"/>
          <p14:tracePt t="125106" x="5608638" y="4946650"/>
          <p14:tracePt t="125123" x="5581650" y="4938713"/>
          <p14:tracePt t="125139" x="5572125" y="4938713"/>
          <p14:tracePt t="125156" x="5554663" y="4929188"/>
          <p14:tracePt t="125172" x="5537200" y="4929188"/>
          <p14:tracePt t="125189" x="5527675" y="4919663"/>
          <p14:tracePt t="125206" x="5510213" y="4911725"/>
          <p14:tracePt t="125222" x="5500688" y="4902200"/>
          <p14:tracePt t="125239" x="5491163" y="4902200"/>
          <p14:tracePt t="125272" x="5491163" y="4894263"/>
          <p14:tracePt t="125302" x="5500688" y="4894263"/>
          <p14:tracePt t="125323" x="5510213" y="4894263"/>
          <p14:tracePt t="125350" x="5518150" y="4894263"/>
          <p14:tracePt t="125364" x="5527675" y="4894263"/>
          <p14:tracePt t="125384" x="5537200" y="4894263"/>
          <p14:tracePt t="125391" x="5545138" y="4894263"/>
          <p14:tracePt t="125405" x="5554663" y="4894263"/>
          <p14:tracePt t="125432" x="5562600" y="4894263"/>
          <p14:tracePt t="125467" x="5572125" y="4894263"/>
          <p14:tracePt t="125494" x="5581650" y="4894263"/>
          <p14:tracePt t="125509" x="5589588" y="4894263"/>
          <p14:tracePt t="125535" x="5599113" y="4894263"/>
          <p14:tracePt t="125569" x="5608638" y="4894263"/>
          <p14:tracePt t="125659" x="5608638" y="4884738"/>
          <p14:tracePt t="125665" x="5608638" y="4875213"/>
          <p14:tracePt t="125698" x="5608638" y="4867275"/>
          <p14:tracePt t="125732" x="5608638" y="4857750"/>
          <p14:tracePt t="125746" x="5616575" y="4857750"/>
          <p14:tracePt t="125760" x="5626100" y="4857750"/>
          <p14:tracePt t="125787" x="5634038" y="4857750"/>
          <p14:tracePt t="125803" x="5653088" y="4857750"/>
          <p14:tracePt t="125816" x="5661025" y="4857750"/>
          <p14:tracePt t="125829" x="5670550" y="4857750"/>
          <p14:tracePt t="125839" x="5688013" y="4857750"/>
          <p14:tracePt t="125856" x="5715000" y="4857750"/>
          <p14:tracePt t="125872" x="5732463" y="4857750"/>
          <p14:tracePt t="125890" x="5751513" y="4857750"/>
          <p14:tracePt t="125906" x="5768975" y="4857750"/>
          <p14:tracePt t="125922" x="5786438" y="4857750"/>
          <p14:tracePt t="125938" x="5803900" y="4857750"/>
          <p14:tracePt t="125955" x="5813425" y="4857750"/>
          <p14:tracePt t="125972" x="5822950" y="4857750"/>
          <p14:tracePt t="125988" x="5830888" y="4857750"/>
          <p14:tracePt t="126005" x="5840413" y="4857750"/>
          <p14:tracePt t="126022" x="5857875" y="4857750"/>
          <p14:tracePt t="126039" x="5867400" y="4857750"/>
          <p14:tracePt t="126056" x="5875338" y="4857750"/>
          <p14:tracePt t="126072" x="5884863" y="4857750"/>
          <p14:tracePt t="126089" x="5894388" y="4857750"/>
          <p14:tracePt t="126106" x="5911850" y="4857750"/>
          <p14:tracePt t="126123" x="5946775" y="4857750"/>
          <p14:tracePt t="126139" x="5965825" y="4857750"/>
          <p14:tracePt t="126155" x="6010275" y="4857750"/>
          <p14:tracePt t="126172" x="6045200" y="4867275"/>
          <p14:tracePt t="126189" x="6072188" y="4875213"/>
          <p14:tracePt t="126205" x="6089650" y="4875213"/>
          <p14:tracePt t="126222" x="6108700" y="4875213"/>
          <p14:tracePt t="126240" x="6126163" y="4884738"/>
          <p14:tracePt t="126255" x="6134100" y="4894263"/>
          <p14:tracePt t="126273" x="6143625" y="4894263"/>
          <p14:tracePt t="126289" x="6153150" y="4894263"/>
          <p14:tracePt t="126316" x="6143625" y="4894263"/>
          <p14:tracePt t="126549" x="6161088" y="4894263"/>
          <p14:tracePt t="126556" x="6197600" y="4894263"/>
          <p14:tracePt t="126562" x="6215063" y="4894263"/>
          <p14:tracePt t="126572" x="6224588" y="4894263"/>
          <p14:tracePt t="126589" x="6251575" y="4894263"/>
          <p14:tracePt t="126605" x="6259513" y="4894263"/>
          <p14:tracePt t="126623" x="6286500" y="4894263"/>
          <p14:tracePt t="126639" x="6296025" y="4894263"/>
          <p14:tracePt t="126656" x="6313488" y="4894263"/>
          <p14:tracePt t="126672" x="6330950" y="4894263"/>
          <p14:tracePt t="126688" x="6357938" y="4894263"/>
          <p14:tracePt t="126705" x="6394450" y="4894263"/>
          <p14:tracePt t="126722" x="6419850" y="4894263"/>
          <p14:tracePt t="126739" x="6446838" y="4894263"/>
          <p14:tracePt t="126755" x="6456363" y="4894263"/>
          <p14:tracePt t="126772" x="6465888" y="4894263"/>
          <p14:tracePt t="126789" x="6473825" y="4894263"/>
          <p14:tracePt t="126806" x="6483350" y="4894263"/>
          <p14:tracePt t="126865" x="6483350" y="4902200"/>
          <p14:tracePt t="126926" x="6491288" y="4902200"/>
          <p14:tracePt t="126974" x="6500813" y="4902200"/>
          <p14:tracePt t="126987" x="6510338" y="4902200"/>
          <p14:tracePt t="127008" x="6518275" y="4902200"/>
          <p14:tracePt t="127022" x="6527800" y="4902200"/>
          <p14:tracePt t="127029" x="6537325" y="4902200"/>
          <p14:tracePt t="127039" x="6545263" y="4902200"/>
          <p14:tracePt t="127056" x="6562725" y="4902200"/>
          <p14:tracePt t="127072" x="6572250" y="4902200"/>
          <p14:tracePt t="127089" x="6589713" y="4902200"/>
          <p14:tracePt t="127106" x="6599238" y="4902200"/>
          <p14:tracePt t="127122" x="6608763" y="4902200"/>
          <p14:tracePt t="127139" x="6616700" y="4902200"/>
          <p14:tracePt t="127165" x="6626225" y="4902200"/>
          <p14:tracePt t="127206" x="6634163" y="4902200"/>
          <p14:tracePt t="127323" x="6643688" y="4902200"/>
          <p14:tracePt t="127357" x="6653213" y="4902200"/>
          <p14:tracePt t="127377" x="6670675" y="4902200"/>
          <p14:tracePt t="127391" x="6680200" y="4902200"/>
          <p14:tracePt t="127405" x="6688138" y="4902200"/>
          <p14:tracePt t="127419" x="6697663" y="4902200"/>
          <p14:tracePt t="127426" x="6705600" y="4902200"/>
          <p14:tracePt t="127440" x="6715125" y="4902200"/>
          <p14:tracePt t="127455" x="6724650" y="4902200"/>
          <p14:tracePt t="127480" x="6732588" y="4902200"/>
          <p14:tracePt t="127508" x="6742113" y="4902200"/>
          <p14:tracePt t="127522" x="6751638" y="4902200"/>
          <p14:tracePt t="127528" x="6751638" y="4911725"/>
          <p14:tracePt t="127556" x="6759575" y="4911725"/>
          <p14:tracePt t="127583" x="6769100" y="4911725"/>
          <p14:tracePt t="127611" x="6777038" y="4911725"/>
          <p14:tracePt t="127618" x="6786563" y="4911725"/>
          <p14:tracePt t="127631" x="6796088" y="4911725"/>
          <p14:tracePt t="127639" x="6804025" y="4911725"/>
          <p14:tracePt t="127655" x="6823075" y="4911725"/>
          <p14:tracePt t="127672" x="6848475" y="4911725"/>
          <p14:tracePt t="127688" x="6884988" y="4911725"/>
          <p14:tracePt t="127705" x="6911975" y="4911725"/>
          <p14:tracePt t="127721" x="6938963" y="4911725"/>
          <p14:tracePt t="127738" x="6965950" y="4911725"/>
          <p14:tracePt t="127755" x="6973888" y="4911725"/>
          <p14:tracePt t="127772" x="6991350" y="4911725"/>
          <p14:tracePt t="127773" x="7000875" y="4911725"/>
          <p14:tracePt t="127788" x="7010400" y="4911725"/>
          <p14:tracePt t="127805" x="7027863" y="4911725"/>
          <p14:tracePt t="127822" x="7037388" y="4911725"/>
          <p14:tracePt t="127839" x="7045325" y="4911725"/>
          <p14:tracePt t="127856" x="7054850" y="4911725"/>
          <p14:tracePt t="127872" x="7062788" y="4919663"/>
          <p14:tracePt t="127972" x="7054850" y="4919663"/>
          <p14:tracePt t="127995" x="7045325" y="4919663"/>
          <p14:tracePt t="128005" x="7027863" y="4919663"/>
          <p14:tracePt t="128015" x="6991350" y="4919663"/>
          <p14:tracePt t="128022" x="6956425" y="4929188"/>
          <p14:tracePt t="128038" x="6902450" y="4938713"/>
          <p14:tracePt t="128055" x="6786563" y="4938713"/>
          <p14:tracePt t="128072" x="6732588" y="4946650"/>
          <p14:tracePt t="128089" x="6688138" y="4965700"/>
          <p14:tracePt t="128106" x="6634163" y="4973638"/>
          <p14:tracePt t="128123" x="6572250" y="4991100"/>
          <p14:tracePt t="128139" x="6537325" y="4991100"/>
          <p14:tracePt t="128156" x="6491288" y="5000625"/>
          <p14:tracePt t="128172" x="6429375" y="5010150"/>
          <p14:tracePt t="128189" x="6394450" y="5018088"/>
          <p14:tracePt t="128206" x="6348413" y="5018088"/>
          <p14:tracePt t="128222" x="6296025" y="5027613"/>
          <p14:tracePt t="128240" x="6251575" y="5027613"/>
          <p14:tracePt t="128255" x="6215063" y="5027613"/>
          <p14:tracePt t="128272" x="6161088" y="5027613"/>
          <p14:tracePt t="128276" x="6134100" y="5027613"/>
          <p14:tracePt t="128289" x="6072188" y="5027613"/>
          <p14:tracePt t="128306" x="6018213" y="5027613"/>
          <p14:tracePt t="128322" x="5956300" y="5027613"/>
          <p14:tracePt t="128339" x="5894388" y="5027613"/>
          <p14:tracePt t="128356" x="5857875" y="5027613"/>
          <p14:tracePt t="128372" x="5840413" y="5027613"/>
          <p14:tracePt t="128389" x="5822950" y="5027613"/>
          <p14:tracePt t="128406" x="5786438" y="5018088"/>
          <p14:tracePt t="128422" x="5768975" y="5010150"/>
          <p14:tracePt t="128439" x="5751513" y="5000625"/>
          <p14:tracePt t="128456" x="5715000" y="4983163"/>
          <p14:tracePt t="128472" x="5705475" y="4983163"/>
          <p14:tracePt t="128489" x="5680075" y="4965700"/>
          <p14:tracePt t="128506" x="5661025" y="4956175"/>
          <p14:tracePt t="128522" x="5653088" y="4956175"/>
          <p14:tracePt t="128539" x="5643563" y="4946650"/>
          <p14:tracePt t="128572" x="5634038" y="4946650"/>
          <p14:tracePt t="128589" x="5626100" y="4938713"/>
          <p14:tracePt t="128638" x="5634038" y="4929188"/>
          <p14:tracePt t="128652" x="5643563" y="4929188"/>
          <p14:tracePt t="128672" x="5653088" y="4929188"/>
          <p14:tracePt t="128678" x="5661025" y="4929188"/>
          <p14:tracePt t="128688" x="5670550" y="4929188"/>
          <p14:tracePt t="128705" x="5688013" y="4929188"/>
          <p14:tracePt t="128721" x="5705475" y="4929188"/>
          <p14:tracePt t="128738" x="5715000" y="4929188"/>
          <p14:tracePt t="128755" x="5732463" y="4938713"/>
          <p14:tracePt t="128772" x="5741988" y="4938713"/>
          <p14:tracePt t="128788" x="5759450" y="4946650"/>
          <p14:tracePt t="128805" x="5786438" y="4946650"/>
          <p14:tracePt t="128822" x="5857875" y="4965700"/>
          <p14:tracePt t="128839" x="5938838" y="4973638"/>
          <p14:tracePt t="128856" x="6081713" y="4983163"/>
          <p14:tracePt t="128872" x="6134100" y="4983163"/>
          <p14:tracePt t="128889" x="6170613" y="4983163"/>
          <p14:tracePt t="128906" x="6224588" y="4983163"/>
          <p14:tracePt t="128922" x="6269038" y="4983163"/>
          <p14:tracePt t="128939" x="6348413" y="4983163"/>
          <p14:tracePt t="128956" x="6394450" y="4983163"/>
          <p14:tracePt t="128973" x="6438900" y="4983163"/>
          <p14:tracePt t="128989" x="6473825" y="4983163"/>
          <p14:tracePt t="129005" x="6491288" y="4983163"/>
          <p14:tracePt t="129022" x="6518275" y="4983163"/>
          <p14:tracePt t="129039" x="6537325" y="4983163"/>
          <p14:tracePt t="129055" x="6562725" y="4983163"/>
          <p14:tracePt t="129072" x="6581775" y="4983163"/>
          <p14:tracePt t="129089" x="6599238" y="4983163"/>
          <p14:tracePt t="129105" x="6616700" y="4983163"/>
          <p14:tracePt t="129123" x="6643688" y="4983163"/>
          <p14:tracePt t="129139" x="6670675" y="4983163"/>
          <p14:tracePt t="129156" x="6680200" y="4983163"/>
          <p14:tracePt t="129172" x="6715125" y="4973638"/>
          <p14:tracePt t="129189" x="6742113" y="4973638"/>
          <p14:tracePt t="129206" x="6786563" y="4956175"/>
          <p14:tracePt t="129222" x="6813550" y="4956175"/>
          <p14:tracePt t="129240" x="6848475" y="4938713"/>
          <p14:tracePt t="129255" x="6858000" y="4929188"/>
          <p14:tracePt t="129272" x="6875463" y="4919663"/>
          <p14:tracePt t="129289" x="6902450" y="4894263"/>
          <p14:tracePt t="129305" x="6911975" y="4884738"/>
          <p14:tracePt t="129322" x="6919913" y="4875213"/>
          <p14:tracePt t="129339" x="6929438" y="4867275"/>
          <p14:tracePt t="129356" x="6946900" y="4857750"/>
          <p14:tracePt t="129372" x="6956425" y="4857750"/>
          <p14:tracePt t="129389" x="6956425" y="4848225"/>
          <p14:tracePt t="129405" x="6965950" y="4840288"/>
          <p14:tracePt t="129439" x="6973888" y="4840288"/>
          <p14:tracePt t="129508" x="6973888" y="4848225"/>
          <p14:tracePt t="129542" x="6973888" y="4857750"/>
          <p14:tracePt t="133790" x="5875338" y="4822825"/>
          <p14:tracePt t="133796" x="3571875" y="4759325"/>
          <p14:tracePt t="133805" x="3384550" y="4732338"/>
          <p14:tracePt t="133822" x="3170238" y="4732338"/>
          <p14:tracePt t="133839" x="3027363" y="4732338"/>
          <p14:tracePt t="133856" x="2751138" y="4759325"/>
          <p14:tracePt t="133872" x="2581275" y="4776788"/>
          <p14:tracePt t="133889" x="2482850" y="4786313"/>
          <p14:tracePt t="133906" x="2286000" y="4813300"/>
          <p14:tracePt t="133922" x="2152650" y="4830763"/>
          <p14:tracePt t="133938" x="1946275" y="4848225"/>
          <p14:tracePt t="133955" x="1839913" y="4848225"/>
          <p14:tracePt t="133972" x="1758950" y="4857750"/>
          <p14:tracePt t="133988" x="1679575" y="4875213"/>
          <p14:tracePt t="134005" x="1633538" y="4884738"/>
          <p14:tracePt t="134022" x="1589088" y="4884738"/>
          <p14:tracePt t="134038" x="1571625" y="4884738"/>
          <p14:tracePt t="134055" x="1554163" y="4884738"/>
          <p14:tracePt t="134072" x="1544638" y="4884738"/>
          <p14:tracePt t="134089" x="1536700" y="4884738"/>
          <p14:tracePt t="134131" x="1544638" y="4884738"/>
          <p14:tracePt t="134145" x="1554163" y="4884738"/>
          <p14:tracePt t="134156" x="1562100" y="4884738"/>
          <p14:tracePt t="134172" x="1581150" y="4884738"/>
          <p14:tracePt t="134189" x="1670050" y="4884738"/>
          <p14:tracePt t="134206" x="1938338" y="4884738"/>
          <p14:tracePt t="134222" x="2187575" y="4902200"/>
          <p14:tracePt t="134240" x="2401888" y="4919663"/>
          <p14:tracePt t="134256" x="2446338" y="4919663"/>
          <p14:tracePt t="134272" x="2473325" y="4929188"/>
          <p14:tracePt t="134289" x="2527300" y="4938713"/>
          <p14:tracePt t="134305" x="2571750" y="4938713"/>
          <p14:tracePt t="134322" x="2679700" y="4956175"/>
          <p14:tracePt t="134339" x="2894013" y="4983163"/>
          <p14:tracePt t="134356" x="2965450" y="5000625"/>
          <p14:tracePt t="134372" x="2990850" y="5010150"/>
          <p14:tracePt t="134389" x="3000375" y="5010150"/>
          <p14:tracePt t="134406" x="3009900" y="5010150"/>
          <p14:tracePt t="134422" x="3017838" y="5010150"/>
          <p14:tracePt t="134439" x="3027363" y="5010150"/>
          <p14:tracePt t="134494" x="3027363" y="5000625"/>
          <p14:tracePt t="134522" x="3027363" y="4991100"/>
          <p14:tracePt t="134549" x="3027363" y="4983163"/>
          <p14:tracePt t="134583" x="3027363" y="4973638"/>
          <p14:tracePt t="134780" x="3036888" y="4973638"/>
          <p14:tracePt t="134810" x="3044825" y="4973638"/>
          <p14:tracePt t="134844" x="3054350" y="4973638"/>
          <p14:tracePt t="134858" x="3062288" y="4973638"/>
          <p14:tracePt t="134899" x="3062288" y="4965700"/>
          <p14:tracePt t="134913" x="3071813" y="4965700"/>
          <p14:tracePt t="134940" x="3081338" y="4965700"/>
          <p14:tracePt t="134953" x="3098800" y="4965700"/>
          <p14:tracePt t="134967" x="3108325" y="4965700"/>
          <p14:tracePt t="134974" x="3125788" y="4965700"/>
          <p14:tracePt t="134989" x="3152775" y="4956175"/>
          <p14:tracePt t="135006" x="3179763" y="4956175"/>
          <p14:tracePt t="135022" x="3214688" y="4956175"/>
          <p14:tracePt t="135039" x="3224213" y="4956175"/>
          <p14:tracePt t="135056" x="3241675" y="4956175"/>
          <p14:tracePt t="135072" x="3251200" y="4956175"/>
          <p14:tracePt t="135089" x="3259138" y="4956175"/>
          <p14:tracePt t="135123" x="3268663" y="4956175"/>
          <p14:tracePt t="135139" x="3276600" y="4956175"/>
          <p14:tracePt t="135254" x="3286125" y="4956175"/>
          <p14:tracePt t="135302" x="3295650" y="4956175"/>
          <p14:tracePt t="135330" x="3303588" y="4956175"/>
          <p14:tracePt t="136070" x="3313113" y="4956175"/>
          <p14:tracePt t="136077" x="3322638" y="4956175"/>
          <p14:tracePt t="136089" x="3330575" y="4956175"/>
          <p14:tracePt t="136106" x="3367088" y="4946650"/>
          <p14:tracePt t="136122" x="3411538" y="4946650"/>
          <p14:tracePt t="136139" x="3536950" y="4929188"/>
          <p14:tracePt t="136156" x="3581400" y="4929188"/>
          <p14:tracePt t="136172" x="3625850" y="4919663"/>
          <p14:tracePt t="136189" x="3643313" y="4919663"/>
          <p14:tracePt t="136206" x="3670300" y="4919663"/>
          <p14:tracePt t="136240" x="3697288" y="4919663"/>
          <p14:tracePt t="136256" x="3714750" y="4919663"/>
          <p14:tracePt t="136272" x="3741738" y="4911725"/>
          <p14:tracePt t="136277" x="3751263" y="4911725"/>
          <p14:tracePt t="136289" x="3776663" y="4911725"/>
          <p14:tracePt t="136306" x="3795713" y="4911725"/>
          <p14:tracePt t="136323" x="3803650" y="4911725"/>
          <p14:tracePt t="136339" x="3822700" y="4911725"/>
          <p14:tracePt t="136356" x="3830638" y="4911725"/>
          <p14:tracePt t="136372" x="3840163" y="4911725"/>
          <p14:tracePt t="136389" x="3848100" y="4911725"/>
          <p14:tracePt t="136406" x="3857625" y="4911725"/>
          <p14:tracePt t="136422" x="3867150" y="4911725"/>
          <p14:tracePt t="136439" x="3875088" y="4911725"/>
          <p14:tracePt t="136456" x="3884613" y="4911725"/>
          <p14:tracePt t="136473" x="3894138" y="4911725"/>
          <p14:tracePt t="136489" x="3911600" y="4911725"/>
          <p14:tracePt t="136505" x="3919538" y="4911725"/>
          <p14:tracePt t="136522" x="3946525" y="4911725"/>
          <p14:tracePt t="136539" x="3965575" y="4911725"/>
          <p14:tracePt t="136555" x="3990975" y="4911725"/>
          <p14:tracePt t="136572" x="4010025" y="4911725"/>
          <p14:tracePt t="136589" x="4017963" y="4911725"/>
          <p14:tracePt t="136605" x="4037013" y="4911725"/>
          <p14:tracePt t="136623" x="4044950" y="4911725"/>
          <p14:tracePt t="136639" x="4062413" y="4919663"/>
          <p14:tracePt t="136656" x="4071938" y="4919663"/>
          <p14:tracePt t="136672" x="4081463" y="4919663"/>
          <p14:tracePt t="136688" x="4089400" y="4919663"/>
          <p14:tracePt t="136712" x="4098925" y="4919663"/>
          <p14:tracePt t="136725" x="4108450" y="4919663"/>
          <p14:tracePt t="136761" x="4116388" y="4919663"/>
          <p14:tracePt t="136787" x="4125913" y="4919663"/>
          <p14:tracePt t="137028" x="4116388" y="4919663"/>
          <p14:tracePt t="137063" x="4108450" y="4911725"/>
          <p14:tracePt t="137076" x="4098925" y="4911725"/>
          <p14:tracePt t="137118" x="4098925" y="4902200"/>
          <p14:tracePt t="137207" x="4098925" y="4894263"/>
          <p14:tracePt t="137378" x="4108450" y="4894263"/>
          <p14:tracePt t="137692" x="4116388" y="4894263"/>
          <p14:tracePt t="137705" x="4116388" y="4902200"/>
          <p14:tracePt t="137719" x="4116388" y="4911725"/>
          <p14:tracePt t="137725" x="4125913" y="4911725"/>
          <p14:tracePt t="137753" x="4133850" y="4911725"/>
          <p14:tracePt t="137760" x="4133850" y="4919663"/>
          <p14:tracePt t="137788" x="4143375" y="4919663"/>
          <p14:tracePt t="137878" x="4152900" y="4919663"/>
          <p14:tracePt t="137907" x="4160838" y="4919663"/>
          <p14:tracePt t="137925" x="4170363" y="4919663"/>
          <p14:tracePt t="137932" x="4179888" y="4919663"/>
          <p14:tracePt t="137945" x="4187825" y="4919663"/>
          <p14:tracePt t="137958" x="4197350" y="4919663"/>
          <p14:tracePt t="137979" x="4205288" y="4919663"/>
          <p14:tracePt t="137988" x="4214813" y="4919663"/>
          <p14:tracePt t="138005" x="4224338" y="4919663"/>
          <p14:tracePt t="138022" x="4232275" y="4919663"/>
          <p14:tracePt t="138041" x="4241800" y="4919663"/>
          <p14:tracePt t="138055" x="4251325" y="4919663"/>
          <p14:tracePt t="138072" x="4259263" y="4919663"/>
          <p14:tracePt t="138089" x="4268788" y="4919663"/>
          <p14:tracePt t="138105" x="4276725" y="4919663"/>
          <p14:tracePt t="138124" x="4286250" y="4919663"/>
          <p14:tracePt t="138151" x="4295775" y="4919663"/>
          <p14:tracePt t="138193" x="4303713" y="4919663"/>
          <p14:tracePt t="138220" x="4313238" y="4919663"/>
          <p14:tracePt t="138235" x="4313238" y="4911725"/>
          <p14:tracePt t="138255" x="4322763" y="4911725"/>
          <p14:tracePt t="138268" x="4330700" y="4911725"/>
          <p14:tracePt t="138316" x="4330700" y="4902200"/>
          <p14:tracePt t="138344" x="4340225" y="4902200"/>
          <p14:tracePt t="138481" x="4348163" y="4902200"/>
          <p14:tracePt t="138508" x="4357688" y="4902200"/>
          <p14:tracePt t="138556" x="4367213" y="4902200"/>
          <p14:tracePt t="138590" x="4375150" y="4902200"/>
          <p14:tracePt t="138631" x="4384675" y="4902200"/>
          <p14:tracePt t="138659" x="4394200" y="4902200"/>
          <p14:tracePt t="138665" x="4402138" y="4911725"/>
          <p14:tracePt t="138678" x="4411663" y="4911725"/>
          <p14:tracePt t="138691" x="4419600" y="4911725"/>
          <p14:tracePt t="138705" x="4429125" y="4911725"/>
          <p14:tracePt t="138722" x="4438650" y="4911725"/>
          <p14:tracePt t="138738" x="4446588" y="4911725"/>
          <p14:tracePt t="138755" x="4456113" y="4911725"/>
          <p14:tracePt t="138772" x="4473575" y="4919663"/>
          <p14:tracePt t="138789" x="4500563" y="4919663"/>
          <p14:tracePt t="138805" x="4518025" y="4929188"/>
          <p14:tracePt t="138822" x="4537075" y="4929188"/>
          <p14:tracePt t="138839" x="4554538" y="4929188"/>
          <p14:tracePt t="138856" x="4581525" y="4938713"/>
          <p14:tracePt t="138872" x="4589463" y="4938713"/>
          <p14:tracePt t="138889" x="4598988" y="4938713"/>
          <p14:tracePt t="138994" x="4589463" y="4938713"/>
          <p14:tracePt t="139008" x="4581525" y="4938713"/>
          <p14:tracePt t="139015" x="4572000" y="4938713"/>
          <p14:tracePt t="139022" x="4562475" y="4938713"/>
          <p14:tracePt t="139039" x="4545013" y="4938713"/>
          <p14:tracePt t="139262" x="4589463" y="4938713"/>
          <p14:tracePt t="139268" x="4633913" y="4929188"/>
          <p14:tracePt t="139275" x="4697413" y="4919663"/>
          <p14:tracePt t="139289" x="4822825" y="4911725"/>
          <p14:tracePt t="139306" x="4929188" y="4911725"/>
          <p14:tracePt t="139322" x="5000625" y="4911725"/>
          <p14:tracePt t="139339" x="5062538" y="4911725"/>
          <p14:tracePt t="139356" x="5099050" y="4911725"/>
          <p14:tracePt t="139372" x="5143500" y="4911725"/>
          <p14:tracePt t="139389" x="5197475" y="4911725"/>
          <p14:tracePt t="139405" x="5286375" y="4919663"/>
          <p14:tracePt t="139422" x="5348288" y="4929188"/>
          <p14:tracePt t="139439" x="5402263" y="4929188"/>
          <p14:tracePt t="139456" x="5429250" y="4929188"/>
          <p14:tracePt t="139473" x="5465763" y="4929188"/>
          <p14:tracePt t="139489" x="5483225" y="4929188"/>
          <p14:tracePt t="139505" x="5491163" y="4929188"/>
          <p14:tracePt t="139522" x="5500688" y="4929188"/>
          <p14:tracePt t="139556" x="5510213" y="4929188"/>
          <p14:tracePt t="139591" x="5510213" y="4919663"/>
          <p14:tracePt t="139625" x="5510213" y="4911725"/>
          <p14:tracePt t="139671" x="5518150" y="4911725"/>
          <p14:tracePt t="139719" x="5527675" y="4911725"/>
          <p14:tracePt t="139747" x="5537200" y="4911725"/>
          <p14:tracePt t="139753" x="5537200" y="4902200"/>
          <p14:tracePt t="139760" x="5554663" y="4902200"/>
          <p14:tracePt t="139772" x="5562600" y="4902200"/>
          <p14:tracePt t="139788" x="5589588" y="4902200"/>
          <p14:tracePt t="139805" x="5599113" y="4902200"/>
          <p14:tracePt t="139822" x="5616575" y="4902200"/>
          <p14:tracePt t="139856" x="5626100" y="4902200"/>
          <p14:tracePt t="139926" x="5634038" y="4902200"/>
          <p14:tracePt t="139965" x="5643563" y="4902200"/>
          <p14:tracePt t="139979" x="5653088" y="4902200"/>
          <p14:tracePt t="139986" x="5670550" y="4902200"/>
          <p14:tracePt t="139993" x="5680075" y="4902200"/>
          <p14:tracePt t="140005" x="5688013" y="4902200"/>
          <p14:tracePt t="140022" x="5732463" y="4902200"/>
          <p14:tracePt t="140038" x="5759450" y="4902200"/>
          <p14:tracePt t="140055" x="5786438" y="4902200"/>
          <p14:tracePt t="140072" x="5822950" y="4902200"/>
          <p14:tracePt t="140090" x="5848350" y="4902200"/>
          <p14:tracePt t="140106" x="5867400" y="4902200"/>
          <p14:tracePt t="140123" x="5894388" y="4902200"/>
          <p14:tracePt t="140139" x="5902325" y="4902200"/>
          <p14:tracePt t="140156" x="5911850" y="4902200"/>
          <p14:tracePt t="140172" x="5929313" y="4902200"/>
          <p14:tracePt t="140206" x="5946775" y="4902200"/>
          <p14:tracePt t="140222" x="5956300" y="4894263"/>
          <p14:tracePt t="140240" x="5965825" y="4894263"/>
          <p14:tracePt t="140256" x="5983288" y="4894263"/>
          <p14:tracePt t="140272" x="6010275" y="4894263"/>
          <p14:tracePt t="140277" x="6027738" y="4884738"/>
          <p14:tracePt t="140289" x="6045200" y="4884738"/>
          <p14:tracePt t="140306" x="6081713" y="4875213"/>
          <p14:tracePt t="140322" x="6108700" y="4875213"/>
          <p14:tracePt t="140339" x="6116638" y="4875213"/>
          <p14:tracePt t="140356" x="6134100" y="4875213"/>
          <p14:tracePt t="140392" x="6134100" y="4867275"/>
          <p14:tracePt t="140691" x="6197600" y="4867275"/>
          <p14:tracePt t="140698" x="6269038" y="4867275"/>
          <p14:tracePt t="140705" x="6313488" y="4867275"/>
          <p14:tracePt t="140722" x="6375400" y="4867275"/>
          <p14:tracePt t="140738" x="6419850" y="4867275"/>
          <p14:tracePt t="140755" x="6456363" y="4867275"/>
          <p14:tracePt t="140772" x="6473825" y="4867275"/>
          <p14:tracePt t="140788" x="6510338" y="4867275"/>
          <p14:tracePt t="140806" x="6527800" y="4867275"/>
          <p14:tracePt t="140822" x="6554788" y="4867275"/>
          <p14:tracePt t="140839" x="6581775" y="4875213"/>
          <p14:tracePt t="140856" x="6608763" y="4884738"/>
          <p14:tracePt t="140872" x="6616700" y="4884738"/>
          <p14:tracePt t="140905" x="6634163" y="4884738"/>
          <p14:tracePt t="140939" x="6643688" y="4884738"/>
          <p14:tracePt t="141056" x="6634163" y="4884738"/>
          <p14:tracePt t="141062" x="6626225" y="4884738"/>
          <p14:tracePt t="141083" x="6616700" y="4884738"/>
          <p14:tracePt t="141097" x="6608763" y="4884738"/>
          <p14:tracePt t="141111" x="6599238" y="4884738"/>
          <p14:tracePt t="141123" x="6589713" y="4884738"/>
          <p14:tracePt t="141152" x="6581775" y="4884738"/>
          <p14:tracePt t="141220" x="6581775" y="4875213"/>
          <p14:tracePt t="141248" x="6589713" y="4875213"/>
          <p14:tracePt t="141262" x="6599238" y="4875213"/>
          <p14:tracePt t="141289" x="6608763" y="4875213"/>
          <p14:tracePt t="141317" x="6616700" y="4875213"/>
          <p14:tracePt t="141337" x="6626225" y="4875213"/>
          <p14:tracePt t="141344" x="6634163" y="4875213"/>
          <p14:tracePt t="141358" x="6643688" y="4875213"/>
          <p14:tracePt t="141372" x="6653213" y="4875213"/>
          <p14:tracePt t="141389" x="6670675" y="4875213"/>
          <p14:tracePt t="141406" x="6769100" y="4884738"/>
          <p14:tracePt t="141422" x="6867525" y="4894263"/>
          <p14:tracePt t="141439" x="6938963" y="4894263"/>
          <p14:tracePt t="141456" x="6991350" y="4894263"/>
          <p14:tracePt t="141473" x="7054850" y="4894263"/>
          <p14:tracePt t="141489" x="7099300" y="4902200"/>
          <p14:tracePt t="141506" x="7116763" y="4902200"/>
          <p14:tracePt t="141522" x="7143750" y="4902200"/>
          <p14:tracePt t="141539" x="7161213" y="4902200"/>
          <p14:tracePt t="141556" x="7180263" y="4902200"/>
          <p14:tracePt t="141572" x="7188200" y="4902200"/>
          <p14:tracePt t="141589" x="7197725" y="4902200"/>
          <p14:tracePt t="141712" x="7188200" y="4902200"/>
          <p14:tracePt t="141726" x="7180263" y="4902200"/>
          <p14:tracePt t="141746" x="7170738" y="4902200"/>
          <p14:tracePt t="141774" x="7161213" y="4902200"/>
          <p14:tracePt t="141809" x="7153275" y="4902200"/>
          <p14:tracePt t="141816" x="7143750" y="4902200"/>
          <p14:tracePt t="141837" x="7134225" y="4902200"/>
          <p14:tracePt t="141851" x="7126288" y="4911725"/>
          <p14:tracePt t="141864" x="7116763" y="4911725"/>
          <p14:tracePt t="141872" x="7108825" y="4919663"/>
          <p14:tracePt t="141889" x="7099300" y="4929188"/>
          <p14:tracePt t="141906" x="7072313" y="4938713"/>
          <p14:tracePt t="141922" x="7045325" y="4956175"/>
          <p14:tracePt t="141938" x="6919913" y="4965700"/>
          <p14:tracePt t="141955" x="6786563" y="4991100"/>
          <p14:tracePt t="141972" x="6616700" y="5010150"/>
          <p14:tracePt t="141988" x="6500813" y="5018088"/>
          <p14:tracePt t="142005" x="6419850" y="5018088"/>
          <p14:tracePt t="142022" x="6296025" y="5018088"/>
          <p14:tracePt t="142038" x="6242050" y="5018088"/>
          <p14:tracePt t="142055" x="6197600" y="5018088"/>
          <p14:tracePt t="142072" x="6170613" y="5018088"/>
          <p14:tracePt t="142090" x="6116638" y="5018088"/>
          <p14:tracePt t="142106" x="6062663" y="5018088"/>
          <p14:tracePt t="142123" x="5983288" y="5018088"/>
          <p14:tracePt t="142139" x="5929313" y="5018088"/>
          <p14:tracePt t="142156" x="5875338" y="5018088"/>
          <p14:tracePt t="142172" x="5813425" y="5018088"/>
          <p14:tracePt t="142189" x="5795963" y="5018088"/>
          <p14:tracePt t="142206" x="5768975" y="5018088"/>
          <p14:tracePt t="142222" x="5751513" y="5010150"/>
          <p14:tracePt t="142239" x="5741988" y="5010150"/>
          <p14:tracePt t="142256" x="5724525" y="5000625"/>
          <p14:tracePt t="142289" x="5715000" y="5000625"/>
          <p14:tracePt t="142306" x="5715000" y="4991100"/>
          <p14:tracePt t="142322" x="5705475" y="4991100"/>
          <p14:tracePt t="142339" x="5705475" y="4983163"/>
          <p14:tracePt t="142364" x="5705475" y="4973638"/>
          <p14:tracePt t="142440" x="5705475" y="4965700"/>
          <p14:tracePt t="142474" x="5715000" y="4965700"/>
          <p14:tracePt t="142515" x="5715000" y="4956175"/>
          <p14:tracePt t="142522" x="5724525" y="4956175"/>
          <p14:tracePt t="142536" x="5724525" y="4946650"/>
          <p14:tracePt t="142549" x="5732463" y="4946650"/>
          <p14:tracePt t="142570" x="5732463" y="4938713"/>
          <p14:tracePt t="142645" x="5741988" y="4938713"/>
          <p14:tracePt t="142672" x="5751513" y="4938713"/>
          <p14:tracePt t="142691" x="5759450" y="4938713"/>
          <p14:tracePt t="142698" x="5759450" y="4929188"/>
          <p14:tracePt t="142719" x="5768975" y="4929188"/>
          <p14:tracePt t="142726" x="5768975" y="4919663"/>
          <p14:tracePt t="142738" x="5776913" y="4919663"/>
          <p14:tracePt t="142755" x="5786438" y="4911725"/>
          <p14:tracePt t="142772" x="5795963" y="4911725"/>
          <p14:tracePt t="142788" x="5795963" y="4902200"/>
          <p14:tracePt t="142805" x="5803900" y="4902200"/>
          <p14:tracePt t="142851" x="5795963" y="4902200"/>
          <p14:tracePt t="142858" x="5786438" y="4902200"/>
          <p14:tracePt t="142878" x="5776913" y="4902200"/>
          <p14:tracePt t="142892" x="5768975" y="4902200"/>
          <p14:tracePt t="142907" x="5759450" y="4902200"/>
          <p14:tracePt t="142914" x="5751513" y="4902200"/>
          <p14:tracePt t="142926" x="5741988" y="4902200"/>
          <p14:tracePt t="142946" x="5732463" y="4902200"/>
          <p14:tracePt t="142960" x="5724525" y="4911725"/>
          <p14:tracePt t="142975" x="5715000" y="4911725"/>
          <p14:tracePt t="142989" x="5715000" y="4919663"/>
          <p14:tracePt t="143006" x="5705475" y="4919663"/>
          <p14:tracePt t="143022" x="5705475" y="4929188"/>
          <p14:tracePt t="143039" x="5697538" y="4929188"/>
          <p14:tracePt t="143056" x="5680075" y="4929188"/>
          <p14:tracePt t="143089" x="5670550" y="4929188"/>
          <p14:tracePt t="143106" x="5661025" y="4929188"/>
          <p14:tracePt t="143122" x="5643563" y="4929188"/>
          <p14:tracePt t="143139" x="5626100" y="4919663"/>
          <p14:tracePt t="143156" x="5616575" y="4919663"/>
          <p14:tracePt t="143172" x="5608638" y="4911725"/>
          <p14:tracePt t="143189" x="5589588" y="4911725"/>
          <p14:tracePt t="143206" x="5581650" y="4911725"/>
          <p14:tracePt t="143239" x="5572125" y="4911725"/>
          <p14:tracePt t="143317" x="5581650" y="4911725"/>
          <p14:tracePt t="143324" x="5589588" y="4902200"/>
          <p14:tracePt t="143351" x="5599113" y="4902200"/>
          <p14:tracePt t="143372" x="5608638" y="4902200"/>
          <p14:tracePt t="143392" x="5616575" y="4902200"/>
          <p14:tracePt t="143405" x="5626100" y="4902200"/>
          <p14:tracePt t="143426" x="5634038" y="4902200"/>
          <p14:tracePt t="143441" x="5643563" y="4902200"/>
          <p14:tracePt t="143460" x="5653088" y="4902200"/>
          <p14:tracePt t="143467" x="5661025" y="4902200"/>
          <p14:tracePt t="143474" x="5670550" y="4902200"/>
          <p14:tracePt t="143494" x="5680075" y="4902200"/>
          <p14:tracePt t="143508" x="5688013" y="4902200"/>
          <p14:tracePt t="143522" x="5697538" y="4902200"/>
          <p14:tracePt t="143539" x="5705475" y="4902200"/>
          <p14:tracePt t="143556" x="5715000" y="4902200"/>
          <p14:tracePt t="143572" x="5724525" y="4902200"/>
          <p14:tracePt t="143589" x="5732463" y="4902200"/>
          <p14:tracePt t="143618" x="5741988" y="4902200"/>
          <p14:tracePt t="143645" x="5751513" y="4902200"/>
          <p14:tracePt t="143678" x="5759450" y="4902200"/>
          <p14:tracePt t="143691" x="5768975" y="4902200"/>
          <p14:tracePt t="143712" x="5776913" y="4902200"/>
          <p14:tracePt t="143726" x="5786438" y="4902200"/>
          <p14:tracePt t="143740" x="5795963" y="4902200"/>
          <p14:tracePt t="143753" x="5803900" y="4902200"/>
          <p14:tracePt t="143767" x="5813425" y="4902200"/>
          <p14:tracePt t="143781" x="5822950" y="4902200"/>
          <p14:tracePt t="143788" x="5830888" y="4902200"/>
          <p14:tracePt t="143806" x="5840413" y="4902200"/>
          <p14:tracePt t="143822" x="5848350" y="4902200"/>
          <p14:tracePt t="143839" x="5857875" y="4902200"/>
          <p14:tracePt t="143856" x="5875338" y="4902200"/>
          <p14:tracePt t="143872" x="5884863" y="4902200"/>
          <p14:tracePt t="143889" x="5894388" y="4902200"/>
          <p14:tracePt t="143922" x="5911850" y="4902200"/>
          <p14:tracePt t="143938" x="5919788" y="4902200"/>
          <p14:tracePt t="143955" x="5929313" y="4902200"/>
          <p14:tracePt t="143972" x="5946775" y="4911725"/>
          <p14:tracePt t="143988" x="5956300" y="4911725"/>
          <p14:tracePt t="144005" x="5973763" y="4919663"/>
          <p14:tracePt t="144022" x="5983288" y="4919663"/>
          <p14:tracePt t="144039" x="5991225" y="4919663"/>
          <p14:tracePt t="144055" x="5991225" y="4929188"/>
          <p14:tracePt t="144072" x="6000750" y="4929188"/>
          <p14:tracePt t="144089" x="6010275" y="4938713"/>
          <p14:tracePt t="144378" x="6037263" y="4946650"/>
          <p14:tracePt t="144384" x="6089650" y="4946650"/>
          <p14:tracePt t="144392" x="6126163" y="4946650"/>
          <p14:tracePt t="144406" x="6180138" y="4956175"/>
          <p14:tracePt t="144422" x="6215063" y="4965700"/>
          <p14:tracePt t="144439" x="6251575" y="4965700"/>
          <p14:tracePt t="144456" x="6276975" y="4965700"/>
          <p14:tracePt t="144473" x="6313488" y="4965700"/>
          <p14:tracePt t="144489" x="6340475" y="4965700"/>
          <p14:tracePt t="144506" x="6367463" y="4965700"/>
          <p14:tracePt t="144522" x="6419850" y="4965700"/>
          <p14:tracePt t="144539" x="6456363" y="4965700"/>
          <p14:tracePt t="144555" x="6518275" y="4965700"/>
          <p14:tracePt t="144572" x="6537325" y="4965700"/>
          <p14:tracePt t="144590" x="6581775" y="4965700"/>
          <p14:tracePt t="144606" x="6608763" y="4965700"/>
          <p14:tracePt t="144622" x="6616700" y="4965700"/>
          <p14:tracePt t="144639" x="6643688" y="4965700"/>
          <p14:tracePt t="144656" x="6661150" y="4965700"/>
          <p14:tracePt t="144671" x="6670675" y="4965700"/>
          <p14:tracePt t="144688" x="6680200" y="4965700"/>
          <p14:tracePt t="144705" x="6705600" y="4965700"/>
          <p14:tracePt t="144722" x="6724650" y="4965700"/>
          <p14:tracePt t="144738" x="6724650" y="4956175"/>
          <p14:tracePt t="144755" x="6742113" y="4956175"/>
          <p14:tracePt t="144789" x="6751638" y="4946650"/>
          <p14:tracePt t="144816" x="6751638" y="4938713"/>
          <p14:tracePt t="144850" x="6751638" y="4929188"/>
          <p14:tracePt t="144885" x="6751638" y="4919663"/>
          <p14:tracePt t="144912" x="6751638" y="4911725"/>
          <p14:tracePt t="144960" x="6742113" y="4911725"/>
          <p14:tracePt t="144988" x="6732588" y="4911725"/>
          <p14:tracePt t="145022" x="6724650" y="4911725"/>
          <p14:tracePt t="145035" x="6715125" y="4911725"/>
          <p14:tracePt t="145104" x="6705600" y="4911725"/>
          <p14:tracePt t="145173" x="6697663" y="4911725"/>
          <p14:tracePt t="145180" x="6697663" y="4919663"/>
          <p14:tracePt t="145228" x="6688138" y="4919663"/>
          <p14:tracePt t="145467" x="6697663" y="4919663"/>
          <p14:tracePt t="145501" x="6705600" y="4919663"/>
          <p14:tracePt t="145529" x="6715125" y="4919663"/>
          <p14:tracePt t="145576" x="6724650" y="4919663"/>
          <p14:tracePt t="145618" x="6732588" y="4919663"/>
          <p14:tracePt t="145645" x="6742113" y="4919663"/>
          <p14:tracePt t="145665" x="6751638" y="4919663"/>
          <p14:tracePt t="145678" x="6759575" y="4919663"/>
          <p14:tracePt t="145691" x="6769100" y="4919663"/>
          <p14:tracePt t="145698" x="6777038" y="4919663"/>
          <p14:tracePt t="145712" x="6796088" y="4919663"/>
          <p14:tracePt t="145721" x="6804025" y="4919663"/>
          <p14:tracePt t="145738" x="6848475" y="4919663"/>
          <p14:tracePt t="145755" x="6911975" y="4919663"/>
          <p14:tracePt t="145772" x="6946900" y="4919663"/>
          <p14:tracePt t="145788" x="6983413" y="4919663"/>
          <p14:tracePt t="145805" x="6991350" y="4919663"/>
          <p14:tracePt t="145822" x="7010400" y="4919663"/>
          <p14:tracePt t="145839" x="7018338" y="4919663"/>
          <p14:tracePt t="145856" x="7027863" y="4919663"/>
          <p14:tracePt t="145872" x="7037388" y="4919663"/>
          <p14:tracePt t="145979" x="7045325" y="4919663"/>
          <p14:tracePt t="146034" x="7045325" y="4929188"/>
          <p14:tracePt t="146364" x="7045325" y="4938713"/>
          <p14:tracePt t="146899" x="7099300" y="4938713"/>
          <p14:tracePt t="146907" x="7143750" y="4938713"/>
          <p14:tracePt t="146915" x="7188200" y="4938713"/>
          <p14:tracePt t="146922" x="7215188" y="4938713"/>
          <p14:tracePt t="146939" x="7296150" y="4938713"/>
          <p14:tracePt t="146956" x="7358063" y="4938713"/>
          <p14:tracePt t="146973" x="7491413" y="4938713"/>
          <p14:tracePt t="146989" x="7537450" y="4938713"/>
          <p14:tracePt t="147006" x="7572375" y="4938713"/>
          <p14:tracePt t="147022" x="7608888" y="4938713"/>
          <p14:tracePt t="147039" x="7634288" y="4938713"/>
          <p14:tracePt t="147055" x="7661275" y="4938713"/>
          <p14:tracePt t="147072" x="7680325" y="4938713"/>
          <p14:tracePt t="147089" x="7705725" y="4938713"/>
          <p14:tracePt t="147106" x="7715250" y="4929188"/>
          <p14:tracePt t="147122" x="7732713" y="4929188"/>
          <p14:tracePt t="147139" x="7759700" y="4929188"/>
          <p14:tracePt t="147156" x="7777163" y="4929188"/>
          <p14:tracePt t="147172" x="7796213" y="4919663"/>
          <p14:tracePt t="147189" x="7813675" y="4919663"/>
          <p14:tracePt t="147206" x="7848600" y="4911725"/>
          <p14:tracePt t="147222" x="7912100" y="4911725"/>
          <p14:tracePt t="147240" x="7956550" y="4902200"/>
          <p14:tracePt t="147256" x="8001000" y="4894263"/>
          <p14:tracePt t="147272" x="8018463" y="4894263"/>
          <p14:tracePt t="147289" x="8045450" y="4894263"/>
          <p14:tracePt t="147306" x="8062913" y="4894263"/>
          <p14:tracePt t="147309" x="8072438" y="4894263"/>
          <p14:tracePt t="147324" x="8081963" y="4894263"/>
          <p14:tracePt t="147339" x="8099425" y="4894263"/>
          <p14:tracePt t="147358" x="8108950" y="4894263"/>
          <p14:tracePt t="147372" x="8116888" y="4894263"/>
          <p14:tracePt t="147392" x="8126413" y="4894263"/>
          <p14:tracePt t="147406" x="8134350" y="4894263"/>
          <p14:tracePt t="147460" x="8143875" y="4894263"/>
          <p14:tracePt t="147817" x="8153400" y="4894263"/>
          <p14:tracePt t="147824" x="8161338" y="4894263"/>
          <p14:tracePt t="147830" x="8170863" y="4894263"/>
          <p14:tracePt t="147839" x="8180388" y="4894263"/>
          <p14:tracePt t="147856" x="8197850" y="4894263"/>
          <p14:tracePt t="147872" x="8205788" y="4894263"/>
          <p14:tracePt t="147889" x="8215313" y="4894263"/>
          <p14:tracePt t="147906" x="8232775" y="4894263"/>
          <p14:tracePt t="147938" x="8242300" y="4894263"/>
          <p14:tracePt t="148193" x="8232775" y="4894263"/>
          <p14:tracePt t="148200" x="8224838" y="4894263"/>
          <p14:tracePt t="148221" x="8215313" y="4894263"/>
          <p14:tracePt t="148234" x="8205788" y="4894263"/>
          <p14:tracePt t="148248" x="8197850" y="4894263"/>
          <p14:tracePt t="148255" x="8188325" y="4894263"/>
          <p14:tracePt t="148272" x="8188325" y="4884738"/>
          <p14:tracePt t="148289" x="8180388" y="4884738"/>
          <p14:tracePt t="148645" x="8170863" y="4884738"/>
          <p14:tracePt t="148652" x="8170863" y="4894263"/>
          <p14:tracePt t="148679" x="8161338" y="4894263"/>
          <p14:tracePt t="148686" x="8161338" y="4902200"/>
          <p14:tracePt t="148691" x="8153400" y="4902200"/>
          <p14:tracePt t="148726" x="8143875" y="4902200"/>
          <p14:tracePt t="148732" x="8143875" y="4911725"/>
          <p14:tracePt t="149056" x="8153400" y="4911725"/>
          <p14:tracePt t="149145" x="8161338" y="4911725"/>
          <p14:tracePt t="149186" x="8170863" y="4911725"/>
          <p14:tracePt t="149220" x="8180388" y="4911725"/>
          <p14:tracePt t="149234" x="8188325" y="4911725"/>
          <p14:tracePt t="149242" x="8197850" y="4911725"/>
          <p14:tracePt t="149255" x="8205788" y="4911725"/>
          <p14:tracePt t="149275" x="8215313" y="4911725"/>
          <p14:tracePt t="149290" x="8224838" y="4911725"/>
          <p14:tracePt t="149306" x="8232775" y="4911725"/>
          <p14:tracePt t="149322" x="8242300" y="4911725"/>
          <p14:tracePt t="149339" x="8251825" y="4911725"/>
          <p14:tracePt t="149357" x="8269288" y="4911725"/>
          <p14:tracePt t="149372" x="8277225" y="4911725"/>
          <p14:tracePt t="149389" x="8286750" y="4911725"/>
          <p14:tracePt t="149406" x="8304213" y="4911725"/>
          <p14:tracePt t="149422" x="8313738" y="4911725"/>
          <p14:tracePt t="149439" x="8331200" y="4911725"/>
          <p14:tracePt t="149456" x="8340725" y="4911725"/>
          <p14:tracePt t="149473" x="8348663" y="4911725"/>
          <p14:tracePt t="149522" x="8340725" y="4911725"/>
          <p14:tracePt t="149528" x="8331200" y="4911725"/>
          <p14:tracePt t="149542" x="8323263" y="4911725"/>
          <p14:tracePt t="149557" x="8313738" y="4911725"/>
          <p14:tracePt t="149572" x="8296275" y="4911725"/>
          <p14:tracePt t="149589" x="8269288" y="4902200"/>
          <p14:tracePt t="149606" x="8242300" y="4902200"/>
          <p14:tracePt t="149623" x="8224838" y="4902200"/>
          <p14:tracePt t="149639" x="8205788" y="4902200"/>
          <p14:tracePt t="149656" x="8197850" y="4902200"/>
          <p14:tracePt t="149672" x="8180388" y="4902200"/>
          <p14:tracePt t="149688" x="8170863" y="4902200"/>
          <p14:tracePt t="149732" x="8170863" y="4911725"/>
          <p14:tracePt t="149788" x="8161338" y="4911725"/>
          <p14:tracePt t="149857" x="8161338" y="4919663"/>
          <p14:tracePt t="149965" x="8170863" y="4919663"/>
          <p14:tracePt t="149973" x="8180388" y="4919663"/>
          <p14:tracePt t="149979" x="8188325" y="4911725"/>
          <p14:tracePt t="149994" x="8197850" y="4911725"/>
          <p14:tracePt t="150007" x="8215313" y="4911725"/>
          <p14:tracePt t="150022" x="8224838" y="4911725"/>
          <p14:tracePt t="150038" x="8232775" y="4911725"/>
          <p14:tracePt t="150055" x="8251825" y="4911725"/>
          <p14:tracePt t="150072" x="8259763" y="4911725"/>
          <p14:tracePt t="150089" x="8269288" y="4911725"/>
          <p14:tracePt t="150106" x="8277225" y="4911725"/>
          <p14:tracePt t="150123" x="8286750" y="4911725"/>
          <p14:tracePt t="150139" x="8304213" y="4911725"/>
          <p14:tracePt t="150156" x="8313738" y="4911725"/>
          <p14:tracePt t="150172" x="8323263" y="4911725"/>
          <p14:tracePt t="150189" x="8331200" y="4911725"/>
          <p14:tracePt t="150206" x="8348663" y="4902200"/>
          <p14:tracePt t="150222" x="8367713" y="4894263"/>
          <p14:tracePt t="150240" x="8394700" y="4894263"/>
          <p14:tracePt t="150256" x="8412163" y="4894263"/>
          <p14:tracePt t="150272" x="8429625" y="4894263"/>
          <p14:tracePt t="150289" x="8447088" y="4894263"/>
          <p14:tracePt t="150322" x="8466138" y="4894263"/>
          <p14:tracePt t="150339" x="8491538" y="4894263"/>
          <p14:tracePt t="150356" x="8510588" y="4894263"/>
          <p14:tracePt t="150372" x="8518525" y="4894263"/>
          <p14:tracePt t="150389" x="8528050" y="4894263"/>
          <p14:tracePt t="150406" x="8545513" y="4894263"/>
          <p14:tracePt t="150439" x="8555038" y="4894263"/>
          <p14:tracePt t="150456" x="8562975" y="4894263"/>
          <p14:tracePt t="150473" x="8572500" y="4894263"/>
          <p14:tracePt t="150489" x="8582025" y="4894263"/>
          <p14:tracePt t="150506" x="8589963" y="4894263"/>
          <p14:tracePt t="150522" x="8599488" y="4894263"/>
          <p14:tracePt t="150539" x="8609013" y="4894263"/>
          <p14:tracePt t="150570" x="8609013" y="4902200"/>
          <p14:tracePt t="150604" x="8609013" y="4911725"/>
          <p14:tracePt t="150638" x="8599488" y="4911725"/>
          <p14:tracePt t="150926" x="8653463" y="4911725"/>
          <p14:tracePt t="150933" x="8724900" y="4919663"/>
          <p14:tracePt t="150940" x="8796338" y="4919663"/>
          <p14:tracePt t="150956" x="8912225" y="4929188"/>
          <p14:tracePt t="150973" x="8983663" y="4938713"/>
          <p14:tracePt t="150989" x="9018588" y="4946650"/>
          <p14:tracePt t="151006" x="9055100" y="4946650"/>
          <p14:tracePt t="151022" x="9109075" y="4946650"/>
          <p14:tracePt t="151039" x="9153525" y="4956175"/>
          <p14:tracePt t="151055" x="9224963" y="4965700"/>
          <p14:tracePt t="151072" x="9269413" y="4973638"/>
          <p14:tracePt t="151089" x="9296400" y="4983163"/>
          <p14:tracePt t="151106" x="9331325" y="4983163"/>
          <p14:tracePt t="151123" x="9358313" y="4983163"/>
          <p14:tracePt t="151139" x="9375775" y="4991100"/>
          <p14:tracePt t="151156" x="9385300" y="4991100"/>
          <p14:tracePt t="151172" x="9394825" y="4991100"/>
          <p14:tracePt t="151206" x="9402763" y="4991100"/>
          <p14:tracePt t="151222" x="9412288" y="4991100"/>
          <p14:tracePt t="151255" x="9412288" y="4983163"/>
          <p14:tracePt t="151261" x="9412288" y="4973638"/>
          <p14:tracePt t="151275" x="9412288" y="4965700"/>
          <p14:tracePt t="151296" x="9412288" y="4956175"/>
          <p14:tracePt t="151316" x="9402763" y="4956175"/>
          <p14:tracePt t="151324" x="9402763" y="4946650"/>
          <p14:tracePt t="151344" x="9394825" y="4946650"/>
          <p14:tracePt t="151358" x="9385300" y="4946650"/>
          <p14:tracePt t="151378" x="9375775" y="4946650"/>
          <p14:tracePt t="151389" x="9367838" y="4946650"/>
          <p14:tracePt t="151406" x="9358313" y="4946650"/>
          <p14:tracePt t="151422" x="9348788" y="4946650"/>
          <p14:tracePt t="151439" x="9331325" y="4946650"/>
          <p14:tracePt t="151456" x="9323388" y="4946650"/>
          <p14:tracePt t="151473" x="9313863" y="4946650"/>
          <p14:tracePt t="151489" x="9296400" y="4946650"/>
          <p14:tracePt t="151506" x="9286875" y="4946650"/>
          <p14:tracePt t="151539" x="9277350" y="4946650"/>
          <p14:tracePt t="151631" x="9277350" y="4956175"/>
          <p14:tracePt t="151678" x="9277350" y="4965700"/>
          <p14:tracePt t="151712" x="9277350" y="4973638"/>
          <p14:tracePt t="151733" x="9277350" y="4983163"/>
          <p14:tracePt t="151837" x="9286875" y="4983163"/>
          <p14:tracePt t="151850" x="9296400" y="4983163"/>
          <p14:tracePt t="151858" x="9304338" y="4973638"/>
          <p14:tracePt t="151878" x="9313863" y="4973638"/>
          <p14:tracePt t="151891" x="9323388" y="4973638"/>
          <p14:tracePt t="151906" x="9331325" y="4973638"/>
          <p14:tracePt t="151922" x="9340850" y="4965700"/>
          <p14:tracePt t="151945" x="9348788" y="4965700"/>
          <p14:tracePt t="151955" x="9348788" y="4956175"/>
          <p14:tracePt t="151973" x="9358313" y="4956175"/>
          <p14:tracePt t="151988" x="9358313" y="4946650"/>
          <p14:tracePt t="152007" x="9367838" y="4946650"/>
          <p14:tracePt t="152111" x="9375775" y="4946650"/>
          <p14:tracePt t="152138" x="9385300" y="4956175"/>
          <p14:tracePt t="152165" x="9385300" y="4965700"/>
          <p14:tracePt t="152179" x="9385300" y="4973638"/>
          <p14:tracePt t="152186" x="9385300" y="4983163"/>
          <p14:tracePt t="152207" x="9385300" y="4991100"/>
          <p14:tracePt t="152221" x="9385300" y="5000625"/>
          <p14:tracePt t="152234" x="9385300" y="5010150"/>
          <p14:tracePt t="152248" x="9385300" y="5018088"/>
          <p14:tracePt t="152256" x="9375775" y="5018088"/>
          <p14:tracePt t="152276" x="9375775" y="5027613"/>
          <p14:tracePt t="152289" x="9367838" y="5027613"/>
          <p14:tracePt t="152306" x="9358313" y="5027613"/>
          <p14:tracePt t="152322" x="9340850" y="5037138"/>
          <p14:tracePt t="152339" x="9331325" y="5037138"/>
          <p14:tracePt t="152356" x="9304338" y="5037138"/>
          <p14:tracePt t="152372" x="9296400" y="5037138"/>
          <p14:tracePt t="152389" x="9277350" y="5027613"/>
          <p14:tracePt t="152406" x="9259888" y="5010150"/>
          <p14:tracePt t="152422" x="9251950" y="5000625"/>
          <p14:tracePt t="152439" x="9242425" y="4991100"/>
          <p14:tracePt t="152456" x="9232900" y="4983163"/>
          <p14:tracePt t="152473" x="9232900" y="4973638"/>
          <p14:tracePt t="152489" x="9232900" y="4965700"/>
          <p14:tracePt t="152505" x="9232900" y="4956175"/>
          <p14:tracePt t="152522" x="9232900" y="4938713"/>
          <p14:tracePt t="152570" x="9232900" y="4929188"/>
          <p14:tracePt t="152678" x="9232900" y="4919663"/>
          <p14:tracePt t="152705" x="9224963" y="4911725"/>
          <p14:tracePt t="152719" x="9215438" y="4902200"/>
          <p14:tracePt t="152732" x="9205913" y="4894263"/>
          <p14:tracePt t="152739" x="9197975" y="4894263"/>
          <p14:tracePt t="152755" x="9188450" y="4884738"/>
          <p14:tracePt t="152772" x="9180513" y="4867275"/>
          <p14:tracePt t="152788" x="9170988" y="4857750"/>
          <p14:tracePt t="152806" x="9170988" y="4848225"/>
          <p14:tracePt t="152837" x="9170988" y="4840288"/>
          <p14:tracePt t="152850" x="9180513" y="4830763"/>
          <p14:tracePt t="152858" x="9188450" y="4830763"/>
          <p14:tracePt t="152872" x="9197975" y="4830763"/>
          <p14:tracePt t="152890" x="9215438" y="4830763"/>
          <p14:tracePt t="152905" x="9232900" y="4830763"/>
          <p14:tracePt t="152922" x="9251950" y="4830763"/>
          <p14:tracePt t="152939" x="9277350" y="4830763"/>
          <p14:tracePt t="152956" x="9296400" y="4830763"/>
          <p14:tracePt t="152973" x="9331325" y="4830763"/>
          <p14:tracePt t="152989" x="9340850" y="4830763"/>
          <p14:tracePt t="153006" x="9358313" y="4830763"/>
          <p14:tracePt t="153022" x="9367838" y="4830763"/>
          <p14:tracePt t="153039" x="9375775" y="4830763"/>
          <p14:tracePt t="153057" x="9385300" y="4830763"/>
          <p14:tracePt t="153111" x="9385300" y="4840288"/>
          <p14:tracePt t="153145" x="9385300" y="4848225"/>
          <p14:tracePt t="153165" x="9394825" y="4848225"/>
          <p14:tracePt t="153179" x="9394825" y="4857750"/>
          <p14:tracePt t="153193" x="9402763" y="4857750"/>
          <p14:tracePt t="153220" x="9412288" y="4857750"/>
          <p14:tracePt t="153248" x="9412288" y="4867275"/>
          <p14:tracePt t="153255" x="9420225" y="4867275"/>
          <p14:tracePt t="153268" x="9429750" y="4867275"/>
          <p14:tracePt t="153282" x="9439275" y="4867275"/>
          <p14:tracePt t="153289" x="9447213" y="4867275"/>
          <p14:tracePt t="153306" x="9456738" y="4867275"/>
          <p14:tracePt t="153322" x="9466263" y="4875213"/>
          <p14:tracePt t="153339" x="9474200" y="4884738"/>
          <p14:tracePt t="153356" x="9491663" y="4884738"/>
          <p14:tracePt t="153392" x="9501188" y="4884738"/>
          <p14:tracePt t="153406" x="9510713" y="4894263"/>
          <p14:tracePt t="153439" x="9518650" y="4902200"/>
          <p14:tracePt t="153472" x="9528175" y="4911725"/>
          <p14:tracePt t="153489" x="9528175" y="4919663"/>
          <p14:tracePt t="153506" x="9537700" y="4919663"/>
          <p14:tracePt t="153611" x="9545638" y="4919663"/>
          <p14:tracePt t="153638" x="9555163" y="4919663"/>
          <p14:tracePt t="153645" x="9555163" y="4929188"/>
          <p14:tracePt t="153656" x="9563100" y="4929188"/>
          <p14:tracePt t="153672" x="9572625" y="4929188"/>
          <p14:tracePt t="153688" x="9590088" y="4929188"/>
          <p14:tracePt t="153705" x="9599613" y="4938713"/>
          <p14:tracePt t="153722" x="9609138" y="4938713"/>
          <p14:tracePt t="153738" x="9609138" y="4946650"/>
          <p14:tracePt t="153755" x="9617075" y="4956175"/>
          <p14:tracePt t="153772" x="9626600" y="4956175"/>
          <p14:tracePt t="153837" x="9617075" y="4956175"/>
          <p14:tracePt t="153857" x="9609138" y="4956175"/>
          <p14:tracePt t="153864" x="9609138" y="4946650"/>
          <p14:tracePt t="153872" x="9599613" y="4938713"/>
          <p14:tracePt t="154268" x="9375775" y="4938713"/>
          <p14:tracePt t="154275" x="9037638" y="4938713"/>
          <p14:tracePt t="154289" x="8232775" y="4938713"/>
          <p14:tracePt t="154306" x="7974013" y="4938713"/>
          <p14:tracePt t="154310" x="7742238" y="4946650"/>
          <p14:tracePt t="154322" x="7224713" y="4956175"/>
          <p14:tracePt t="154339" x="6634163" y="4965700"/>
          <p14:tracePt t="154356" x="6367463" y="4983163"/>
          <p14:tracePt t="154372" x="6313488" y="4983163"/>
          <p14:tracePt t="154389" x="6251575" y="4983163"/>
          <p14:tracePt t="154406" x="6215063" y="4983163"/>
          <p14:tracePt t="154422" x="6197600" y="4983163"/>
          <p14:tracePt t="154439" x="6188075" y="4983163"/>
          <p14:tracePt t="154473" x="6180138" y="4983163"/>
          <p14:tracePt t="154501" x="6170613" y="4983163"/>
          <p14:tracePt t="154515" x="6161088" y="4983163"/>
          <p14:tracePt t="154535" x="6153150" y="4983163"/>
          <p14:tracePt t="154549" x="6143625" y="4983163"/>
          <p14:tracePt t="154556" x="6134100" y="4991100"/>
          <p14:tracePt t="154572" x="6108700" y="4991100"/>
          <p14:tracePt t="154589" x="6072188" y="5000625"/>
          <p14:tracePt t="154606" x="6018213" y="5010150"/>
          <p14:tracePt t="154623" x="5965825" y="5018088"/>
          <p14:tracePt t="154639" x="5929313" y="5018088"/>
          <p14:tracePt t="154655" x="5902325" y="5018088"/>
          <p14:tracePt t="154672" x="5857875" y="5018088"/>
          <p14:tracePt t="154688" x="5830888" y="5018088"/>
          <p14:tracePt t="154705" x="5776913" y="5010150"/>
          <p14:tracePt t="154722" x="5751513" y="5000625"/>
          <p14:tracePt t="154738" x="5688013" y="4991100"/>
          <p14:tracePt t="154755" x="5661025" y="4983163"/>
          <p14:tracePt t="154772" x="5634038" y="4973638"/>
          <p14:tracePt t="154788" x="5608638" y="4973638"/>
          <p14:tracePt t="154805" x="5599113" y="4965700"/>
          <p14:tracePt t="154809" x="5589588" y="4965700"/>
          <p14:tracePt t="154823" x="5581650" y="4965700"/>
          <p14:tracePt t="154839" x="5572125" y="4956175"/>
          <p14:tracePt t="154856" x="5562600" y="4956175"/>
          <p14:tracePt t="154967" x="5572125" y="4956175"/>
          <p14:tracePt t="154974" x="5581650" y="4956175"/>
          <p14:tracePt t="154989" x="5589588" y="4956175"/>
          <p14:tracePt t="155006" x="5599113" y="4956175"/>
          <p14:tracePt t="155022" x="5626100" y="4956175"/>
          <p14:tracePt t="155039" x="5643563" y="4956175"/>
          <p14:tracePt t="155056" x="5680075" y="4956175"/>
          <p14:tracePt t="155072" x="5741988" y="4956175"/>
          <p14:tracePt t="155089" x="5830888" y="4956175"/>
          <p14:tracePt t="155106" x="5938838" y="4965700"/>
          <p14:tracePt t="155123" x="6010275" y="4965700"/>
          <p14:tracePt t="155139" x="6027738" y="4965700"/>
          <p14:tracePt t="155156" x="6037263" y="4965700"/>
          <p14:tracePt t="155172" x="6054725" y="4973638"/>
          <p14:tracePt t="155189" x="6062663" y="4973638"/>
          <p14:tracePt t="155206" x="6062663" y="4983163"/>
          <p14:tracePt t="155240" x="6027738" y="4983163"/>
          <p14:tracePt t="155256" x="6000750" y="4973638"/>
          <p14:tracePt t="155272" x="5973763" y="4973638"/>
          <p14:tracePt t="155289" x="5938838" y="4956175"/>
          <p14:tracePt t="155306" x="5911850" y="4956175"/>
          <p14:tracePt t="155322" x="5848350" y="4938713"/>
          <p14:tracePt t="155339" x="5803900" y="4929188"/>
          <p14:tracePt t="155356" x="5724525" y="4902200"/>
          <p14:tracePt t="155372" x="5697538" y="4902200"/>
          <p14:tracePt t="155389" x="5661025" y="4902200"/>
          <p14:tracePt t="155406" x="5634038" y="4884738"/>
          <p14:tracePt t="155422" x="5626100" y="4884738"/>
          <p14:tracePt t="155439" x="5608638" y="4884738"/>
          <p14:tracePt t="155456" x="5599113" y="4884738"/>
          <p14:tracePt t="155472" x="5589588" y="4884738"/>
          <p14:tracePt t="155489" x="5572125" y="4884738"/>
          <p14:tracePt t="155522" x="5562600" y="4884738"/>
          <p14:tracePt t="155539" x="5554663" y="4884738"/>
          <p14:tracePt t="155556" x="5518150" y="4884738"/>
          <p14:tracePt t="155572" x="5483225" y="4894263"/>
          <p14:tracePt t="155589" x="5402263" y="4894263"/>
          <p14:tracePt t="155606" x="5313363" y="4894263"/>
          <p14:tracePt t="155623" x="5214938" y="4894263"/>
          <p14:tracePt t="155639" x="5187950" y="4894263"/>
          <p14:tracePt t="155656" x="5180013" y="4884738"/>
          <p14:tracePt t="155672" x="5143500" y="4884738"/>
          <p14:tracePt t="155688" x="5133975" y="4884738"/>
          <p14:tracePt t="155705" x="5116513" y="4875213"/>
          <p14:tracePt t="155722" x="5108575" y="4875213"/>
          <p14:tracePt t="155755" x="5108575" y="4867275"/>
          <p14:tracePt t="155884" x="5108575" y="4857750"/>
          <p14:tracePt t="155914" x="5108575" y="4848225"/>
          <p14:tracePt t="155958" x="5108575" y="4840288"/>
          <p14:tracePt t="156001" x="5116513" y="4840288"/>
          <p14:tracePt t="156013" x="5116513" y="4830763"/>
          <p14:tracePt t="156020" x="5126038" y="4830763"/>
          <p14:tracePt t="156034" x="5133975" y="4830763"/>
          <p14:tracePt t="156048" x="5143500" y="4830763"/>
          <p14:tracePt t="156068" x="5160963" y="4830763"/>
          <p14:tracePt t="156082" x="5170488" y="4830763"/>
          <p14:tracePt t="156090" x="5180013" y="4830763"/>
          <p14:tracePt t="156106" x="5197475" y="4830763"/>
          <p14:tracePt t="156123" x="5224463" y="4848225"/>
          <p14:tracePt t="156139" x="5232400" y="4857750"/>
          <p14:tracePt t="156155" x="5251450" y="4857750"/>
          <p14:tracePt t="156172" x="5268913" y="4867275"/>
          <p14:tracePt t="156206" x="5276850" y="4867275"/>
          <p14:tracePt t="156235" x="5286375" y="4867275"/>
          <p14:tracePt t="156247" x="5286375" y="4875213"/>
          <p14:tracePt t="156261" x="5295900" y="4875213"/>
          <p14:tracePt t="156272" x="5295900" y="4884738"/>
          <p14:tracePt t="156289" x="5303838" y="4884738"/>
          <p14:tracePt t="156306" x="5313363" y="4884738"/>
          <p14:tracePt t="156322" x="5340350" y="4894263"/>
          <p14:tracePt t="156339" x="5357813" y="4894263"/>
          <p14:tracePt t="156356" x="5384800" y="4911725"/>
          <p14:tracePt t="156372" x="5411788" y="4911725"/>
          <p14:tracePt t="156389" x="5419725" y="4911725"/>
          <p14:tracePt t="156406" x="5438775" y="4911725"/>
          <p14:tracePt t="156422" x="5446713" y="4911725"/>
          <p14:tracePt t="156439" x="5465763" y="4911725"/>
          <p14:tracePt t="156474" x="5473700" y="4911725"/>
          <p14:tracePt t="156508" x="5483225" y="4911725"/>
          <p14:tracePt t="156542" x="5491163" y="4902200"/>
          <p14:tracePt t="156556" x="5500688" y="4902200"/>
          <p14:tracePt t="156583" x="5510213" y="4902200"/>
          <p14:tracePt t="156610" x="5518150" y="4902200"/>
          <p14:tracePt t="156645" x="5527675" y="4894263"/>
          <p14:tracePt t="156753" x="5527675" y="4884738"/>
          <p14:tracePt t="156780" x="5527675" y="4875213"/>
          <p14:tracePt t="156802" x="5527675" y="4867275"/>
          <p14:tracePt t="156830" x="5527675" y="4857750"/>
          <p14:tracePt t="156967" x="5545138" y="4867275"/>
          <p14:tracePt t="156974" x="5572125" y="4867275"/>
          <p14:tracePt t="156980" x="5626100" y="4884738"/>
          <p14:tracePt t="156989" x="5670550" y="4894263"/>
          <p14:tracePt t="157006" x="5857875" y="4929188"/>
          <p14:tracePt t="157022" x="5973763" y="4956175"/>
          <p14:tracePt t="157039" x="6062663" y="4973638"/>
          <p14:tracePt t="157055" x="6180138" y="4991100"/>
          <p14:tracePt t="157072" x="6215063" y="4991100"/>
          <p14:tracePt t="157089" x="6242050" y="5000625"/>
          <p14:tracePt t="157106" x="6269038" y="5010150"/>
          <p14:tracePt t="157123" x="6296025" y="5010150"/>
          <p14:tracePt t="157139" x="6313488" y="5010150"/>
          <p14:tracePt t="157156" x="6323013" y="5000625"/>
          <p14:tracePt t="157172" x="6340475" y="5000625"/>
          <p14:tracePt t="157189" x="6348413" y="5000625"/>
          <p14:tracePt t="157205" x="6357938" y="4991100"/>
          <p14:tracePt t="157222" x="6367463" y="4983163"/>
          <p14:tracePt t="157239" x="6375400" y="4965700"/>
          <p14:tracePt t="157256" x="6375400" y="4956175"/>
          <p14:tracePt t="157272" x="6384925" y="4946650"/>
          <p14:tracePt t="157289" x="6384925" y="4938713"/>
          <p14:tracePt t="157306" x="6384925" y="4929188"/>
          <p14:tracePt t="157336" x="6384925" y="4919663"/>
          <p14:tracePt t="157487" x="6384925" y="4929188"/>
          <p14:tracePt t="157528" x="6394450" y="4938713"/>
          <p14:tracePt t="157556" x="6402388" y="4938713"/>
          <p14:tracePt t="157562" x="6411913" y="4938713"/>
          <p14:tracePt t="157576" x="6419850" y="4938713"/>
          <p14:tracePt t="157589" x="6446838" y="4938713"/>
          <p14:tracePt t="157606" x="6465888" y="4938713"/>
          <p14:tracePt t="157623" x="6491288" y="4938713"/>
          <p14:tracePt t="157639" x="6510338" y="4938713"/>
          <p14:tracePt t="157656" x="6527800" y="4938713"/>
          <p14:tracePt t="157672" x="6537325" y="4938713"/>
          <p14:tracePt t="157688" x="6545263" y="4938713"/>
          <p14:tracePt t="157705" x="6545263" y="4946650"/>
          <p14:tracePt t="157722" x="6554788" y="4946650"/>
          <p14:tracePt t="159083" x="6545263" y="4946650"/>
          <p14:tracePt t="159124" x="6537325" y="4946650"/>
          <p14:tracePt t="159158" x="6527800" y="4946650"/>
          <p14:tracePt t="159220" x="6518275" y="4946650"/>
          <p14:tracePt t="159261" x="6518275" y="4956175"/>
          <p14:tracePt t="159316" x="6518275" y="4965700"/>
          <p14:tracePt t="159336" x="6510338" y="4965700"/>
          <p14:tracePt t="159418" x="6510338" y="4973638"/>
          <p14:tracePt t="159760" x="6500813" y="4973638"/>
          <p14:tracePt t="159780" x="6491288" y="4973638"/>
          <p14:tracePt t="159789" x="6483350" y="4973638"/>
          <p14:tracePt t="159802" x="6473825" y="4973638"/>
          <p14:tracePt t="159816" x="6465888" y="4973638"/>
          <p14:tracePt t="159829" x="6446838" y="4973638"/>
          <p14:tracePt t="159839" x="6438900" y="4973638"/>
          <p14:tracePt t="159856" x="6375400" y="4973638"/>
          <p14:tracePt t="159872" x="6323013" y="4973638"/>
          <p14:tracePt t="159890" x="6276975" y="4973638"/>
          <p14:tracePt t="159906" x="6215063" y="4965700"/>
          <p14:tracePt t="159923" x="6188075" y="4965700"/>
          <p14:tracePt t="159938" x="6161088" y="4965700"/>
          <p14:tracePt t="159955" x="6134100" y="4965700"/>
          <p14:tracePt t="159971" x="6099175" y="4956175"/>
          <p14:tracePt t="159988" x="6062663" y="4956175"/>
          <p14:tracePt t="160005" x="6037263" y="4946650"/>
          <p14:tracePt t="160022" x="6000750" y="4938713"/>
          <p14:tracePt t="160038" x="5983288" y="4938713"/>
          <p14:tracePt t="160055" x="5965825" y="4929188"/>
          <p14:tracePt t="160089" x="5956300" y="4929188"/>
          <p14:tracePt t="160106" x="5946775" y="4929188"/>
          <p14:tracePt t="160123" x="5946775" y="4919663"/>
          <p14:tracePt t="160145" x="5938838" y="4911725"/>
          <p14:tracePt t="160179" x="5938838" y="4902200"/>
          <p14:tracePt t="160213" x="5938838" y="4894263"/>
          <p14:tracePt t="160233" x="5938838" y="4884738"/>
          <p14:tracePt t="160241" x="5929313" y="4884738"/>
          <p14:tracePt t="160254" x="5929313" y="4875213"/>
          <p14:tracePt t="160261" x="5929313" y="4867275"/>
          <p14:tracePt t="160296" x="5929313" y="4857750"/>
          <p14:tracePt t="160412" x="5938838" y="4857750"/>
          <p14:tracePt t="160460" x="5946775" y="4857750"/>
          <p14:tracePt t="160480" x="5956300" y="4857750"/>
          <p14:tracePt t="160507" x="5965825" y="4857750"/>
          <p14:tracePt t="160521" x="5973763" y="4857750"/>
          <p14:tracePt t="160535" x="5991225" y="4857750"/>
          <p14:tracePt t="160549" x="6000750" y="4857750"/>
          <p14:tracePt t="160562" x="6010275" y="4857750"/>
          <p14:tracePt t="160583" x="6018213" y="4857750"/>
          <p14:tracePt t="160591" x="6027738" y="4857750"/>
          <p14:tracePt t="160606" x="6037263" y="4857750"/>
          <p14:tracePt t="160623" x="6037263" y="4867275"/>
          <p14:tracePt t="160639" x="6045200" y="4875213"/>
          <p14:tracePt t="160656" x="6062663" y="4875213"/>
          <p14:tracePt t="160672" x="6072188" y="4884738"/>
          <p14:tracePt t="160688" x="6081713" y="4884738"/>
          <p14:tracePt t="160705" x="6108700" y="4884738"/>
          <p14:tracePt t="160722" x="6126163" y="4884738"/>
          <p14:tracePt t="160738" x="6161088" y="4884738"/>
          <p14:tracePt t="160755" x="6197600" y="4884738"/>
          <p14:tracePt t="160772" x="6224588" y="4894263"/>
          <p14:tracePt t="160788" x="6259513" y="4894263"/>
          <p14:tracePt t="160805" x="6276975" y="4894263"/>
          <p14:tracePt t="160822" x="6296025" y="4894263"/>
          <p14:tracePt t="160839" x="6303963" y="4894263"/>
          <p14:tracePt t="160857" x="6313488" y="4894263"/>
          <p14:tracePt t="160872" x="6323013" y="4894263"/>
          <p14:tracePt t="160900" x="6330950" y="4894263"/>
          <p14:tracePt t="160919" x="6330950" y="4884738"/>
          <p14:tracePt t="160946" x="6330950" y="4875213"/>
          <p14:tracePt t="160952" x="6340475" y="4875213"/>
          <p14:tracePt t="160960" x="6340475" y="4867275"/>
          <p14:tracePt t="160994" x="6348413" y="4857750"/>
          <p14:tracePt t="161008" x="6357938" y="4857750"/>
          <p14:tracePt t="161029" x="6357938" y="4848225"/>
          <p14:tracePt t="161138" x="6348413" y="4848225"/>
          <p14:tracePt t="161185" x="6340475" y="4848225"/>
          <p14:tracePt t="161329" x="6348413" y="4848225"/>
          <p14:tracePt t="161336" x="6357938" y="4848225"/>
          <p14:tracePt t="161343" x="6367463" y="4848225"/>
          <p14:tracePt t="161356" x="6375400" y="4848225"/>
          <p14:tracePt t="161372" x="6419850" y="4848225"/>
          <p14:tracePt t="161390" x="6473825" y="4848225"/>
          <p14:tracePt t="161406" x="6510338" y="4848225"/>
          <p14:tracePt t="161422" x="6545263" y="4848225"/>
          <p14:tracePt t="161439" x="6581775" y="4848225"/>
          <p14:tracePt t="161456" x="6589713" y="4848225"/>
          <p14:tracePt t="161472" x="6599238" y="4848225"/>
          <p14:tracePt t="161489" x="6616700" y="4848225"/>
          <p14:tracePt t="161506" x="6626225" y="4848225"/>
          <p14:tracePt t="161522" x="6634163" y="4848225"/>
          <p14:tracePt t="161539" x="6653213" y="4848225"/>
          <p14:tracePt t="161572" x="6661150" y="4848225"/>
          <p14:tracePt t="161590" x="6670675" y="4848225"/>
          <p14:tracePt t="161624" x="6680200" y="4848225"/>
          <p14:tracePt t="161638" x="6688138" y="4848225"/>
          <p14:tracePt t="161958" x="6697663" y="4848225"/>
          <p14:tracePt t="161965" x="6705600" y="4848225"/>
          <p14:tracePt t="161972" x="6715125" y="4848225"/>
          <p14:tracePt t="161988" x="6742113" y="4848225"/>
          <p14:tracePt t="162005" x="6759575" y="4857750"/>
          <p14:tracePt t="162022" x="6777038" y="4857750"/>
          <p14:tracePt t="162039" x="6796088" y="4867275"/>
          <p14:tracePt t="162055" x="6813550" y="4867275"/>
          <p14:tracePt t="162072" x="6831013" y="4867275"/>
          <p14:tracePt t="162089" x="6840538" y="4867275"/>
          <p14:tracePt t="162105" x="6867525" y="4867275"/>
          <p14:tracePt t="162123" x="6884988" y="4867275"/>
          <p14:tracePt t="162156" x="6902450" y="4867275"/>
          <p14:tracePt t="162172" x="6911975" y="4867275"/>
          <p14:tracePt t="162795" x="6902450" y="4867275"/>
          <p14:tracePt t="162816" x="6894513" y="4867275"/>
          <p14:tracePt t="162864" x="6884988" y="4867275"/>
          <p14:tracePt t="162912" x="6875463" y="4867275"/>
          <p14:tracePt t="162953" x="6867525" y="4867275"/>
          <p14:tracePt t="162980" x="6858000" y="4867275"/>
          <p14:tracePt t="162994" x="6858000" y="4875213"/>
          <p14:tracePt t="163001" x="6848475" y="4875213"/>
          <p14:tracePt t="163014" x="6840538" y="4875213"/>
          <p14:tracePt t="163042" x="6831013" y="4875213"/>
          <p14:tracePt t="163069" x="6823075" y="4875213"/>
          <p14:tracePt t="163090" x="6813550" y="4875213"/>
          <p14:tracePt t="163110" x="6813550" y="4884738"/>
          <p14:tracePt t="163124" x="6804025" y="4884738"/>
          <p14:tracePt t="163137" x="6804025" y="4894263"/>
          <p14:tracePt t="163145" x="6796088" y="4894263"/>
          <p14:tracePt t="163165" x="6786563" y="4902200"/>
          <p14:tracePt t="163172" x="6777038" y="4902200"/>
          <p14:tracePt t="163189" x="6769100" y="4902200"/>
          <p14:tracePt t="163206" x="6759575" y="4911725"/>
          <p14:tracePt t="163222" x="6742113" y="4911725"/>
          <p14:tracePt t="163239" x="6697663" y="4929188"/>
          <p14:tracePt t="163256" x="6670675" y="4929188"/>
          <p14:tracePt t="163272" x="6634163" y="4929188"/>
          <p14:tracePt t="163289" x="6599238" y="4938713"/>
          <p14:tracePt t="163306" x="6581775" y="4946650"/>
          <p14:tracePt t="163322" x="6554788" y="4946650"/>
          <p14:tracePt t="163339" x="6545263" y="4946650"/>
          <p14:tracePt t="163356" x="6518275" y="4946650"/>
          <p14:tracePt t="163372" x="6491288" y="4946650"/>
          <p14:tracePt t="163390" x="6465888" y="4946650"/>
          <p14:tracePt t="163406" x="6456363" y="4938713"/>
          <p14:tracePt t="163422" x="6438900" y="4938713"/>
          <p14:tracePt t="163439" x="6419850" y="4929188"/>
          <p14:tracePt t="163456" x="6402388" y="4929188"/>
          <p14:tracePt t="163473" x="6394450" y="4919663"/>
          <p14:tracePt t="163489" x="6367463" y="4919663"/>
          <p14:tracePt t="163506" x="6330950" y="4919663"/>
          <p14:tracePt t="163522" x="6303963" y="4911725"/>
          <p14:tracePt t="163539" x="6286500" y="4911725"/>
          <p14:tracePt t="163556" x="6259513" y="4911725"/>
          <p14:tracePt t="163572" x="6251575" y="4911725"/>
          <p14:tracePt t="163589" x="6232525" y="4911725"/>
          <p14:tracePt t="163606" x="6205538" y="4902200"/>
          <p14:tracePt t="163623" x="6188075" y="4894263"/>
          <p14:tracePt t="163639" x="6143625" y="4894263"/>
          <p14:tracePt t="163656" x="6116638" y="4884738"/>
          <p14:tracePt t="163672" x="6072188" y="4875213"/>
          <p14:tracePt t="163688" x="6062663" y="4875213"/>
          <p14:tracePt t="163705" x="6037263" y="4867275"/>
          <p14:tracePt t="163722" x="6027738" y="4867275"/>
          <p14:tracePt t="163738" x="6018213" y="4867275"/>
          <p14:tracePt t="163755" x="6010275" y="4867275"/>
          <p14:tracePt t="163788" x="6000750" y="4867275"/>
          <p14:tracePt t="163808" x="6000750" y="4857750"/>
          <p14:tracePt t="163823" x="5991225" y="4848225"/>
          <p14:tracePt t="163839" x="5983288" y="4848225"/>
          <p14:tracePt t="163856" x="5965825" y="4848225"/>
          <p14:tracePt t="163872" x="5822950" y="4813300"/>
          <p14:tracePt t="163890" x="5616575" y="4759325"/>
          <p14:tracePt t="163906" x="5554663" y="4732338"/>
          <p14:tracePt t="163922" x="5527675" y="4724400"/>
          <p14:tracePt t="163938" x="5500688" y="4714875"/>
          <p14:tracePt t="163955" x="5483225" y="4705350"/>
          <p14:tracePt t="163971" x="5483225" y="4697413"/>
          <p14:tracePt t="163988" x="5473700" y="4687888"/>
          <p14:tracePt t="164005" x="5473700" y="4679950"/>
          <p14:tracePt t="164022" x="5483225" y="4670425"/>
          <p14:tracePt t="164302" x="5473700" y="4670425"/>
          <p14:tracePt t="164309" x="5456238" y="4679950"/>
          <p14:tracePt t="164322" x="5429250" y="4687888"/>
          <p14:tracePt t="164339" x="5419725" y="4697413"/>
          <p14:tracePt t="164356" x="5402263" y="4705350"/>
          <p14:tracePt t="164372" x="5394325" y="4714875"/>
          <p14:tracePt t="164390" x="5375275" y="4724400"/>
          <p14:tracePt t="164406" x="5375275" y="4732338"/>
          <p14:tracePt t="164422" x="5367338" y="4732338"/>
          <p14:tracePt t="164439" x="5367338" y="4741863"/>
          <p14:tracePt t="164456" x="5357813" y="4741863"/>
          <p14:tracePt t="164494" x="5348288" y="4741863"/>
          <p14:tracePt t="164506" x="5340350" y="4741863"/>
          <p14:tracePt t="164522" x="5313363" y="4751388"/>
          <p14:tracePt t="164539" x="5276850" y="4759325"/>
          <p14:tracePt t="164556" x="5197475" y="4768850"/>
          <p14:tracePt t="164572" x="5160963" y="4776788"/>
          <p14:tracePt t="164589" x="5133975" y="4786313"/>
          <p14:tracePt t="164606" x="5116513" y="4786313"/>
          <p14:tracePt t="164623" x="5089525" y="4795838"/>
          <p14:tracePt t="164639" x="5081588" y="4795838"/>
          <p14:tracePt t="164656" x="5062538" y="4803775"/>
          <p14:tracePt t="164672" x="5045075" y="4813300"/>
          <p14:tracePt t="164688" x="5037138" y="4813300"/>
          <p14:tracePt t="164705" x="5027613" y="4822825"/>
          <p14:tracePt t="164722" x="5018088" y="4822825"/>
          <p14:tracePt t="164738" x="5000625" y="4830763"/>
          <p14:tracePt t="164755" x="4991100" y="4830763"/>
          <p14:tracePt t="164772" x="4973638" y="4840288"/>
          <p14:tracePt t="164788" x="4956175" y="4848225"/>
          <p14:tracePt t="164822" x="4946650" y="4857750"/>
          <p14:tracePt t="164839" x="4938713" y="4857750"/>
          <p14:tracePt t="164856" x="4938713" y="4867275"/>
          <p14:tracePt t="164872" x="4938713" y="4875213"/>
          <p14:tracePt t="164889" x="4946650" y="4875213"/>
          <p14:tracePt t="164906" x="4946650" y="4884738"/>
          <p14:tracePt t="164922" x="4956175" y="4884738"/>
          <p14:tracePt t="164939" x="4965700" y="4894263"/>
          <p14:tracePt t="164955" x="4973638" y="4902200"/>
          <p14:tracePt t="164972" x="4991100" y="4902200"/>
          <p14:tracePt t="164989" x="5010150" y="4902200"/>
          <p14:tracePt t="165006" x="5018088" y="4902200"/>
          <p14:tracePt t="165022" x="5027613" y="4902200"/>
          <p14:tracePt t="165039" x="5037138" y="4902200"/>
          <p14:tracePt t="165055" x="5054600" y="4902200"/>
          <p14:tracePt t="165072" x="5062538" y="4902200"/>
          <p14:tracePt t="165089" x="5072063" y="4902200"/>
          <p14:tracePt t="165105" x="5089525" y="4902200"/>
          <p14:tracePt t="165122" x="5099050" y="4902200"/>
          <p14:tracePt t="165139" x="5108575" y="4902200"/>
          <p14:tracePt t="165156" x="5116513" y="4902200"/>
          <p14:tracePt t="165172" x="5133975" y="4902200"/>
          <p14:tracePt t="165206" x="5153025" y="4902200"/>
          <p14:tracePt t="165222" x="5170488" y="4902200"/>
          <p14:tracePt t="165239" x="5187950" y="4902200"/>
          <p14:tracePt t="165255" x="5232400" y="4911725"/>
          <p14:tracePt t="165273" x="5251450" y="4919663"/>
          <p14:tracePt t="165289" x="5286375" y="4929188"/>
          <p14:tracePt t="165306" x="5313363" y="4929188"/>
          <p14:tracePt t="165322" x="5340350" y="4938713"/>
          <p14:tracePt t="165339" x="5357813" y="4938713"/>
          <p14:tracePt t="165356" x="5367338" y="4938713"/>
          <p14:tracePt t="165372" x="5394325" y="4938713"/>
          <p14:tracePt t="165390" x="5411788" y="4938713"/>
          <p14:tracePt t="165406" x="5419725" y="4938713"/>
          <p14:tracePt t="165459" x="5419725" y="4946650"/>
          <p14:tracePt t="165466" x="5419725" y="4956175"/>
          <p14:tracePt t="165486" x="5419725" y="4965700"/>
          <p14:tracePt t="165500" x="5419725" y="4973638"/>
          <p14:tracePt t="165507" x="5411788" y="4973638"/>
          <p14:tracePt t="165522" x="5402263" y="4973638"/>
          <p14:tracePt t="165539" x="5394325" y="4983163"/>
          <p14:tracePt t="165555" x="5367338" y="4991100"/>
          <p14:tracePt t="165572" x="5348288" y="4991100"/>
          <p14:tracePt t="165589" x="5313363" y="4983163"/>
          <p14:tracePt t="165606" x="5303838" y="4983163"/>
          <p14:tracePt t="165623" x="5268913" y="4973638"/>
          <p14:tracePt t="165639" x="5259388" y="4973638"/>
          <p14:tracePt t="165656" x="5251450" y="4965700"/>
          <p14:tracePt t="165672" x="5232400" y="4956175"/>
          <p14:tracePt t="165705" x="5224463" y="4946650"/>
          <p14:tracePt t="165725" x="5214938" y="4946650"/>
          <p14:tracePt t="165753" x="5205413" y="4938713"/>
          <p14:tracePt t="165774" x="5197475" y="4938713"/>
          <p14:tracePt t="165815" x="5187950" y="4929188"/>
          <p14:tracePt t="165836" x="5180013" y="4919663"/>
          <p14:tracePt t="165850" x="5170488" y="4919663"/>
          <p14:tracePt t="165857" x="5160963" y="4919663"/>
          <p14:tracePt t="165872" x="5153025" y="4919663"/>
          <p14:tracePt t="165889" x="5143500" y="4919663"/>
          <p14:tracePt t="165906" x="5126038" y="4919663"/>
          <p14:tracePt t="165938" x="5116513" y="4911725"/>
          <p14:tracePt t="166006" x="5108575" y="4911725"/>
          <p14:tracePt t="166041" x="5099050" y="4911725"/>
          <p14:tracePt t="166055" x="5089525" y="4911725"/>
          <p14:tracePt t="166069" x="5081588" y="4911725"/>
          <p14:tracePt t="166083" x="5072063" y="4911725"/>
          <p14:tracePt t="166090" x="5062538" y="4911725"/>
          <p14:tracePt t="166106" x="5054600" y="4911725"/>
          <p14:tracePt t="166123" x="5027613" y="4911725"/>
          <p14:tracePt t="166139" x="5018088" y="4911725"/>
          <p14:tracePt t="166172" x="5010150" y="4911725"/>
          <p14:tracePt t="166254" x="5010150" y="4919663"/>
          <p14:tracePt t="166267" x="5018088" y="4919663"/>
          <p14:tracePt t="166281" x="5018088" y="4929188"/>
          <p14:tracePt t="166289" x="5027613" y="4929188"/>
          <p14:tracePt t="166306" x="5037138" y="4929188"/>
          <p14:tracePt t="166322" x="5054600" y="4938713"/>
          <p14:tracePt t="166339" x="5072063" y="4938713"/>
          <p14:tracePt t="166356" x="5081588" y="4946650"/>
          <p14:tracePt t="166372" x="5116513" y="4956175"/>
          <p14:tracePt t="166390" x="5143500" y="4956175"/>
          <p14:tracePt t="166406" x="5160963" y="4956175"/>
          <p14:tracePt t="166422" x="5180013" y="4956175"/>
          <p14:tracePt t="166439" x="5205413" y="4956175"/>
          <p14:tracePt t="166456" x="5232400" y="4956175"/>
          <p14:tracePt t="166472" x="5241925" y="4956175"/>
          <p14:tracePt t="166489" x="5259388" y="4956175"/>
          <p14:tracePt t="166522" x="5268913" y="4956175"/>
          <p14:tracePt t="166539" x="5276850" y="4956175"/>
          <p14:tracePt t="166575" x="5286375" y="4956175"/>
          <p14:tracePt t="166590" x="5295900" y="4956175"/>
          <p14:tracePt t="166596" x="5295900" y="4946650"/>
          <p14:tracePt t="166624" x="5303838" y="4946650"/>
          <p14:tracePt t="166630" x="5303838" y="4938713"/>
          <p14:tracePt t="166651" x="5313363" y="4938713"/>
          <p14:tracePt t="166657" x="5313363" y="4929188"/>
          <p14:tracePt t="166684" x="5322888" y="4929188"/>
          <p14:tracePt t="166697" x="5330825" y="4929188"/>
          <p14:tracePt t="166725" x="5340350" y="4929188"/>
          <p14:tracePt t="166738" x="5348288" y="4929188"/>
          <p14:tracePt t="166745" x="5357813" y="4929188"/>
          <p14:tracePt t="166755" x="5367338" y="4929188"/>
          <p14:tracePt t="166772" x="5375275" y="4929188"/>
          <p14:tracePt t="166788" x="5402263" y="4919663"/>
          <p14:tracePt t="166805" x="5419725" y="4911725"/>
          <p14:tracePt t="166822" x="5438775" y="4911725"/>
          <p14:tracePt t="166843" x="5446713" y="4911725"/>
          <p14:tracePt t="166857" x="5456238" y="4911725"/>
          <p14:tracePt t="166906" x="5465763" y="4902200"/>
          <p14:tracePt t="166932" x="5473700" y="4902200"/>
          <p14:tracePt t="166973" x="5483225" y="4902200"/>
          <p14:tracePt t="166987" x="5491163" y="4902200"/>
          <p14:tracePt t="167021" x="5500688" y="4902200"/>
          <p14:tracePt t="167049" x="5510213" y="4902200"/>
          <p14:tracePt t="167055" x="5518150" y="4902200"/>
          <p14:tracePt t="167062" x="5527675" y="4902200"/>
          <p14:tracePt t="167072" x="5537200" y="4902200"/>
          <p14:tracePt t="167089" x="5572125" y="4902200"/>
          <p14:tracePt t="167105" x="5589588" y="4902200"/>
          <p14:tracePt t="167123" x="5616575" y="4902200"/>
          <p14:tracePt t="167139" x="5653088" y="4902200"/>
          <p14:tracePt t="167156" x="5670550" y="4902200"/>
          <p14:tracePt t="167172" x="5688013" y="4902200"/>
          <p14:tracePt t="167189" x="5697538" y="4902200"/>
          <p14:tracePt t="167206" x="5715000" y="4902200"/>
          <p14:tracePt t="167222" x="5724525" y="4902200"/>
          <p14:tracePt t="167240" x="5741988" y="4902200"/>
          <p14:tracePt t="167256" x="5759450" y="4902200"/>
          <p14:tracePt t="167273" x="5776913" y="4902200"/>
          <p14:tracePt t="167289" x="5795963" y="4902200"/>
          <p14:tracePt t="167306" x="5803900" y="4902200"/>
          <p14:tracePt t="167322" x="5813425" y="4902200"/>
          <p14:tracePt t="167339" x="5822950" y="4902200"/>
          <p14:tracePt t="167356" x="5830888" y="4902200"/>
          <p14:tracePt t="167372" x="5857875" y="4911725"/>
          <p14:tracePt t="167390" x="5867400" y="4929188"/>
          <p14:tracePt t="167406" x="5894388" y="4938713"/>
          <p14:tracePt t="167422" x="5894388" y="4946650"/>
          <p14:tracePt t="167440" x="5902325" y="4946650"/>
          <p14:tracePt t="167456" x="5911850" y="4956175"/>
          <p14:tracePt t="167472" x="5919788" y="4956175"/>
          <p14:tracePt t="167493" x="5911850" y="4956175"/>
          <p14:tracePt t="167508" x="5902325" y="4946650"/>
          <p14:tracePt t="167522" x="5902325" y="4938713"/>
          <p14:tracePt t="167906" x="5965825" y="4938713"/>
          <p14:tracePt t="167913" x="6134100" y="4919663"/>
          <p14:tracePt t="167922" x="6286500" y="4902200"/>
          <p14:tracePt t="167939" x="6661150" y="4857750"/>
          <p14:tracePt t="167955" x="6875463" y="4840288"/>
          <p14:tracePt t="167972" x="7108825" y="4813300"/>
          <p14:tracePt t="167988" x="7215188" y="4813300"/>
          <p14:tracePt t="168005" x="7527925" y="4840288"/>
          <p14:tracePt t="168022" x="7715250" y="4867275"/>
          <p14:tracePt t="168039" x="7777163" y="4875213"/>
          <p14:tracePt t="168056" x="7823200" y="4875213"/>
          <p14:tracePt t="168072" x="7831138" y="4884738"/>
          <p14:tracePt t="168089" x="7840663" y="4884738"/>
          <p14:tracePt t="168123" x="7848600" y="4884738"/>
          <p14:tracePt t="168268" x="7840663" y="4884738"/>
          <p14:tracePt t="168294" x="7831138" y="4884738"/>
          <p14:tracePt t="168302" x="7823200" y="4884738"/>
          <p14:tracePt t="168308" x="7813675" y="4884738"/>
          <p14:tracePt t="168322" x="7796213" y="4875213"/>
          <p14:tracePt t="168339" x="7751763" y="4875213"/>
          <p14:tracePt t="168356" x="7697788" y="4875213"/>
          <p14:tracePt t="168372" x="7626350" y="4875213"/>
          <p14:tracePt t="168390" x="7589838" y="4875213"/>
          <p14:tracePt t="168406" x="7581900" y="4875213"/>
          <p14:tracePt t="168422" x="7554913" y="4875213"/>
          <p14:tracePt t="168439" x="7527925" y="4884738"/>
          <p14:tracePt t="168456" x="7510463" y="4884738"/>
          <p14:tracePt t="168472" x="7491413" y="4884738"/>
          <p14:tracePt t="168489" x="7473950" y="4894263"/>
          <p14:tracePt t="168506" x="7466013" y="4894263"/>
          <p14:tracePt t="168522" x="7456488" y="4894263"/>
          <p14:tracePt t="168683" x="7466013" y="4894263"/>
          <p14:tracePt t="168697" x="7473950" y="4894263"/>
          <p14:tracePt t="168704" x="7483475" y="4894263"/>
          <p14:tracePt t="168718" x="7491413" y="4894263"/>
          <p14:tracePt t="168725" x="7500938" y="4894263"/>
          <p14:tracePt t="168738" x="7510463" y="4894263"/>
          <p14:tracePt t="168755" x="7527925" y="4902200"/>
          <p14:tracePt t="168772" x="7545388" y="4911725"/>
          <p14:tracePt t="168789" x="7554913" y="4911725"/>
          <p14:tracePt t="168806" x="7562850" y="4911725"/>
          <p14:tracePt t="168822" x="7562850" y="4919663"/>
          <p14:tracePt t="168839" x="7572375" y="4919663"/>
          <p14:tracePt t="168856" x="7581900" y="4919663"/>
          <p14:tracePt t="168899" x="7581900" y="4929188"/>
          <p14:tracePt t="168953" x="7581900" y="4938713"/>
          <p14:tracePt t="168973" x="7589838" y="4938713"/>
          <p14:tracePt t="169007" x="7599363" y="4938713"/>
          <p14:tracePt t="169027" x="7608888" y="4938713"/>
          <p14:tracePt t="169041" x="7616825" y="4938713"/>
          <p14:tracePt t="169056" x="7626350" y="4938713"/>
          <p14:tracePt t="169089" x="7634288" y="4938713"/>
          <p14:tracePt t="169117" x="7643813" y="4938713"/>
          <p14:tracePt t="169137" x="7653338" y="4938713"/>
          <p14:tracePt t="169158" x="7653338" y="4929188"/>
          <p14:tracePt t="169164" x="7661275" y="4929188"/>
          <p14:tracePt t="169199" x="7670800" y="4929188"/>
          <p14:tracePt t="169213" x="7670800" y="4919663"/>
          <p14:tracePt t="169302" x="7680325" y="4919663"/>
          <p14:tracePt t="169315" x="7688263" y="4911725"/>
          <p14:tracePt t="169350" x="7697788" y="4902200"/>
          <p14:tracePt t="169377" x="7705725" y="4902200"/>
          <p14:tracePt t="169398" x="7715250" y="4902200"/>
          <p14:tracePt t="169404" x="7724775" y="4902200"/>
          <p14:tracePt t="169411" x="7732713" y="4902200"/>
          <p14:tracePt t="169432" x="7742238" y="4902200"/>
          <p14:tracePt t="169446" x="7751763" y="4902200"/>
          <p14:tracePt t="169455" x="7759700" y="4902200"/>
          <p14:tracePt t="169474" x="7769225" y="4902200"/>
          <p14:tracePt t="169507" x="7777163" y="4902200"/>
          <p14:tracePt t="169555" x="7777163" y="4894263"/>
          <p14:tracePt t="169562" x="7769225" y="4894263"/>
          <p14:tracePt t="169856" x="7786688" y="4875213"/>
          <p14:tracePt t="169863" x="7804150" y="4875213"/>
          <p14:tracePt t="169872" x="7831138" y="4857750"/>
          <p14:tracePt t="169890" x="7902575" y="4840288"/>
          <p14:tracePt t="169906" x="7939088" y="4822825"/>
          <p14:tracePt t="169923" x="7983538" y="4822825"/>
          <p14:tracePt t="169938" x="8010525" y="4822825"/>
          <p14:tracePt t="169955" x="8018463" y="4822825"/>
          <p14:tracePt t="169972" x="8037513" y="4822825"/>
          <p14:tracePt t="169989" x="8045450" y="4822825"/>
          <p14:tracePt t="170005" x="8054975" y="4822825"/>
          <p14:tracePt t="170040" x="8062913" y="4822825"/>
          <p14:tracePt t="170055" x="8072438" y="4822825"/>
          <p14:tracePt t="170075" x="8081963" y="4822825"/>
          <p14:tracePt t="170088" x="8089900" y="4822825"/>
          <p14:tracePt t="170105" x="8108950" y="4822825"/>
          <p14:tracePt t="170122" x="8126413" y="4822825"/>
          <p14:tracePt t="170139" x="8161338" y="4822825"/>
          <p14:tracePt t="170157" x="8197850" y="4822825"/>
          <p14:tracePt t="170172" x="8215313" y="4822825"/>
          <p14:tracePt t="170189" x="8242300" y="4822825"/>
          <p14:tracePt t="170206" x="8259763" y="4822825"/>
          <p14:tracePt t="170222" x="8269288" y="4822825"/>
          <p14:tracePt t="170256" x="8277225" y="4822825"/>
          <p14:tracePt t="170357" x="8269288" y="4822825"/>
          <p14:tracePt t="170384" x="8269288" y="4830763"/>
          <p14:tracePt t="170397" x="8269288" y="4840288"/>
          <p14:tracePt t="170431" x="8269288" y="4848225"/>
          <p14:tracePt t="170459" x="8277225" y="4848225"/>
          <p14:tracePt t="170466" x="8286750" y="4848225"/>
          <p14:tracePt t="170474" x="8296275" y="4857750"/>
          <p14:tracePt t="170489" x="8340725" y="4867275"/>
          <p14:tracePt t="170506" x="8402638" y="4867275"/>
          <p14:tracePt t="170522" x="8439150" y="4867275"/>
          <p14:tracePt t="170540" x="8510588" y="4875213"/>
          <p14:tracePt t="170556" x="8545513" y="4884738"/>
          <p14:tracePt t="170572" x="8572500" y="4884738"/>
          <p14:tracePt t="170589" x="8609013" y="4884738"/>
          <p14:tracePt t="170605" x="8626475" y="4884738"/>
          <p14:tracePt t="170622" x="8643938" y="4884738"/>
          <p14:tracePt t="170639" x="8670925" y="4884738"/>
          <p14:tracePt t="170656" x="8697913" y="4884738"/>
          <p14:tracePt t="170672" x="8715375" y="4884738"/>
          <p14:tracePt t="170688" x="8724900" y="4884738"/>
          <p14:tracePt t="170705" x="8742363" y="4884738"/>
          <p14:tracePt t="170722" x="8759825" y="4884738"/>
          <p14:tracePt t="170738" x="8777288" y="4884738"/>
          <p14:tracePt t="170755" x="8786813" y="4884738"/>
          <p14:tracePt t="170772" x="8796338" y="4884738"/>
          <p14:tracePt t="170788" x="8804275" y="4875213"/>
          <p14:tracePt t="170823" x="8813800" y="4875213"/>
          <p14:tracePt t="170857" x="8813800" y="4867275"/>
          <p14:tracePt t="170864" x="8823325" y="4867275"/>
          <p14:tracePt t="171171" x="8831263" y="4867275"/>
          <p14:tracePt t="171178" x="8848725" y="4867275"/>
          <p14:tracePt t="171189" x="8867775" y="4867275"/>
          <p14:tracePt t="171206" x="8894763" y="4867275"/>
          <p14:tracePt t="171222" x="8912225" y="4867275"/>
          <p14:tracePt t="171239" x="8939213" y="4867275"/>
          <p14:tracePt t="171256" x="8956675" y="4867275"/>
          <p14:tracePt t="171273" x="8974138" y="4867275"/>
          <p14:tracePt t="171306" x="8983663" y="4867275"/>
          <p14:tracePt t="171322" x="8991600" y="4867275"/>
          <p14:tracePt t="171339" x="9001125" y="4867275"/>
          <p14:tracePt t="171355" x="9018588" y="4867275"/>
          <p14:tracePt t="171372" x="9037638" y="4867275"/>
          <p14:tracePt t="171389" x="9045575" y="4867275"/>
          <p14:tracePt t="171406" x="9063038" y="4867275"/>
          <p14:tracePt t="171422" x="9072563" y="4857750"/>
          <p14:tracePt t="171439" x="9090025" y="4857750"/>
          <p14:tracePt t="171473" x="9099550" y="4857750"/>
          <p14:tracePt t="172137" x="9099550" y="4867275"/>
          <p14:tracePt t="172164" x="9090025" y="4875213"/>
          <p14:tracePt t="172178" x="9082088" y="4884738"/>
          <p14:tracePt t="172191" x="9082088" y="4894263"/>
          <p14:tracePt t="172205" x="9072563" y="4902200"/>
          <p14:tracePt t="172213" x="9072563" y="4911725"/>
          <p14:tracePt t="172222" x="9063038" y="4911725"/>
          <p14:tracePt t="172239" x="9028113" y="4929188"/>
          <p14:tracePt t="172255" x="9001125" y="4946650"/>
          <p14:tracePt t="172273" x="8983663" y="4946650"/>
          <p14:tracePt t="172289" x="8956675" y="4965700"/>
          <p14:tracePt t="172306" x="8920163" y="4965700"/>
          <p14:tracePt t="172322" x="8885238" y="4965700"/>
          <p14:tracePt t="172339" x="8858250" y="4965700"/>
          <p14:tracePt t="172343" x="8848725" y="4965700"/>
          <p14:tracePt t="172355" x="8823325" y="4956175"/>
          <p14:tracePt t="172372" x="8804275" y="4956175"/>
          <p14:tracePt t="172389" x="8777288" y="4956175"/>
          <p14:tracePt t="172406" x="8769350" y="4956175"/>
          <p14:tracePt t="172422" x="8759825" y="4946650"/>
          <p14:tracePt t="172439" x="8751888" y="4946650"/>
          <p14:tracePt t="172456" x="8742363" y="4938713"/>
          <p14:tracePt t="172472" x="8724900" y="4929188"/>
          <p14:tracePt t="172489" x="8697913" y="4929188"/>
          <p14:tracePt t="172505" x="8680450" y="4919663"/>
          <p14:tracePt t="172522" x="8643938" y="4911725"/>
          <p14:tracePt t="172540" x="8599488" y="4902200"/>
          <p14:tracePt t="172556" x="8572500" y="4902200"/>
          <p14:tracePt t="172572" x="8545513" y="4894263"/>
          <p14:tracePt t="172589" x="8518525" y="4894263"/>
          <p14:tracePt t="172606" x="8501063" y="4894263"/>
          <p14:tracePt t="172623" x="8483600" y="4894263"/>
          <p14:tracePt t="172656" x="8474075" y="4894263"/>
          <p14:tracePt t="172677" x="8466138" y="4894263"/>
          <p14:tracePt t="172738" x="8456613" y="4894263"/>
          <p14:tracePt t="172808" x="8456613" y="4884738"/>
          <p14:tracePt t="172842" x="8466138" y="4884738"/>
          <p14:tracePt t="172856" x="8474075" y="4884738"/>
          <p14:tracePt t="172876" x="8483600" y="4884738"/>
          <p14:tracePt t="172891" x="8491538" y="4884738"/>
          <p14:tracePt t="172905" x="8501063" y="4884738"/>
          <p14:tracePt t="172911" x="8510588" y="4884738"/>
          <p14:tracePt t="172924" x="8518525" y="4884738"/>
          <p14:tracePt t="172938" x="8528050" y="4884738"/>
          <p14:tracePt t="172957" x="8537575" y="4884738"/>
          <p14:tracePt t="172972" x="8545513" y="4884738"/>
          <p14:tracePt t="172988" x="8555038" y="4884738"/>
          <p14:tracePt t="173006" x="8562975" y="4884738"/>
          <p14:tracePt t="173033" x="8572500" y="4884738"/>
          <p14:tracePt t="173143" x="8582025" y="4884738"/>
          <p14:tracePt t="173273" x="8572500" y="4884738"/>
          <p14:tracePt t="173301" x="8562975" y="4884738"/>
          <p14:tracePt t="173321" x="8555038" y="4884738"/>
          <p14:tracePt t="173342" x="8545513" y="4884738"/>
          <p14:tracePt t="173362" x="8537575" y="4884738"/>
          <p14:tracePt t="173444" x="8545513" y="4884738"/>
          <p14:tracePt t="173452" x="8555038" y="4884738"/>
          <p14:tracePt t="173465" x="8562975" y="4884738"/>
          <p14:tracePt t="173472" x="8572500" y="4884738"/>
          <p14:tracePt t="173489" x="8582025" y="4884738"/>
          <p14:tracePt t="173507" x="8589963" y="4884738"/>
          <p14:tracePt t="173522" x="8609013" y="4884738"/>
          <p14:tracePt t="173539" x="8616950" y="4884738"/>
          <p14:tracePt t="173575" x="8626475" y="4884738"/>
          <p14:tracePt t="173602" x="8634413" y="4884738"/>
          <p14:tracePt t="173616" x="8643938" y="4884738"/>
          <p14:tracePt t="173664" x="8653463" y="4884738"/>
          <p14:tracePt t="173765" x="8643938" y="4884738"/>
          <p14:tracePt t="173772" x="8634413" y="4884738"/>
          <p14:tracePt t="173786" x="8626475" y="4884738"/>
          <p14:tracePt t="173799" x="8616950" y="4884738"/>
          <p14:tracePt t="173813" x="8599488" y="4884738"/>
          <p14:tracePt t="173834" x="8589963" y="4884738"/>
          <p14:tracePt t="173848" x="8582025" y="4884738"/>
          <p14:tracePt t="173861" x="8572500" y="4884738"/>
          <p14:tracePt t="173950" x="8582025" y="4884738"/>
          <p14:tracePt t="173977" x="8589963" y="4884738"/>
          <p14:tracePt t="174012" x="8599488" y="4884738"/>
          <p14:tracePt t="174048" x="8609013" y="4884738"/>
          <p14:tracePt t="174075" x="8616950" y="4884738"/>
          <p14:tracePt t="174081" x="8626475" y="4884738"/>
          <p14:tracePt t="174095" x="8634413" y="4884738"/>
          <p14:tracePt t="174116" x="8653463" y="4884738"/>
          <p14:tracePt t="174129" x="8661400" y="4884738"/>
          <p14:tracePt t="174139" x="8670925" y="4884738"/>
          <p14:tracePt t="174156" x="8680450" y="4884738"/>
          <p14:tracePt t="174172" x="8697913" y="4884738"/>
          <p14:tracePt t="174189" x="8715375" y="4884738"/>
          <p14:tracePt t="174206" x="8724900" y="4884738"/>
          <p14:tracePt t="174222" x="8732838" y="4884738"/>
          <p14:tracePt t="174239" x="8742363" y="4884738"/>
          <p14:tracePt t="174256" x="8759825" y="4884738"/>
          <p14:tracePt t="174272" x="8769350" y="4884738"/>
          <p14:tracePt t="174289" x="8777288" y="4884738"/>
          <p14:tracePt t="174306" x="8786813" y="4884738"/>
          <p14:tracePt t="174339" x="8796338" y="4884738"/>
          <p14:tracePt t="174369" x="8804275" y="4884738"/>
          <p14:tracePt t="174396" x="8813800" y="4884738"/>
          <p14:tracePt t="174472" x="8823325" y="4884738"/>
          <p14:tracePt t="174506" x="8831263" y="4884738"/>
          <p14:tracePt t="174540" x="8840788" y="4884738"/>
          <p14:tracePt t="174602" x="8848725" y="4884738"/>
          <p14:tracePt t="174689" x="8840788" y="4884738"/>
          <p14:tracePt t="175170" x="8848725" y="4884738"/>
          <p14:tracePt t="175177" x="8867775" y="4884738"/>
          <p14:tracePt t="175189" x="8885238" y="4884738"/>
          <p14:tracePt t="175206" x="8894763" y="4884738"/>
          <p14:tracePt t="175222" x="8902700" y="4884738"/>
          <p14:tracePt t="175239" x="8912225" y="4884738"/>
          <p14:tracePt t="175256" x="8920163" y="4884738"/>
          <p14:tracePt t="175272" x="8929688" y="4884738"/>
          <p14:tracePt t="175289" x="8939213" y="4884738"/>
          <p14:tracePt t="175306" x="8947150" y="4884738"/>
          <p14:tracePt t="175342" x="8956675" y="4884738"/>
          <p14:tracePt t="175356" x="8966200" y="4884738"/>
          <p14:tracePt t="175390" x="8974138" y="4884738"/>
          <p14:tracePt t="175411" x="8983663" y="4884738"/>
          <p14:tracePt t="175431" x="8991600" y="4884738"/>
          <p14:tracePt t="175437" x="9001125" y="4884738"/>
          <p14:tracePt t="175451" x="9010650" y="4884738"/>
          <p14:tracePt t="175465" x="9018588" y="4884738"/>
          <p14:tracePt t="175478" x="9037638" y="4884738"/>
          <p14:tracePt t="175492" x="9045575" y="4884738"/>
          <p14:tracePt t="175506" x="9055100" y="4884738"/>
          <p14:tracePt t="175522" x="9082088" y="4884738"/>
          <p14:tracePt t="175539" x="9099550" y="4894263"/>
          <p14:tracePt t="175556" x="9134475" y="4894263"/>
          <p14:tracePt t="175573" x="9170988" y="4902200"/>
          <p14:tracePt t="175589" x="9197975" y="4902200"/>
          <p14:tracePt t="175606" x="9224963" y="4902200"/>
          <p14:tracePt t="175622" x="9259888" y="4911725"/>
          <p14:tracePt t="175639" x="9286875" y="4911725"/>
          <p14:tracePt t="175656" x="9313863" y="4911725"/>
          <p14:tracePt t="175672" x="9340850" y="4911725"/>
          <p14:tracePt t="175689" x="9348788" y="4919663"/>
          <p14:tracePt t="175705" x="9358313" y="4919663"/>
          <p14:tracePt t="175722" x="9367838" y="4919663"/>
          <p14:tracePt t="175738" x="9375775" y="4919663"/>
          <p14:tracePt t="175772" x="9385300" y="4919663"/>
          <p14:tracePt t="175970" x="9394825" y="4919663"/>
          <p14:tracePt t="175984" x="9402763" y="4919663"/>
          <p14:tracePt t="175991" x="9412288" y="4919663"/>
          <p14:tracePt t="176005" x="9429750" y="4919663"/>
          <p14:tracePt t="176022" x="9456738" y="4919663"/>
          <p14:tracePt t="176038" x="9491663" y="4919663"/>
          <p14:tracePt t="176055" x="9518650" y="4919663"/>
          <p14:tracePt t="176072" x="9545638" y="4919663"/>
          <p14:tracePt t="176089" x="9582150" y="4919663"/>
          <p14:tracePt t="176105" x="9599613" y="4919663"/>
          <p14:tracePt t="176122" x="9617075" y="4919663"/>
          <p14:tracePt t="176139" x="9626600" y="4919663"/>
          <p14:tracePt t="176172" x="9634538" y="4919663"/>
          <p14:tracePt t="176191" x="9644063" y="4919663"/>
          <p14:tracePt t="176206" x="9653588" y="4919663"/>
          <p14:tracePt t="176764" x="9644063" y="4919663"/>
          <p14:tracePt t="176798" x="9634538" y="4919663"/>
          <p14:tracePt t="176819" x="9626600" y="4919663"/>
          <p14:tracePt t="176826" x="9626600" y="4929188"/>
          <p14:tracePt t="176840" x="9617075" y="4929188"/>
          <p14:tracePt t="176847" x="9609138" y="4929188"/>
          <p14:tracePt t="176860" x="9599613" y="4938713"/>
          <p14:tracePt t="176872" x="9590088" y="4938713"/>
          <p14:tracePt t="176888" x="9572625" y="4946650"/>
          <p14:tracePt t="176905" x="9545638" y="4946650"/>
          <p14:tracePt t="176922" x="9518650" y="4956175"/>
          <p14:tracePt t="176938" x="9510713" y="4965700"/>
          <p14:tracePt t="176955" x="9491663" y="4965700"/>
          <p14:tracePt t="176972" x="9474200" y="4965700"/>
          <p14:tracePt t="176988" x="9456738" y="4965700"/>
          <p14:tracePt t="177005" x="9439275" y="4965700"/>
          <p14:tracePt t="177022" x="9420225" y="4965700"/>
          <p14:tracePt t="177038" x="9394825" y="4965700"/>
          <p14:tracePt t="177055" x="9375775" y="4973638"/>
          <p14:tracePt t="177072" x="9331325" y="4973638"/>
          <p14:tracePt t="177088" x="9269413" y="4983163"/>
          <p14:tracePt t="177105" x="9232900" y="4991100"/>
          <p14:tracePt t="177122" x="9188450" y="4991100"/>
          <p14:tracePt t="177138" x="9161463" y="4991100"/>
          <p14:tracePt t="177155" x="9126538" y="5000625"/>
          <p14:tracePt t="177172" x="9109075" y="5000625"/>
          <p14:tracePt t="177188" x="9082088" y="5000625"/>
          <p14:tracePt t="177205" x="9045575" y="5000625"/>
          <p14:tracePt t="177222" x="9018588" y="5000625"/>
          <p14:tracePt t="177238" x="8974138" y="5000625"/>
          <p14:tracePt t="177255" x="8956675" y="5000625"/>
          <p14:tracePt t="177272" x="8912225" y="5000625"/>
          <p14:tracePt t="177288" x="8867775" y="5000625"/>
          <p14:tracePt t="177305" x="8823325" y="5000625"/>
          <p14:tracePt t="177322" x="8769350" y="5000625"/>
          <p14:tracePt t="177338" x="8751888" y="5000625"/>
          <p14:tracePt t="177355" x="8715375" y="4991100"/>
          <p14:tracePt t="177372" x="8705850" y="4991100"/>
          <p14:tracePt t="177388" x="8680450" y="4983163"/>
          <p14:tracePt t="177405" x="8661400" y="4983163"/>
          <p14:tracePt t="177422" x="8653463" y="4983163"/>
          <p14:tracePt t="177438" x="8643938" y="4983163"/>
          <p14:tracePt t="177455" x="8634413" y="4973638"/>
          <p14:tracePt t="177472" x="8626475" y="4973638"/>
          <p14:tracePt t="177488" x="8616950" y="4973638"/>
          <p14:tracePt t="177511" x="8609013" y="4973638"/>
          <p14:tracePt t="177531" x="8609013" y="4965700"/>
          <p14:tracePt t="177559" x="8599488" y="4965700"/>
          <p14:tracePt t="177573" x="8599488" y="4956175"/>
          <p14:tracePt t="177579" x="8589963" y="4956175"/>
          <p14:tracePt t="177607" x="8582025" y="4956175"/>
          <p14:tracePt t="177614" x="8582025" y="4946650"/>
          <p14:tracePt t="177621" x="8572500" y="4946650"/>
          <p14:tracePt t="177641" x="8562975" y="4946650"/>
          <p14:tracePt t="177655" x="8562975" y="4938713"/>
          <p14:tracePt t="177672" x="8555038" y="4938713"/>
          <p14:tracePt t="177688" x="8545513" y="4929188"/>
          <p14:tracePt t="177771" x="8537575" y="4929188"/>
          <p14:tracePt t="177784" x="8537575" y="4919663"/>
          <p14:tracePt t="177908" x="8537575" y="4911725"/>
          <p14:tracePt t="178065" x="8545513" y="4911725"/>
          <p14:tracePt t="178093" x="8555038" y="4911725"/>
          <p14:tracePt t="178100" x="8555038" y="4902200"/>
          <p14:tracePt t="178127" x="8562975" y="4902200"/>
          <p14:tracePt t="178162" x="8572500" y="4902200"/>
          <p14:tracePt t="178198" x="8582025" y="4902200"/>
          <p14:tracePt t="178224" x="8589963" y="4902200"/>
          <p14:tracePt t="178245" x="8599488" y="4902200"/>
          <p14:tracePt t="178354" x="8609013" y="4902200"/>
          <p14:tracePt t="178402" x="8616950" y="4902200"/>
          <p14:tracePt t="178437" x="8626475" y="4902200"/>
          <p14:tracePt t="178450" x="8634413" y="4902200"/>
          <p14:tracePt t="178478" x="8643938" y="4902200"/>
          <p14:tracePt t="178533" x="8653463" y="4911725"/>
          <p14:tracePt t="178560" x="8653463" y="4919663"/>
          <p14:tracePt t="178574" x="8661400" y="4919663"/>
          <p14:tracePt t="178581" x="8661400" y="4929188"/>
          <p14:tracePt t="178589" x="8670925" y="4929188"/>
          <p14:tracePt t="178608" x="8670925" y="4938713"/>
          <p14:tracePt t="178622" x="8680450" y="4938713"/>
          <p14:tracePt t="178639" x="8688388" y="4938713"/>
          <p14:tracePt t="178656" x="8715375" y="4946650"/>
          <p14:tracePt t="178672" x="8732838" y="4956175"/>
          <p14:tracePt t="178689" x="8769350" y="4965700"/>
          <p14:tracePt t="178705" x="8777288" y="4973638"/>
          <p14:tracePt t="178722" x="8786813" y="4973638"/>
          <p14:tracePt t="178738" x="8804275" y="4983163"/>
          <p14:tracePt t="178772" x="8813800" y="4983163"/>
          <p14:tracePt t="178882" x="8804275" y="4983163"/>
          <p14:tracePt t="178889" x="8796338" y="4973638"/>
          <p14:tracePt t="179273" x="8751888" y="4973638"/>
          <p14:tracePt t="179279" x="8680450" y="4973638"/>
          <p14:tracePt t="179289" x="8643938" y="4973638"/>
          <p14:tracePt t="179306" x="8589963" y="4973638"/>
          <p14:tracePt t="179322" x="8518525" y="4973638"/>
          <p14:tracePt t="179340" x="8447088" y="4973638"/>
          <p14:tracePt t="179356" x="8358188" y="4973638"/>
          <p14:tracePt t="179372" x="8224838" y="4973638"/>
          <p14:tracePt t="179389" x="8054975" y="4965700"/>
          <p14:tracePt t="179405" x="7947025" y="4956175"/>
          <p14:tracePt t="179423" x="7643813" y="4946650"/>
          <p14:tracePt t="179439" x="7456488" y="4938713"/>
          <p14:tracePt t="179456" x="7134225" y="4929188"/>
          <p14:tracePt t="179472" x="6858000" y="4929188"/>
          <p14:tracePt t="179489" x="6705600" y="4938713"/>
          <p14:tracePt t="179506" x="6537325" y="4946650"/>
          <p14:tracePt t="179522" x="6402388" y="4946650"/>
          <p14:tracePt t="179539" x="6259513" y="4938713"/>
          <p14:tracePt t="179556" x="6215063" y="4929188"/>
          <p14:tracePt t="179573" x="6153150" y="4911725"/>
          <p14:tracePt t="179589" x="6108700" y="4911725"/>
          <p14:tracePt t="179606" x="6054725" y="4902200"/>
          <p14:tracePt t="179622" x="5938838" y="4884738"/>
          <p14:tracePt t="179639" x="5875338" y="4875213"/>
          <p14:tracePt t="179656" x="5822950" y="4867275"/>
          <p14:tracePt t="179672" x="5803900" y="4867275"/>
          <p14:tracePt t="179688" x="5776913" y="4867275"/>
          <p14:tracePt t="179705" x="5759450" y="4867275"/>
          <p14:tracePt t="179722" x="5741988" y="4867275"/>
          <p14:tracePt t="179738" x="5732463" y="4867275"/>
          <p14:tracePt t="179755" x="5715000" y="4867275"/>
          <p14:tracePt t="179772" x="5705475" y="4867275"/>
          <p14:tracePt t="179788" x="5697538" y="4867275"/>
          <p14:tracePt t="179805" x="5688013" y="4867275"/>
          <p14:tracePt t="179822" x="5680075" y="4867275"/>
          <p14:tracePt t="179840" x="5670550" y="4867275"/>
          <p14:tracePt t="179856" x="5661025" y="4867275"/>
          <p14:tracePt t="179872" x="5643563" y="4867275"/>
          <p14:tracePt t="179889" x="5589588" y="4884738"/>
          <p14:tracePt t="179906" x="5554663" y="4902200"/>
          <p14:tracePt t="179922" x="5500688" y="4919663"/>
          <p14:tracePt t="179939" x="5473700" y="4929188"/>
          <p14:tracePt t="179955" x="5456238" y="4938713"/>
          <p14:tracePt t="179972" x="5429250" y="4938713"/>
          <p14:tracePt t="179988" x="5411788" y="4938713"/>
          <p14:tracePt t="180005" x="5402263" y="4938713"/>
          <p14:tracePt t="181073" x="5384800" y="4956175"/>
          <p14:tracePt t="181080" x="5348288" y="5000625"/>
          <p14:tracePt t="181089" x="5330825" y="5018088"/>
          <p14:tracePt t="181106" x="5286375" y="5072063"/>
          <p14:tracePt t="181122" x="5268913" y="5089525"/>
          <p14:tracePt t="181139" x="5259388" y="5099050"/>
          <p14:tracePt t="181156" x="5251450" y="5116513"/>
          <p14:tracePt t="181189" x="5241925" y="5126038"/>
          <p14:tracePt t="181206" x="5232400" y="5126038"/>
          <p14:tracePt t="181272" x="5224463" y="5126038"/>
          <p14:tracePt t="181292" x="5224463" y="5133975"/>
          <p14:tracePt t="181313" x="5214938" y="5133975"/>
          <p14:tracePt t="181327" x="5214938" y="5143500"/>
          <p14:tracePt t="181333" x="5197475" y="5143500"/>
          <p14:tracePt t="181341" x="5197475" y="5153025"/>
          <p14:tracePt t="181355" x="5187950" y="5153025"/>
          <p14:tracePt t="181373" x="5180013" y="5153025"/>
          <p14:tracePt t="181389" x="5160963" y="5160963"/>
          <p14:tracePt t="181406" x="5160963" y="5170488"/>
          <p14:tracePt t="181422" x="5153025" y="5170488"/>
          <p14:tracePt t="181439" x="5143500" y="5180013"/>
          <p14:tracePt t="181456" x="5143500" y="5187950"/>
          <p14:tracePt t="181532" x="5153025" y="5187950"/>
          <p14:tracePt t="181546" x="5160963" y="5187950"/>
          <p14:tracePt t="181553" x="5170488" y="5187950"/>
          <p14:tracePt t="181574" x="5180013" y="5187950"/>
          <p14:tracePt t="181580" x="5187950" y="5187950"/>
          <p14:tracePt t="181589" x="5197475" y="5187950"/>
          <p14:tracePt t="181606" x="5224463" y="5187950"/>
          <p14:tracePt t="181622" x="5259388" y="5187950"/>
          <p14:tracePt t="181639" x="5276850" y="5187950"/>
          <p14:tracePt t="181655" x="5303838" y="5187950"/>
          <p14:tracePt t="181672" x="5322888" y="5187950"/>
          <p14:tracePt t="181688" x="5340350" y="5197475"/>
          <p14:tracePt t="181722" x="5348288" y="5197475"/>
          <p14:tracePt t="181738" x="5367338" y="5197475"/>
          <p14:tracePt t="181755" x="5375275" y="5197475"/>
          <p14:tracePt t="181772" x="5384800" y="5197475"/>
          <p14:tracePt t="181788" x="5394325" y="5197475"/>
          <p14:tracePt t="181805" x="5402263" y="5197475"/>
          <p14:tracePt t="181839" x="5411788" y="5197475"/>
          <p14:tracePt t="181856" x="5419725" y="5197475"/>
          <p14:tracePt t="181881" x="5429250" y="5197475"/>
          <p14:tracePt t="181903" x="5438775" y="5197475"/>
          <p14:tracePt t="181923" x="5446713" y="5197475"/>
          <p14:tracePt t="181949" x="5456238" y="5197475"/>
          <p14:tracePt t="181983" x="5465763" y="5197475"/>
          <p14:tracePt t="182031" x="5473700" y="5197475"/>
          <p14:tracePt t="182052" x="5483225" y="5197475"/>
          <p14:tracePt t="182074" x="5491163" y="5197475"/>
          <p14:tracePt t="182080" x="5491163" y="5205413"/>
          <p14:tracePt t="182089" x="5500688" y="5205413"/>
          <p14:tracePt t="182106" x="5518150" y="5205413"/>
          <p14:tracePt t="182123" x="5545138" y="5205413"/>
          <p14:tracePt t="182139" x="5562600" y="5205413"/>
          <p14:tracePt t="182156" x="5581650" y="5205413"/>
          <p14:tracePt t="182172" x="5589588" y="5205413"/>
          <p14:tracePt t="182189" x="5608638" y="5205413"/>
          <p14:tracePt t="182206" x="5626100" y="5205413"/>
          <p14:tracePt t="182223" x="5653088" y="5205413"/>
          <p14:tracePt t="182239" x="5661025" y="5205413"/>
          <p14:tracePt t="182256" x="5670550" y="5205413"/>
          <p14:tracePt t="182272" x="5697538" y="5205413"/>
          <p14:tracePt t="182289" x="5715000" y="5205413"/>
          <p14:tracePt t="182305" x="5724525" y="5205413"/>
          <p14:tracePt t="182322" x="5732463" y="5205413"/>
          <p14:tracePt t="182339" x="5741988" y="5205413"/>
          <p14:tracePt t="182356" x="5759450" y="5205413"/>
          <p14:tracePt t="182373" x="5768975" y="5205413"/>
          <p14:tracePt t="182389" x="5776913" y="5205413"/>
          <p14:tracePt t="182406" x="5786438" y="5205413"/>
          <p14:tracePt t="182422" x="5803900" y="5205413"/>
          <p14:tracePt t="182439" x="5813425" y="5205413"/>
          <p14:tracePt t="182456" x="5830888" y="5205413"/>
          <p14:tracePt t="182472" x="5840413" y="5205413"/>
          <p14:tracePt t="182490" x="5848350" y="5205413"/>
          <p14:tracePt t="182506" x="5867400" y="5205413"/>
          <p14:tracePt t="182522" x="5875338" y="5205413"/>
          <p14:tracePt t="182539" x="5902325" y="5205413"/>
          <p14:tracePt t="182556" x="5911850" y="5205413"/>
          <p14:tracePt t="182572" x="5929313" y="5205413"/>
          <p14:tracePt t="182589" x="5946775" y="5205413"/>
          <p14:tracePt t="182606" x="5956300" y="5205413"/>
          <p14:tracePt t="182622" x="5965825" y="5205413"/>
          <p14:tracePt t="182656" x="5983288" y="5205413"/>
          <p14:tracePt t="182672" x="5991225" y="5205413"/>
          <p14:tracePt t="182705" x="6000750" y="5205413"/>
          <p14:tracePt t="182723" x="6010275" y="5205413"/>
          <p14:tracePt t="182738" x="6018213" y="5205413"/>
          <p14:tracePt t="182784" x="6027738" y="5205413"/>
          <p14:tracePt t="182818" x="6037263" y="5205413"/>
          <p14:tracePt t="182839" x="6045200" y="5205413"/>
          <p14:tracePt t="182846" x="6054725" y="5205413"/>
          <p14:tracePt t="182859" x="6062663" y="5205413"/>
          <p14:tracePt t="182872" x="6072188" y="5205413"/>
          <p14:tracePt t="182889" x="6089650" y="5205413"/>
          <p14:tracePt t="182906" x="6099175" y="5205413"/>
          <p14:tracePt t="182922" x="6108700" y="5205413"/>
          <p14:tracePt t="182939" x="6116638" y="5205413"/>
          <p14:tracePt t="182956" x="6126163" y="5205413"/>
          <p14:tracePt t="182977" x="6134100" y="5205413"/>
          <p14:tracePt t="183005" x="6143625" y="5205413"/>
          <p14:tracePt t="183039" x="6153150" y="5205413"/>
          <p14:tracePt t="183053" x="6161088" y="5205413"/>
          <p14:tracePt t="183128" x="6170613" y="5205413"/>
          <p14:tracePt t="183155" x="6180138" y="5205413"/>
          <p14:tracePt t="183190" x="6188075" y="5205413"/>
          <p14:tracePt t="183203" x="6197600" y="5205413"/>
          <p14:tracePt t="183238" x="6205538" y="5205413"/>
          <p14:tracePt t="183272" x="6215063" y="5205413"/>
          <p14:tracePt t="183299" x="6224588" y="5205413"/>
          <p14:tracePt t="183319" x="6232525" y="5205413"/>
          <p14:tracePt t="183341" x="6242050" y="5205413"/>
          <p14:tracePt t="183354" x="6251575" y="5205413"/>
          <p14:tracePt t="183368" x="6259513" y="5205413"/>
          <p14:tracePt t="183381" x="6269038" y="5205413"/>
          <p14:tracePt t="183395" x="6276975" y="5205413"/>
          <p14:tracePt t="183406" x="6286500" y="5205413"/>
          <p14:tracePt t="183423" x="6296025" y="5205413"/>
          <p14:tracePt t="183439" x="6303963" y="5205413"/>
          <p14:tracePt t="183456" x="6323013" y="5205413"/>
          <p14:tracePt t="183472" x="6340475" y="5205413"/>
          <p14:tracePt t="183490" x="6348413" y="5205413"/>
          <p14:tracePt t="183506" x="6367463" y="5205413"/>
          <p14:tracePt t="183539" x="6375400" y="5205413"/>
          <p14:tracePt t="183559" x="6384925" y="5205413"/>
          <p14:tracePt t="183593" x="6394450" y="5205413"/>
          <p14:tracePt t="183600" x="6402388" y="5205413"/>
          <p14:tracePt t="183635" x="6411913" y="5205413"/>
          <p14:tracePt t="183662" x="6419850" y="5205413"/>
          <p14:tracePt t="183695" x="6429375" y="5205413"/>
          <p14:tracePt t="183708" x="6438900" y="5205413"/>
          <p14:tracePt t="183742" x="6446838" y="5205413"/>
          <p14:tracePt t="183770" x="6456363" y="5205413"/>
          <p14:tracePt t="183792" x="6456363" y="5214938"/>
          <p14:tracePt t="183806" x="6465888" y="5214938"/>
          <p14:tracePt t="183827" x="6473825" y="5214938"/>
          <p14:tracePt t="183833" x="6473825" y="5224463"/>
          <p14:tracePt t="183854" x="6483350" y="5224463"/>
          <p14:tracePt t="183888" x="6491288" y="5224463"/>
          <p14:tracePt t="183916" x="6500813" y="5224463"/>
          <p14:tracePt t="183935" x="6510338" y="5224463"/>
          <p14:tracePt t="183962" x="6518275" y="5224463"/>
          <p14:tracePt t="183989" x="6527800" y="5232400"/>
          <p14:tracePt t="184003" x="6537325" y="5232400"/>
          <p14:tracePt t="184017" x="6545263" y="5232400"/>
          <p14:tracePt t="184024" x="6545263" y="5241925"/>
          <p14:tracePt t="184038" x="6554788" y="5241925"/>
          <p14:tracePt t="184059" x="6554788" y="5251450"/>
          <p14:tracePt t="184072" x="6562725" y="5251450"/>
          <p14:tracePt t="184093" x="6562725" y="5259388"/>
          <p14:tracePt t="184106" x="6572250" y="5259388"/>
          <p14:tracePt t="184127" x="6581775" y="5259388"/>
          <p14:tracePt t="184148" x="6589713" y="5259388"/>
          <p14:tracePt t="184210" x="6581775" y="5259388"/>
          <p14:tracePt t="184217" x="6581775" y="5251450"/>
          <p14:tracePt t="184230" x="6581775" y="5241925"/>
          <p14:tracePt t="184239" x="6581775" y="52324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000250" y="285750"/>
                <a:ext cx="8496300" cy="5753100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Nyatakan sin 65° sin 25° </a:t>
                </a:r>
                <a:r>
                  <a:rPr lang="en-US" sz="2000" b="1" dirty="0" err="1"/>
                  <a:t>dalam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bentuk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jumlah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atau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selisih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kosinus</a:t>
                </a:r>
                <a:endParaRPr lang="en-US" sz="2000" b="1" dirty="0"/>
              </a:p>
              <a:p>
                <a:endParaRPr lang="en-US" sz="2000" b="1" dirty="0"/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JAWAB: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sin 65° sin 25° =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=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/>
                  <a:t>(cos (65+25)° - cos (65-25)°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=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(cos 90° - cos 40°)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/>
                  <a:t>(cos 40° - cos 90°)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/>
                  <a:t> (</a:t>
                </a:r>
                <a:r>
                  <a:rPr lang="en-US" sz="2000" b="1" dirty="0" err="1"/>
                  <a:t>cos</a:t>
                </a:r>
                <a:r>
                  <a:rPr lang="en-US" sz="2000" b="1" dirty="0"/>
                  <a:t> 40° - 0)  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/>
                  <a:t>			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/>
                  <a:t> </a:t>
                </a:r>
                <a:r>
                  <a:rPr lang="en-US" sz="2000" b="1" dirty="0" err="1"/>
                  <a:t>cos</a:t>
                </a:r>
                <a:r>
                  <a:rPr lang="en-US" sz="2000" b="1" dirty="0"/>
                  <a:t> 40°           </a:t>
                </a: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85750"/>
                <a:ext cx="8496300" cy="57531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100965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F9DDFF-4C22-4E20-A90D-7667E07A2BEA}"/>
                  </a:ext>
                </a:extLst>
              </p:cNvPr>
              <p:cNvSpPr txBox="1"/>
              <p:nvPr/>
            </p:nvSpPr>
            <p:spPr>
              <a:xfrm>
                <a:off x="4223905" y="1655622"/>
                <a:ext cx="2670463" cy="62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1800" b="1" dirty="0"/>
                  <a:t> (-2 sin 65° sin 25° 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EF9DDFF-4C22-4E20-A90D-7667E07A2B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905" y="1655622"/>
                <a:ext cx="2670463" cy="624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964614-D5C3-4838-8935-8A8318E644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489"/>
    </mc:Choice>
    <mc:Fallback>
      <p:transition spd="slow" advTm="25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2468" x="6545263" y="5187950"/>
          <p14:tracePt t="2475" x="6518275" y="5108575"/>
          <p14:tracePt t="2487" x="6483350" y="5037138"/>
          <p14:tracePt t="2504" x="6357938" y="4813300"/>
          <p14:tracePt t="2521" x="6276975" y="4705350"/>
          <p14:tracePt t="2537" x="6143625" y="4491038"/>
          <p14:tracePt t="2554" x="6045200" y="4313238"/>
          <p14:tracePt t="2571" x="5983288" y="4197350"/>
          <p14:tracePt t="2587" x="5956300" y="4160838"/>
          <p14:tracePt t="2604" x="5946775" y="4133850"/>
          <p14:tracePt t="2621" x="5946775" y="4116388"/>
          <p14:tracePt t="2638" x="5938838" y="4116388"/>
          <p14:tracePt t="2654" x="5938838" y="4108450"/>
          <p14:tracePt t="2955" x="5911850" y="4054475"/>
          <p14:tracePt t="2961" x="5857875" y="3973513"/>
          <p14:tracePt t="2971" x="5822950" y="3884613"/>
          <p14:tracePt t="2988" x="5634038" y="3500438"/>
          <p14:tracePt t="3004" x="5510213" y="3313113"/>
          <p14:tracePt t="3022" x="5268913" y="3054350"/>
          <p14:tracePt t="3037" x="5081588" y="2822575"/>
          <p14:tracePt t="3054" x="4938713" y="2643188"/>
          <p14:tracePt t="3071" x="4705350" y="2446338"/>
          <p14:tracePt t="3087" x="4572000" y="2339975"/>
          <p14:tracePt t="3104" x="4510088" y="2251075"/>
          <p14:tracePt t="3121" x="4473575" y="2179638"/>
          <p14:tracePt t="3138" x="4465638" y="2152650"/>
          <p14:tracePt t="3154" x="4446588" y="2116138"/>
          <p14:tracePt t="3171" x="4438650" y="2089150"/>
          <p14:tracePt t="3187" x="4429125" y="2044700"/>
          <p14:tracePt t="3204" x="4419600" y="2009775"/>
          <p14:tracePt t="3221" x="4340225" y="1884363"/>
          <p14:tracePt t="3237" x="4259263" y="1741488"/>
          <p14:tracePt t="3255" x="4133850" y="1598613"/>
          <p14:tracePt t="3271" x="4054475" y="1527175"/>
          <p14:tracePt t="3287" x="4010025" y="1473200"/>
          <p14:tracePt t="3304" x="3929063" y="1374775"/>
          <p14:tracePt t="3321" x="3902075" y="1347788"/>
          <p14:tracePt t="3337" x="3884613" y="1330325"/>
          <p14:tracePt t="3354" x="3884613" y="1322388"/>
          <p14:tracePt t="3371" x="3875088" y="1312863"/>
          <p14:tracePt t="3407" x="3875088" y="1303338"/>
          <p14:tracePt t="3427" x="3875088" y="1295400"/>
          <p14:tracePt t="3447" x="3884613" y="1295400"/>
          <p14:tracePt t="3455" x="3884613" y="1285875"/>
          <p14:tracePt t="3471" x="3902075" y="1285875"/>
          <p14:tracePt t="3488" x="3911600" y="1276350"/>
          <p14:tracePt t="3491" x="3919538" y="1268413"/>
          <p14:tracePt t="3504" x="3938588" y="1258888"/>
          <p14:tracePt t="3521" x="3956050" y="1231900"/>
          <p14:tracePt t="3537" x="3965575" y="1214438"/>
          <p14:tracePt t="3554" x="3983038" y="1204913"/>
          <p14:tracePt t="3571" x="4010025" y="1196975"/>
          <p14:tracePt t="3587" x="4017963" y="1187450"/>
          <p14:tracePt t="3604" x="4027488" y="1179513"/>
          <p14:tracePt t="3621" x="4044950" y="1169988"/>
          <p14:tracePt t="3638" x="4054475" y="1169988"/>
          <p14:tracePt t="3654" x="4062413" y="1169988"/>
          <p14:tracePt t="3671" x="4081463" y="1169988"/>
          <p14:tracePt t="3687" x="4089400" y="1169988"/>
          <p14:tracePt t="3704" x="4098925" y="1160463"/>
          <p14:tracePt t="3720" x="4108450" y="1160463"/>
          <p14:tracePt t="3737" x="4116388" y="1152525"/>
          <p14:tracePt t="3755" x="4133850" y="1143000"/>
          <p14:tracePt t="3771" x="4143375" y="1143000"/>
          <p14:tracePt t="3787" x="4160838" y="1133475"/>
          <p14:tracePt t="3803" x="4179888" y="1116013"/>
          <p14:tracePt t="3820" x="4187825" y="1108075"/>
          <p14:tracePt t="3837" x="4197350" y="1098550"/>
          <p14:tracePt t="3853" x="4205288" y="1089025"/>
          <p14:tracePt t="3870" x="4214813" y="1081088"/>
          <p14:tracePt t="3887" x="4214813" y="1071563"/>
          <p14:tracePt t="3904" x="4224338" y="1062038"/>
          <p14:tracePt t="3921" x="4232275" y="1044575"/>
          <p14:tracePt t="3937" x="4232275" y="1027113"/>
          <p14:tracePt t="3954" x="4251325" y="1009650"/>
          <p14:tracePt t="3971" x="4251325" y="1000125"/>
          <p14:tracePt t="3988" x="4251325" y="982663"/>
          <p14:tracePt t="4023" x="4251325" y="973138"/>
          <p14:tracePt t="4117" x="4259263" y="973138"/>
          <p14:tracePt t="4124" x="4259263" y="965200"/>
          <p14:tracePt t="4187" x="4268788" y="965200"/>
          <p14:tracePt t="4592" x="4276725" y="965200"/>
          <p14:tracePt t="4625" x="4286250" y="965200"/>
          <p14:tracePt t="4646" x="4286250" y="955675"/>
          <p14:tracePt t="4688" x="4295775" y="955675"/>
          <p14:tracePt t="4701" x="4295775" y="946150"/>
          <p14:tracePt t="4722" x="4295775" y="938213"/>
          <p14:tracePt t="4776" x="4295775" y="928688"/>
          <p14:tracePt t="4791" x="4303713" y="928688"/>
          <p14:tracePt t="4816" x="4303713" y="919163"/>
          <p14:tracePt t="4843" x="4313238" y="911225"/>
          <p14:tracePt t="4857" x="4322763" y="901700"/>
          <p14:tracePt t="4871" x="4322763" y="893763"/>
          <p14:tracePt t="4877" x="4330700" y="893763"/>
          <p14:tracePt t="4887" x="4330700" y="884238"/>
          <p14:tracePt t="4903" x="4340225" y="884238"/>
          <p14:tracePt t="4920" x="4348163" y="874713"/>
          <p14:tracePt t="4937" x="4348163" y="866775"/>
          <p14:tracePt t="4954" x="4357688" y="866775"/>
          <p14:tracePt t="4971" x="4367213" y="866775"/>
          <p14:tracePt t="5071" x="4375150" y="866775"/>
          <p14:tracePt t="5112" x="4384675" y="866775"/>
          <p14:tracePt t="5215" x="4384675" y="874713"/>
          <p14:tracePt t="5277" x="4384675" y="884238"/>
          <p14:tracePt t="5304" x="4394200" y="884238"/>
          <p14:tracePt t="5310" x="4394200" y="893763"/>
          <p14:tracePt t="5320" x="4402138" y="893763"/>
          <p14:tracePt t="5337" x="4411663" y="901700"/>
          <p14:tracePt t="5371" x="4419600" y="911225"/>
          <p14:tracePt t="5387" x="4429125" y="919163"/>
          <p14:tracePt t="5421" x="4438650" y="928688"/>
          <p14:tracePt t="5437" x="4446588" y="946150"/>
          <p14:tracePt t="5454" x="4456113" y="955675"/>
          <p14:tracePt t="5489" x="4465638" y="965200"/>
          <p14:tracePt t="5504" x="4473575" y="965200"/>
          <p14:tracePt t="5524" x="4473575" y="973138"/>
          <p14:tracePt t="5537" x="4483100" y="973138"/>
          <p14:tracePt t="5554" x="4491038" y="982663"/>
          <p14:tracePt t="5572" x="4500563" y="990600"/>
          <p14:tracePt t="5587" x="4510088" y="990600"/>
          <p14:tracePt t="5604" x="4518025" y="1000125"/>
          <p14:tracePt t="5621" x="4527550" y="1009650"/>
          <p14:tracePt t="5638" x="4545013" y="1017588"/>
          <p14:tracePt t="5654" x="4545013" y="1027113"/>
          <p14:tracePt t="5671" x="4554538" y="1027113"/>
          <p14:tracePt t="5687" x="4554538" y="1036638"/>
          <p14:tracePt t="5704" x="4562475" y="1036638"/>
          <p14:tracePt t="5816" x="4554538" y="1036638"/>
          <p14:tracePt t="5829" x="4545013" y="1036638"/>
          <p14:tracePt t="5836" x="4537075" y="1036638"/>
          <p14:tracePt t="5843" x="4527550" y="1036638"/>
          <p14:tracePt t="5857" x="4510088" y="1036638"/>
          <p14:tracePt t="5871" x="4500563" y="1036638"/>
          <p14:tracePt t="5887" x="4483100" y="1036638"/>
          <p14:tracePt t="5903" x="4465638" y="1036638"/>
          <p14:tracePt t="5921" x="4446588" y="1044575"/>
          <p14:tracePt t="5937" x="4429125" y="1044575"/>
          <p14:tracePt t="5954" x="4419600" y="1044575"/>
          <p14:tracePt t="6017" x="4438650" y="1044575"/>
          <p14:tracePt t="6024" x="4438650" y="1036638"/>
          <p14:tracePt t="6037" x="4456113" y="1036638"/>
          <p14:tracePt t="6054" x="4465638" y="1027113"/>
          <p14:tracePt t="6070" x="4491038" y="1017588"/>
          <p14:tracePt t="6087" x="4491038" y="1009650"/>
          <p14:tracePt t="6103" x="4510088" y="1009650"/>
          <p14:tracePt t="6120" x="4518025" y="1000125"/>
          <p14:tracePt t="6137" x="4527550" y="1000125"/>
          <p14:tracePt t="6154" x="4537075" y="1000125"/>
          <p14:tracePt t="6187" x="4545013" y="1000125"/>
          <p14:tracePt t="6208" x="4554538" y="1000125"/>
          <p14:tracePt t="6242" x="4562475" y="1000125"/>
          <p14:tracePt t="6256" x="4572000" y="1000125"/>
          <p14:tracePt t="6290" x="4581525" y="1000125"/>
          <p14:tracePt t="6310" x="4589463" y="1000125"/>
          <p14:tracePt t="6324" x="4598988" y="1000125"/>
          <p14:tracePt t="6331" x="4608513" y="1000125"/>
          <p14:tracePt t="6344" x="4625975" y="1009650"/>
          <p14:tracePt t="6358" x="4633913" y="1009650"/>
          <p14:tracePt t="6371" x="4643438" y="1009650"/>
          <p14:tracePt t="6387" x="4660900" y="1017588"/>
          <p14:tracePt t="6405" x="4670425" y="1017588"/>
          <p14:tracePt t="6421" x="4687888" y="1027113"/>
          <p14:tracePt t="6437" x="4697413" y="1027113"/>
          <p14:tracePt t="6454" x="4705350" y="1027113"/>
          <p14:tracePt t="6489" x="4714875" y="1036638"/>
          <p14:tracePt t="6516" x="4724400" y="1036638"/>
          <p14:tracePt t="6564" x="4732338" y="1036638"/>
          <p14:tracePt t="6598" x="4741863" y="1036638"/>
          <p14:tracePt t="6612" x="4751388" y="1036638"/>
          <p14:tracePt t="6618" x="4759325" y="1036638"/>
          <p14:tracePt t="6632" x="4768850" y="1036638"/>
          <p14:tracePt t="6640" x="4768850" y="1027113"/>
          <p14:tracePt t="6654" x="4795838" y="1027113"/>
          <p14:tracePt t="6671" x="4813300" y="1027113"/>
          <p14:tracePt t="6687" x="4840288" y="1009650"/>
          <p14:tracePt t="6704" x="4857750" y="1009650"/>
          <p14:tracePt t="6721" x="4867275" y="1000125"/>
          <p14:tracePt t="6737" x="4875213" y="1000125"/>
          <p14:tracePt t="6755" x="4884738" y="990600"/>
          <p14:tracePt t="6771" x="4894263" y="982663"/>
          <p14:tracePt t="6863" x="4902200" y="982663"/>
          <p14:tracePt t="6906" x="4911725" y="982663"/>
          <p14:tracePt t="6913" x="4911725" y="973138"/>
          <p14:tracePt t="6933" x="4919663" y="973138"/>
          <p14:tracePt t="6947" x="4929188" y="973138"/>
          <p14:tracePt t="6968" x="4929188" y="965200"/>
          <p14:tracePt t="6981" x="4938713" y="965200"/>
          <p14:tracePt t="7016" x="4946650" y="965200"/>
          <p14:tracePt t="7057" x="4956175" y="965200"/>
          <p14:tracePt t="7077" x="4965700" y="965200"/>
          <p14:tracePt t="7105" x="4973638" y="965200"/>
          <p14:tracePt t="7140" x="4983163" y="965200"/>
          <p14:tracePt t="7166" x="4991100" y="965200"/>
          <p14:tracePt t="7174" x="5000625" y="965200"/>
          <p14:tracePt t="7194" x="5010150" y="965200"/>
          <p14:tracePt t="7228" x="5018088" y="965200"/>
          <p14:tracePt t="7276" x="5027613" y="965200"/>
          <p14:tracePt t="7310" x="5037138" y="965200"/>
          <p14:tracePt t="7324" x="5045075" y="965200"/>
          <p14:tracePt t="7358" x="5054600" y="965200"/>
          <p14:tracePt t="7379" x="5062538" y="965200"/>
          <p14:tracePt t="7399" x="5081588" y="965200"/>
          <p14:tracePt t="7406" x="5081588" y="955675"/>
          <p14:tracePt t="7413" x="5089525" y="955675"/>
          <p14:tracePt t="7420" x="5099050" y="946150"/>
          <p14:tracePt t="7437" x="5116513" y="938213"/>
          <p14:tracePt t="7454" x="5153025" y="919163"/>
          <p14:tracePt t="7471" x="5170488" y="911225"/>
          <p14:tracePt t="7488" x="5187950" y="901700"/>
          <p14:tracePt t="7504" x="5197475" y="901700"/>
          <p14:tracePt t="7521" x="5197475" y="893763"/>
          <p14:tracePt t="7537" x="5205413" y="893763"/>
          <p14:tracePt t="7940" x="5214938" y="893763"/>
          <p14:tracePt t="7968" x="5224463" y="893763"/>
          <p14:tracePt t="7995" x="5232400" y="893763"/>
          <p14:tracePt t="8018" x="5232400" y="901700"/>
          <p14:tracePt t="8029" x="5241925" y="901700"/>
          <p14:tracePt t="8037" x="5241925" y="911225"/>
          <p14:tracePt t="8054" x="5251450" y="911225"/>
          <p14:tracePt t="8070" x="5286375" y="919163"/>
          <p14:tracePt t="8087" x="5303838" y="919163"/>
          <p14:tracePt t="8103" x="5330825" y="928688"/>
          <p14:tracePt t="8120" x="5348288" y="938213"/>
          <p14:tracePt t="8137" x="5394325" y="946150"/>
          <p14:tracePt t="8153" x="5411788" y="946150"/>
          <p14:tracePt t="8170" x="5438775" y="955675"/>
          <p14:tracePt t="8187" x="5473700" y="955675"/>
          <p14:tracePt t="8203" x="5491163" y="965200"/>
          <p14:tracePt t="8220" x="5518150" y="973138"/>
          <p14:tracePt t="8237" x="5545138" y="982663"/>
          <p14:tracePt t="8255" x="5581650" y="990600"/>
          <p14:tracePt t="8271" x="5608638" y="1009650"/>
          <p14:tracePt t="8287" x="5634038" y="1017588"/>
          <p14:tracePt t="8304" x="5680075" y="1017588"/>
          <p14:tracePt t="8321" x="5697538" y="1027113"/>
          <p14:tracePt t="8337" x="5724525" y="1036638"/>
          <p14:tracePt t="8354" x="5732463" y="1044575"/>
          <p14:tracePt t="8371" x="5759450" y="1044575"/>
          <p14:tracePt t="8387" x="5776913" y="1054100"/>
          <p14:tracePt t="8404" x="5803900" y="1062038"/>
          <p14:tracePt t="8421" x="5822950" y="1062038"/>
          <p14:tracePt t="8437" x="5830888" y="1062038"/>
          <p14:tracePt t="8454" x="5857875" y="1062038"/>
          <p14:tracePt t="8471" x="5867400" y="1062038"/>
          <p14:tracePt t="8487" x="5875338" y="1062038"/>
          <p14:tracePt t="8504" x="5884863" y="1071563"/>
          <p14:tracePt t="8529" x="5884863" y="1081088"/>
          <p14:tracePt t="8543" x="5875338" y="1081088"/>
          <p14:tracePt t="8554" x="5875338" y="1098550"/>
          <p14:tracePt t="8996" x="5894388" y="1089025"/>
          <p14:tracePt t="9003" x="5929313" y="1062038"/>
          <p14:tracePt t="9011" x="5973763" y="1054100"/>
          <p14:tracePt t="9022" x="6089650" y="1017588"/>
          <p14:tracePt t="9037" x="6224588" y="965200"/>
          <p14:tracePt t="9054" x="6456363" y="884238"/>
          <p14:tracePt t="9070" x="6688138" y="830263"/>
          <p14:tracePt t="9087" x="6751638" y="830263"/>
          <p14:tracePt t="9103" x="6796088" y="830263"/>
          <p14:tracePt t="9120" x="6804025" y="830263"/>
          <p14:tracePt t="9138" x="6813550" y="830263"/>
          <p14:tracePt t="9154" x="6831013" y="830263"/>
          <p14:tracePt t="9171" x="6840538" y="830263"/>
          <p14:tracePt t="9187" x="6848475" y="830263"/>
          <p14:tracePt t="9204" x="6867525" y="830263"/>
          <p14:tracePt t="9221" x="6894513" y="822325"/>
          <p14:tracePt t="9237" x="6929438" y="812800"/>
          <p14:tracePt t="9255" x="6965950" y="795338"/>
          <p14:tracePt t="9271" x="7000875" y="776288"/>
          <p14:tracePt t="9287" x="7062788" y="768350"/>
          <p14:tracePt t="9304" x="7304088" y="731838"/>
          <p14:tracePt t="9321" x="7412038" y="723900"/>
          <p14:tracePt t="9337" x="7466013" y="714375"/>
          <p14:tracePt t="9354" x="7500938" y="714375"/>
          <p14:tracePt t="9371" x="7527925" y="714375"/>
          <p14:tracePt t="9387" x="7537450" y="714375"/>
          <p14:tracePt t="9421" x="7545388" y="714375"/>
          <p14:tracePt t="9437" x="7562850" y="714375"/>
          <p14:tracePt t="9454" x="7589838" y="714375"/>
          <p14:tracePt t="9471" x="7599363" y="714375"/>
          <p14:tracePt t="9487" x="7616825" y="723900"/>
          <p14:tracePt t="9504" x="7626350" y="731838"/>
          <p14:tracePt t="9508" x="7634288" y="731838"/>
          <p14:tracePt t="9522" x="7643813" y="741363"/>
          <p14:tracePt t="9537" x="7653338" y="741363"/>
          <p14:tracePt t="9554" x="7680325" y="741363"/>
          <p14:tracePt t="9571" x="7715250" y="750888"/>
          <p14:tracePt t="9587" x="7724775" y="750888"/>
          <p14:tracePt t="9604" x="7742238" y="758825"/>
          <p14:tracePt t="9621" x="7751763" y="768350"/>
          <p14:tracePt t="9638" x="7759700" y="768350"/>
          <p14:tracePt t="9654" x="7769225" y="768350"/>
          <p14:tracePt t="9735" x="7769225" y="776288"/>
          <p14:tracePt t="9756" x="7777163" y="776288"/>
          <p14:tracePt t="9795" x="7786688" y="776288"/>
          <p14:tracePt t="9815" x="7804150" y="785813"/>
          <p14:tracePt t="9829" x="7813675" y="785813"/>
          <p14:tracePt t="9836" x="7831138" y="795338"/>
          <p14:tracePt t="9850" x="7848600" y="795338"/>
          <p14:tracePt t="9857" x="7858125" y="795338"/>
          <p14:tracePt t="9871" x="7875588" y="795338"/>
          <p14:tracePt t="9887" x="7885113" y="803275"/>
          <p14:tracePt t="9905" x="7912100" y="803275"/>
          <p14:tracePt t="9921" x="7929563" y="803275"/>
          <p14:tracePt t="9937" x="7974013" y="812800"/>
          <p14:tracePt t="9954" x="8045450" y="822325"/>
          <p14:tracePt t="9970" x="8099425" y="830263"/>
          <p14:tracePt t="9987" x="8161338" y="839788"/>
          <p14:tracePt t="10004" x="8215313" y="839788"/>
          <p14:tracePt t="10022" x="8259763" y="857250"/>
          <p14:tracePt t="10037" x="8304213" y="866775"/>
          <p14:tracePt t="10053" x="8358188" y="884238"/>
          <p14:tracePt t="10070" x="8483600" y="919163"/>
          <p14:tracePt t="10087" x="8589963" y="955675"/>
          <p14:tracePt t="10103" x="8688388" y="990600"/>
          <p14:tracePt t="10120" x="8715375" y="1000125"/>
          <p14:tracePt t="10137" x="8751888" y="1009650"/>
          <p14:tracePt t="10153" x="8769350" y="1009650"/>
          <p14:tracePt t="10170" x="8786813" y="1017588"/>
          <p14:tracePt t="10187" x="8804275" y="1027113"/>
          <p14:tracePt t="10204" x="8813800" y="1027113"/>
          <p14:tracePt t="10221" x="8831263" y="1027113"/>
          <p14:tracePt t="10237" x="8840788" y="1027113"/>
          <p14:tracePt t="10255" x="8848725" y="1027113"/>
          <p14:tracePt t="10287" x="8858250" y="1027113"/>
          <p14:tracePt t="10304" x="8867775" y="1036638"/>
          <p14:tracePt t="10321" x="8875713" y="1036638"/>
          <p14:tracePt t="10337" x="8894763" y="1044575"/>
          <p14:tracePt t="10354" x="8912225" y="1044575"/>
          <p14:tracePt t="10371" x="8920163" y="1044575"/>
          <p14:tracePt t="13961" x="8858250" y="1044575"/>
          <p14:tracePt t="13967" x="8786813" y="1044575"/>
          <p14:tracePt t="13974" x="8742363" y="1044575"/>
          <p14:tracePt t="13988" x="8680450" y="1044575"/>
          <p14:tracePt t="14004" x="8643938" y="1044575"/>
          <p14:tracePt t="14022" x="8626475" y="1044575"/>
          <p14:tracePt t="14037" x="8616950" y="1044575"/>
          <p14:tracePt t="14064" x="8609013" y="1044575"/>
          <p14:tracePt t="14076" x="8599488" y="1044575"/>
          <p14:tracePt t="14103" x="8589963" y="1044575"/>
          <p14:tracePt t="14117" x="8572500" y="1044575"/>
          <p14:tracePt t="14124" x="8545513" y="1044575"/>
          <p14:tracePt t="14137" x="8429625" y="1044575"/>
          <p14:tracePt t="14153" x="8277225" y="1044575"/>
          <p14:tracePt t="14170" x="8170863" y="1054100"/>
          <p14:tracePt t="14187" x="7902575" y="1098550"/>
          <p14:tracePt t="14204" x="7394575" y="1179513"/>
          <p14:tracePt t="14221" x="6670675" y="1357313"/>
          <p14:tracePt t="14237" x="6323013" y="1465263"/>
          <p14:tracePt t="14254" x="5929313" y="1581150"/>
          <p14:tracePt t="14271" x="5759450" y="1616075"/>
          <p14:tracePt t="14287" x="5670550" y="1643063"/>
          <p14:tracePt t="14304" x="5572125" y="1679575"/>
          <p14:tracePt t="14321" x="5438775" y="1714500"/>
          <p14:tracePt t="14337" x="5197475" y="1768475"/>
          <p14:tracePt t="14354" x="5045075" y="1803400"/>
          <p14:tracePt t="14371" x="4919663" y="1830388"/>
          <p14:tracePt t="14387" x="4751388" y="1847850"/>
          <p14:tracePt t="14405" x="4643438" y="1866900"/>
          <p14:tracePt t="14421" x="4589463" y="1884363"/>
          <p14:tracePt t="14437" x="4491038" y="1911350"/>
          <p14:tracePt t="14454" x="4160838" y="1973263"/>
          <p14:tracePt t="14471" x="4010025" y="1982788"/>
          <p14:tracePt t="14487" x="3919538" y="2000250"/>
          <p14:tracePt t="14504" x="3732213" y="2027238"/>
          <p14:tracePt t="14520" x="3562350" y="2054225"/>
          <p14:tracePt t="14524" x="3509963" y="2071688"/>
          <p14:tracePt t="14537" x="3446463" y="2098675"/>
          <p14:tracePt t="14554" x="3402013" y="2108200"/>
          <p14:tracePt t="14570" x="3357563" y="2116138"/>
          <p14:tracePt t="14587" x="3322638" y="2116138"/>
          <p14:tracePt t="14604" x="3303588" y="2116138"/>
          <p14:tracePt t="14621" x="3276600" y="2116138"/>
          <p14:tracePt t="14638" x="3241675" y="2116138"/>
          <p14:tracePt t="14654" x="3205163" y="2125663"/>
          <p14:tracePt t="14671" x="3170238" y="2125663"/>
          <p14:tracePt t="14687" x="3133725" y="2125663"/>
          <p14:tracePt t="14704" x="3116263" y="2125663"/>
          <p14:tracePt t="14721" x="3108325" y="2125663"/>
          <p14:tracePt t="14737" x="3089275" y="2125663"/>
          <p14:tracePt t="14754" x="3081338" y="2125663"/>
          <p14:tracePt t="14788" x="3071813" y="2125663"/>
          <p14:tracePt t="14803" x="3071813" y="2116138"/>
          <p14:tracePt t="14829" x="3071813" y="2108200"/>
          <p14:tracePt t="14857" x="3071813" y="2098675"/>
          <p14:tracePt t="14864" x="3081338" y="2098675"/>
          <p14:tracePt t="14891" x="3081338" y="2089150"/>
          <p14:tracePt t="14898" x="3089275" y="2089150"/>
          <p14:tracePt t="14905" x="3089275" y="2081213"/>
          <p14:tracePt t="14921" x="3098800" y="2081213"/>
          <p14:tracePt t="14937" x="3098800" y="2071688"/>
          <p14:tracePt t="14954" x="3108325" y="2071688"/>
          <p14:tracePt t="14971" x="3108325" y="2062163"/>
          <p14:tracePt t="14987" x="3116263" y="2062163"/>
          <p14:tracePt t="15004" x="3133725" y="2054225"/>
          <p14:tracePt t="15021" x="3133725" y="2044700"/>
          <p14:tracePt t="15037" x="3143250" y="2036763"/>
          <p14:tracePt t="15057" x="3143250" y="2027238"/>
          <p14:tracePt t="15071" x="3152775" y="2027238"/>
          <p14:tracePt t="15087" x="3152775" y="2017713"/>
          <p14:tracePt t="15104" x="3160713" y="2017713"/>
          <p14:tracePt t="15121" x="3170238" y="2009775"/>
          <p14:tracePt t="15138" x="3179763" y="2000250"/>
          <p14:tracePt t="15188" x="3187700" y="2000250"/>
          <p14:tracePt t="15262" x="3187700" y="2009775"/>
          <p14:tracePt t="15283" x="3187700" y="2017713"/>
          <p14:tracePt t="15290" x="3187700" y="2027238"/>
          <p14:tracePt t="15303" x="3187700" y="2044700"/>
          <p14:tracePt t="15659" x="3205163" y="2054225"/>
          <p14:tracePt t="15666" x="3224213" y="2062163"/>
          <p14:tracePt t="15673" x="3251200" y="2071688"/>
          <p14:tracePt t="15687" x="3259138" y="2081213"/>
          <p14:tracePt t="15704" x="3276600" y="2089150"/>
          <p14:tracePt t="15721" x="3295650" y="2098675"/>
          <p14:tracePt t="15737" x="3303588" y="2108200"/>
          <p14:tracePt t="15755" x="3313113" y="2116138"/>
          <p14:tracePt t="15771" x="3322638" y="2125663"/>
          <p14:tracePt t="15787" x="3330575" y="2125663"/>
          <p14:tracePt t="15803" x="3340100" y="2125663"/>
          <p14:tracePt t="15820" x="3348038" y="2125663"/>
          <p14:tracePt t="15853" x="3357563" y="2125663"/>
          <p14:tracePt t="15870" x="3367088" y="2125663"/>
          <p14:tracePt t="15887" x="3375025" y="2125663"/>
          <p14:tracePt t="15905" x="3375025" y="2133600"/>
          <p14:tracePt t="15921" x="3384550" y="2133600"/>
          <p14:tracePt t="16235" x="3394075" y="2133600"/>
          <p14:tracePt t="16241" x="3411538" y="2133600"/>
          <p14:tracePt t="16254" x="3438525" y="2133600"/>
          <p14:tracePt t="16271" x="3473450" y="2133600"/>
          <p14:tracePt t="16287" x="3500438" y="2133600"/>
          <p14:tracePt t="16304" x="3527425" y="2133600"/>
          <p14:tracePt t="16321" x="3544888" y="2133600"/>
          <p14:tracePt t="16337" x="3554413" y="2133600"/>
          <p14:tracePt t="16354" x="3562350" y="2133600"/>
          <p14:tracePt t="16387" x="3571875" y="2133600"/>
          <p14:tracePt t="16420" x="3571875" y="2125663"/>
          <p14:tracePt t="16434" x="3571875" y="2116138"/>
          <p14:tracePt t="16440" x="3571875" y="2108200"/>
          <p14:tracePt t="16454" x="3581400" y="2108200"/>
          <p14:tracePt t="16471" x="3589338" y="2098675"/>
          <p14:tracePt t="16488" x="3589338" y="2089150"/>
          <p14:tracePt t="16523" x="3589338" y="2081213"/>
          <p14:tracePt t="16537" x="3598863" y="2071688"/>
          <p14:tracePt t="16571" x="3608388" y="2071688"/>
          <p14:tracePt t="16598" x="3616325" y="2071688"/>
          <p14:tracePt t="16618" x="3625850" y="2071688"/>
          <p14:tracePt t="16632" x="3633788" y="2071688"/>
          <p14:tracePt t="16646" x="3643313" y="2071688"/>
          <p14:tracePt t="16674" x="3652838" y="2071688"/>
          <p14:tracePt t="16687" x="3660775" y="2071688"/>
          <p14:tracePt t="16714" x="3670300" y="2071688"/>
          <p14:tracePt t="16802" x="3679825" y="2071688"/>
          <p14:tracePt t="16836" x="3687763" y="2071688"/>
          <p14:tracePt t="16843" x="3697288" y="2071688"/>
          <p14:tracePt t="16863" x="3705225" y="2071688"/>
          <p14:tracePt t="16877" x="3714750" y="2071688"/>
          <p14:tracePt t="16891" x="3724275" y="2071688"/>
          <p14:tracePt t="16905" x="3732213" y="2071688"/>
          <p14:tracePt t="16927" x="3741738" y="2071688"/>
          <p14:tracePt t="16947" x="3751263" y="2071688"/>
          <p14:tracePt t="16961" x="3759200" y="2071688"/>
          <p14:tracePt t="16974" x="3768725" y="2071688"/>
          <p14:tracePt t="16989" x="3776663" y="2071688"/>
          <p14:tracePt t="17005" x="3786188" y="2071688"/>
          <p14:tracePt t="17021" x="3795713" y="2071688"/>
          <p14:tracePt t="17037" x="3813175" y="2071688"/>
          <p14:tracePt t="17054" x="3830638" y="2071688"/>
          <p14:tracePt t="17071" x="3840163" y="2071688"/>
          <p14:tracePt t="17087" x="3857625" y="2071688"/>
          <p14:tracePt t="17104" x="3867150" y="2071688"/>
          <p14:tracePt t="17121" x="3875088" y="2071688"/>
          <p14:tracePt t="17153" x="3884613" y="2071688"/>
          <p14:tracePt t="17187" x="3894138" y="2071688"/>
          <p14:tracePt t="17228" x="3902075" y="2071688"/>
          <p14:tracePt t="17263" x="3911600" y="2071688"/>
          <p14:tracePt t="17311" x="3919538" y="2071688"/>
          <p14:tracePt t="17331" x="3929063" y="2071688"/>
          <p14:tracePt t="17338" x="3938588" y="2071688"/>
          <p14:tracePt t="17351" x="3946525" y="2071688"/>
          <p14:tracePt t="17365" x="3956050" y="2071688"/>
          <p14:tracePt t="17386" x="3965575" y="2071688"/>
          <p14:tracePt t="17392" x="3973513" y="2071688"/>
          <p14:tracePt t="17406" x="3973513" y="2062163"/>
          <p14:tracePt t="17421" x="3983038" y="2062163"/>
          <p14:tracePt t="17440" x="3990975" y="2062163"/>
          <p14:tracePt t="17461" x="3990975" y="2054225"/>
          <p14:tracePt t="17474" x="4000500" y="2054225"/>
          <p14:tracePt t="17524" x="4000500" y="2044700"/>
          <p14:tracePt t="17550" x="4000500" y="2036763"/>
          <p14:tracePt t="17653" x="3990975" y="2036763"/>
          <p14:tracePt t="17666" x="3983038" y="2036763"/>
          <p14:tracePt t="17680" x="3973513" y="2036763"/>
          <p14:tracePt t="17687" x="3965575" y="2036763"/>
          <p14:tracePt t="17704" x="3956050" y="2044700"/>
          <p14:tracePt t="17721" x="3919538" y="2044700"/>
          <p14:tracePt t="17738" x="3911600" y="2044700"/>
          <p14:tracePt t="17755" x="3884613" y="2054225"/>
          <p14:tracePt t="17771" x="3867150" y="2054225"/>
          <p14:tracePt t="17788" x="3857625" y="2071688"/>
          <p14:tracePt t="17803" x="3830638" y="2081213"/>
          <p14:tracePt t="17820" x="3813175" y="2089150"/>
          <p14:tracePt t="17837" x="3795713" y="2098675"/>
          <p14:tracePt t="17853" x="3768725" y="2116138"/>
          <p14:tracePt t="17870" x="3741738" y="2116138"/>
          <p14:tracePt t="17887" x="3724275" y="2125663"/>
          <p14:tracePt t="17903" x="3697288" y="2133600"/>
          <p14:tracePt t="17921" x="3633788" y="2133600"/>
          <p14:tracePt t="17937" x="3554413" y="2152650"/>
          <p14:tracePt t="17954" x="3402013" y="2160588"/>
          <p14:tracePt t="17971" x="3276600" y="2160588"/>
          <p14:tracePt t="17987" x="3170238" y="2152650"/>
          <p14:tracePt t="18004" x="3044825" y="2143125"/>
          <p14:tracePt t="18021" x="2867025" y="2143125"/>
          <p14:tracePt t="18037" x="2786063" y="2143125"/>
          <p14:tracePt t="18054" x="2724150" y="2143125"/>
          <p14:tracePt t="18070" x="2679700" y="2143125"/>
          <p14:tracePt t="18087" x="2670175" y="2143125"/>
          <p14:tracePt t="18103" x="2643188" y="2143125"/>
          <p14:tracePt t="18120" x="2625725" y="2143125"/>
          <p14:tracePt t="18137" x="2616200" y="2143125"/>
          <p14:tracePt t="18154" x="2608263" y="2143125"/>
          <p14:tracePt t="18187" x="2598738" y="2143125"/>
          <p14:tracePt t="18204" x="2589213" y="2143125"/>
          <p14:tracePt t="18221" x="2581275" y="2143125"/>
          <p14:tracePt t="18248" x="2571750" y="2143125"/>
          <p14:tracePt t="18262" x="2562225" y="2143125"/>
          <p14:tracePt t="18270" x="2554288" y="2143125"/>
          <p14:tracePt t="18287" x="2544763" y="2133600"/>
          <p14:tracePt t="18304" x="2517775" y="2133600"/>
          <p14:tracePt t="18321" x="2482850" y="2133600"/>
          <p14:tracePt t="18337" x="2465388" y="2133600"/>
          <p14:tracePt t="18354" x="2428875" y="2133600"/>
          <p14:tracePt t="18371" x="2411413" y="2133600"/>
          <p14:tracePt t="18387" x="2393950" y="2133600"/>
          <p14:tracePt t="18420" x="2384425" y="2133600"/>
          <p14:tracePt t="18437" x="2384425" y="2125663"/>
          <p14:tracePt t="18481" x="2393950" y="2116138"/>
          <p14:tracePt t="18489" x="2401888" y="2116138"/>
          <p14:tracePt t="18502" x="2411413" y="2116138"/>
          <p14:tracePt t="18516" x="2419350" y="2116138"/>
          <p14:tracePt t="18523" x="2428875" y="2108200"/>
          <p14:tracePt t="18538" x="2446338" y="2108200"/>
          <p14:tracePt t="18554" x="2465388" y="2108200"/>
          <p14:tracePt t="18571" x="2490788" y="2108200"/>
          <p14:tracePt t="18587" x="2509838" y="2108200"/>
          <p14:tracePt t="18604" x="2536825" y="2108200"/>
          <p14:tracePt t="18621" x="2554288" y="2108200"/>
          <p14:tracePt t="18638" x="2571750" y="2108200"/>
          <p14:tracePt t="18654" x="2589213" y="2108200"/>
          <p14:tracePt t="18671" x="2598738" y="2108200"/>
          <p14:tracePt t="18687" x="2608263" y="2108200"/>
          <p14:tracePt t="18704" x="2625725" y="2108200"/>
          <p14:tracePt t="18721" x="2633663" y="2108200"/>
          <p14:tracePt t="18737" x="2652713" y="2108200"/>
          <p14:tracePt t="18754" x="2660650" y="2116138"/>
          <p14:tracePt t="18771" x="2697163" y="2116138"/>
          <p14:tracePt t="18787" x="2732088" y="2125663"/>
          <p14:tracePt t="18803" x="2776538" y="2133600"/>
          <p14:tracePt t="18820" x="2813050" y="2143125"/>
          <p14:tracePt t="18837" x="2867025" y="2143125"/>
          <p14:tracePt t="18853" x="2894013" y="2152650"/>
          <p14:tracePt t="18870" x="2955925" y="2160588"/>
          <p14:tracePt t="18887" x="2990850" y="2160588"/>
          <p14:tracePt t="18904" x="3027363" y="2170113"/>
          <p14:tracePt t="18921" x="3089275" y="2179638"/>
          <p14:tracePt t="18937" x="3125788" y="2187575"/>
          <p14:tracePt t="18954" x="3187700" y="2197100"/>
          <p14:tracePt t="18971" x="3224213" y="2205038"/>
          <p14:tracePt t="18988" x="3259138" y="2205038"/>
          <p14:tracePt t="19004" x="3313113" y="2214563"/>
          <p14:tracePt t="19022" x="3357563" y="2224088"/>
          <p14:tracePt t="19037" x="3384550" y="2224088"/>
          <p14:tracePt t="19054" x="3411538" y="2232025"/>
          <p14:tracePt t="19071" x="3446463" y="2232025"/>
          <p14:tracePt t="19087" x="3482975" y="2232025"/>
          <p14:tracePt t="19104" x="3509963" y="2232025"/>
          <p14:tracePt t="19121" x="3562350" y="2232025"/>
          <p14:tracePt t="19138" x="3608388" y="2232025"/>
          <p14:tracePt t="19154" x="3633788" y="2232025"/>
          <p14:tracePt t="19171" x="3652838" y="2232025"/>
          <p14:tracePt t="19187" x="3670300" y="2232025"/>
          <p14:tracePt t="19204" x="3687763" y="2232025"/>
          <p14:tracePt t="19221" x="3697288" y="2232025"/>
          <p14:tracePt t="19237" x="3705225" y="2224088"/>
          <p14:tracePt t="19255" x="3714750" y="2224088"/>
          <p14:tracePt t="19271" x="3714750" y="2214563"/>
          <p14:tracePt t="19288" x="3732213" y="2214563"/>
          <p14:tracePt t="19304" x="3751263" y="2205038"/>
          <p14:tracePt t="19321" x="3776663" y="2197100"/>
          <p14:tracePt t="19337" x="3813175" y="2197100"/>
          <p14:tracePt t="19354" x="3840163" y="2187575"/>
          <p14:tracePt t="19371" x="3867150" y="2179638"/>
          <p14:tracePt t="19387" x="3875088" y="2179638"/>
          <p14:tracePt t="19405" x="3894138" y="2170113"/>
          <p14:tracePt t="19421" x="3902075" y="2160588"/>
          <p14:tracePt t="19454" x="3911600" y="2152650"/>
          <p14:tracePt t="19471" x="3911600" y="2143125"/>
          <p14:tracePt t="19487" x="3911600" y="2133600"/>
          <p14:tracePt t="19504" x="3919538" y="2125663"/>
          <p14:tracePt t="19537" x="3919538" y="2116138"/>
          <p14:tracePt t="19554" x="3919538" y="2108200"/>
          <p14:tracePt t="19577" x="3919538" y="2098675"/>
          <p14:tracePt t="19612" x="3919538" y="2089150"/>
          <p14:tracePt t="19666" x="3919538" y="2081213"/>
          <p14:tracePt t="19728" x="3919538" y="2071688"/>
          <p14:tracePt t="19735" x="3911600" y="2071688"/>
          <p14:tracePt t="19776" x="3911600" y="2062163"/>
          <p14:tracePt t="19802" x="3902075" y="2054225"/>
          <p14:tracePt t="19815" x="3894138" y="2054225"/>
          <p14:tracePt t="19850" x="3884613" y="2054225"/>
          <p14:tracePt t="19884" x="3875088" y="2054225"/>
          <p14:tracePt t="19898" x="3867150" y="2054225"/>
          <p14:tracePt t="19919" x="3848100" y="2054225"/>
          <p14:tracePt t="19934" x="3840163" y="2054225"/>
          <p14:tracePt t="19940" x="3830638" y="2054225"/>
          <p14:tracePt t="19954" x="3822700" y="2062163"/>
          <p14:tracePt t="19971" x="3803650" y="2071688"/>
          <p14:tracePt t="19988" x="3786188" y="2071688"/>
          <p14:tracePt t="20004" x="3768725" y="2071688"/>
          <p14:tracePt t="20022" x="3751263" y="2071688"/>
          <p14:tracePt t="20037" x="3741738" y="2071688"/>
          <p14:tracePt t="20054" x="3732213" y="2071688"/>
          <p14:tracePt t="20071" x="3714750" y="2071688"/>
          <p14:tracePt t="20087" x="3697288" y="2071688"/>
          <p14:tracePt t="20103" x="3625850" y="2071688"/>
          <p14:tracePt t="20120" x="3544888" y="2062163"/>
          <p14:tracePt t="20137" x="3473450" y="2062163"/>
          <p14:tracePt t="20153" x="3455988" y="2062163"/>
          <p14:tracePt t="20170" x="3438525" y="2062163"/>
          <p14:tracePt t="20187" x="3419475" y="2062163"/>
          <p14:tracePt t="20204" x="3402013" y="2062163"/>
          <p14:tracePt t="20220" x="3394075" y="2062163"/>
          <p14:tracePt t="20237" x="3384550" y="2062163"/>
          <p14:tracePt t="20271" x="3375025" y="2062163"/>
          <p14:tracePt t="20290" x="3367088" y="2071688"/>
          <p14:tracePt t="20317" x="3357563" y="2071688"/>
          <p14:tracePt t="20351" x="3348038" y="2071688"/>
          <p14:tracePt t="20393" x="3340100" y="2071688"/>
          <p14:tracePt t="20399" x="3340100" y="2081213"/>
          <p14:tracePt t="20406" x="3330575" y="2081213"/>
          <p14:tracePt t="20426" x="3322638" y="2081213"/>
          <p14:tracePt t="20441" x="3313113" y="2081213"/>
          <p14:tracePt t="20454" x="3295650" y="2089150"/>
          <p14:tracePt t="20471" x="3286125" y="2089150"/>
          <p14:tracePt t="20487" x="3268663" y="2098675"/>
          <p14:tracePt t="20504" x="3241675" y="2098675"/>
          <p14:tracePt t="20521" x="3214688" y="2098675"/>
          <p14:tracePt t="20537" x="3187700" y="2098675"/>
          <p14:tracePt t="20554" x="3170238" y="2098675"/>
          <p14:tracePt t="20571" x="3143250" y="2098675"/>
          <p14:tracePt t="20587" x="3133725" y="2098675"/>
          <p14:tracePt t="20604" x="3116263" y="2098675"/>
          <p14:tracePt t="20621" x="3081338" y="2098675"/>
          <p14:tracePt t="20637" x="3071813" y="2098675"/>
          <p14:tracePt t="20654" x="3044825" y="2098675"/>
          <p14:tracePt t="20671" x="3017838" y="2098675"/>
          <p14:tracePt t="20687" x="2946400" y="2098675"/>
          <p14:tracePt t="20704" x="2874963" y="2098675"/>
          <p14:tracePt t="20720" x="2822575" y="2098675"/>
          <p14:tracePt t="20737" x="2768600" y="2098675"/>
          <p14:tracePt t="20754" x="2741613" y="2098675"/>
          <p14:tracePt t="20770" x="2732088" y="2098675"/>
          <p14:tracePt t="20788" x="2714625" y="2098675"/>
          <p14:tracePt t="20803" x="2705100" y="2098675"/>
          <p14:tracePt t="20820" x="2697163" y="2098675"/>
          <p14:tracePt t="20863" x="2697163" y="2089150"/>
          <p14:tracePt t="20898" x="2697163" y="2081213"/>
          <p14:tracePt t="20905" x="2705100" y="2081213"/>
          <p14:tracePt t="20919" x="2714625" y="2081213"/>
          <p14:tracePt t="20934" x="2724150" y="2081213"/>
          <p14:tracePt t="20940" x="2732088" y="2081213"/>
          <p14:tracePt t="20954" x="2768600" y="2071688"/>
          <p14:tracePt t="20971" x="2813050" y="2062163"/>
          <p14:tracePt t="20988" x="2857500" y="2062163"/>
          <p14:tracePt t="21004" x="2884488" y="2062163"/>
          <p14:tracePt t="21022" x="2911475" y="2062163"/>
          <p14:tracePt t="21037" x="2928938" y="2062163"/>
          <p14:tracePt t="21054" x="2946400" y="2062163"/>
          <p14:tracePt t="21071" x="2973388" y="2062163"/>
          <p14:tracePt t="21087" x="2982913" y="2071688"/>
          <p14:tracePt t="21104" x="3000375" y="2071688"/>
          <p14:tracePt t="21121" x="3009900" y="2071688"/>
          <p14:tracePt t="21138" x="3017838" y="2081213"/>
          <p14:tracePt t="21154" x="3027363" y="2081213"/>
          <p14:tracePt t="21171" x="3036888" y="2081213"/>
          <p14:tracePt t="21187" x="3044825" y="2081213"/>
          <p14:tracePt t="21204" x="3054350" y="2081213"/>
          <p14:tracePt t="21220" x="3071813" y="2081213"/>
          <p14:tracePt t="21237" x="3108325" y="2081213"/>
          <p14:tracePt t="21254" x="3179763" y="2098675"/>
          <p14:tracePt t="21271" x="3224213" y="2098675"/>
          <p14:tracePt t="21287" x="3241675" y="2098675"/>
          <p14:tracePt t="21304" x="3276600" y="2116138"/>
          <p14:tracePt t="21321" x="3286125" y="2125663"/>
          <p14:tracePt t="21337" x="3286125" y="2133600"/>
          <p14:tracePt t="21354" x="3286125" y="2143125"/>
          <p14:tracePt t="21371" x="3276600" y="2152650"/>
          <p14:tracePt t="21387" x="3251200" y="2170113"/>
          <p14:tracePt t="21405" x="3197225" y="2170113"/>
          <p14:tracePt t="21421" x="3170238" y="2170113"/>
          <p14:tracePt t="21437" x="3125788" y="2160588"/>
          <p14:tracePt t="21454" x="3098800" y="2160588"/>
          <p14:tracePt t="21471" x="3071813" y="2152650"/>
          <p14:tracePt t="21487" x="3062288" y="2152650"/>
          <p14:tracePt t="21504" x="3044825" y="2152650"/>
          <p14:tracePt t="21521" x="3027363" y="2152650"/>
          <p14:tracePt t="21554" x="3017838" y="2152650"/>
          <p14:tracePt t="21570" x="3000375" y="2152650"/>
          <p14:tracePt t="21604" x="2990850" y="2152650"/>
          <p14:tracePt t="21620" x="2982913" y="2143125"/>
          <p14:tracePt t="21654" x="2973388" y="2133600"/>
          <p14:tracePt t="21671" x="2965450" y="2133600"/>
          <p14:tracePt t="21687" x="2965450" y="2125663"/>
          <p14:tracePt t="21704" x="2955925" y="2116138"/>
          <p14:tracePt t="21737" x="2955925" y="2108200"/>
          <p14:tracePt t="21754" x="2965450" y="2098675"/>
          <p14:tracePt t="21771" x="2973388" y="2098675"/>
          <p14:tracePt t="21787" x="2990850" y="2089150"/>
          <p14:tracePt t="21803" x="3017838" y="2081213"/>
          <p14:tracePt t="21820" x="3036888" y="2081213"/>
          <p14:tracePt t="21837" x="3062288" y="2081213"/>
          <p14:tracePt t="21853" x="3089275" y="2081213"/>
          <p14:tracePt t="21870" x="3098800" y="2089150"/>
          <p14:tracePt t="21887" x="3116263" y="2089150"/>
          <p14:tracePt t="21905" x="3125788" y="2089150"/>
          <p14:tracePt t="21921" x="3133725" y="2089150"/>
          <p14:tracePt t="21937" x="3143250" y="2089150"/>
          <p14:tracePt t="21954" x="3152775" y="2089150"/>
          <p14:tracePt t="21987" x="3160713" y="2089150"/>
          <p14:tracePt t="22011" x="3170238" y="2089150"/>
          <p14:tracePt t="22043" x="3179763" y="2089150"/>
          <p14:tracePt t="22071" x="3187700" y="2089150"/>
          <p14:tracePt t="22090" x="3197225" y="2089150"/>
          <p14:tracePt t="22124" x="3205163" y="2089150"/>
          <p14:tracePt t="22193" x="3214688" y="2089150"/>
          <p14:tracePt t="22262" x="3214688" y="2081213"/>
          <p14:tracePt t="22289" x="3224213" y="2081213"/>
          <p14:tracePt t="22310" x="3232150" y="2081213"/>
          <p14:tracePt t="22337" x="3241675" y="2081213"/>
          <p14:tracePt t="22351" x="3251200" y="2081213"/>
          <p14:tracePt t="22365" x="3259138" y="2081213"/>
          <p14:tracePt t="22373" x="3268663" y="2081213"/>
          <p14:tracePt t="22387" x="3286125" y="2081213"/>
          <p14:tracePt t="22405" x="3322638" y="2081213"/>
          <p14:tracePt t="22421" x="3348038" y="2081213"/>
          <p14:tracePt t="22437" x="3367088" y="2081213"/>
          <p14:tracePt t="22454" x="3394075" y="2081213"/>
          <p14:tracePt t="22471" x="3411538" y="2081213"/>
          <p14:tracePt t="22487" x="3438525" y="2081213"/>
          <p14:tracePt t="22504" x="3446463" y="2081213"/>
          <p14:tracePt t="22521" x="3455988" y="2081213"/>
          <p14:tracePt t="22537" x="3465513" y="2089150"/>
          <p14:tracePt t="22571" x="3473450" y="2089150"/>
          <p14:tracePt t="24241" x="3490913" y="2089150"/>
          <p14:tracePt t="24248" x="3500438" y="2089150"/>
          <p14:tracePt t="24256" x="3509963" y="2089150"/>
          <p14:tracePt t="24271" x="3536950" y="2089150"/>
          <p14:tracePt t="24288" x="3554413" y="2089150"/>
          <p14:tracePt t="24304" x="3562350" y="2089150"/>
          <p14:tracePt t="24321" x="3581400" y="2089150"/>
          <p14:tracePt t="24337" x="3589338" y="2089150"/>
          <p14:tracePt t="24371" x="3598863" y="2089150"/>
          <p14:tracePt t="24481" x="3598863" y="2098675"/>
          <p14:tracePt t="24495" x="3589338" y="2098675"/>
          <p14:tracePt t="24508" x="3581400" y="2098675"/>
          <p14:tracePt t="24515" x="3571875" y="2098675"/>
          <p14:tracePt t="24536" x="3562350" y="2098675"/>
          <p14:tracePt t="24543" x="3562350" y="2108200"/>
          <p14:tracePt t="24554" x="3554413" y="2108200"/>
          <p14:tracePt t="24571" x="3527425" y="2108200"/>
          <p14:tracePt t="24587" x="3509963" y="2108200"/>
          <p14:tracePt t="24604" x="3482975" y="2108200"/>
          <p14:tracePt t="24621" x="3465513" y="2108200"/>
          <p14:tracePt t="24637" x="3455988" y="2108200"/>
          <p14:tracePt t="24654" x="3429000" y="2108200"/>
          <p14:tracePt t="24671" x="3411538" y="2108200"/>
          <p14:tracePt t="24687" x="3402013" y="2108200"/>
          <p14:tracePt t="24704" x="3394075" y="2108200"/>
          <p14:tracePt t="24721" x="3384550" y="2108200"/>
          <p14:tracePt t="24737" x="3375025" y="2108200"/>
          <p14:tracePt t="24754" x="3367088" y="2116138"/>
          <p14:tracePt t="24771" x="3357563" y="2125663"/>
          <p14:tracePt t="24803" x="3348038" y="2125663"/>
          <p14:tracePt t="24822" x="3348038" y="2133600"/>
          <p14:tracePt t="24837" x="3340100" y="2133600"/>
          <p14:tracePt t="24853" x="3330575" y="2133600"/>
          <p14:tracePt t="24870" x="3322638" y="2133600"/>
          <p14:tracePt t="24891" x="3322638" y="2143125"/>
          <p14:tracePt t="24906" x="3313113" y="2143125"/>
          <p14:tracePt t="24947" x="3303588" y="2143125"/>
          <p14:tracePt t="24960" x="3295650" y="2143125"/>
          <p14:tracePt t="24995" x="3286125" y="2143125"/>
          <p14:tracePt t="25023" x="3276600" y="2143125"/>
          <p14:tracePt t="25056" x="3268663" y="2143125"/>
          <p14:tracePt t="25070" x="3259138" y="2143125"/>
          <p14:tracePt t="25091" x="3251200" y="2143125"/>
          <p14:tracePt t="25104" x="3241675" y="2143125"/>
          <p14:tracePt t="25111" x="3241675" y="2133600"/>
          <p14:tracePt t="25124" x="3241675" y="2125663"/>
          <p14:tracePt t="25138" x="3232150" y="2116138"/>
          <p14:tracePt t="25154" x="3232150" y="2108200"/>
          <p14:tracePt t="25171" x="3232150" y="2098675"/>
          <p14:tracePt t="25187" x="3232150" y="2089150"/>
          <p14:tracePt t="25221" x="3232150" y="2081213"/>
          <p14:tracePt t="25316" x="3232150" y="2071688"/>
          <p14:tracePt t="25344" x="3232150" y="2062163"/>
          <p14:tracePt t="25371" x="3232150" y="2054225"/>
          <p14:tracePt t="25378" x="3232150" y="2044700"/>
          <p14:tracePt t="25387" x="3224213" y="2044700"/>
          <p14:tracePt t="25404" x="3214688" y="2027238"/>
          <p14:tracePt t="25438" x="3205163" y="2009775"/>
          <p14:tracePt t="25454" x="3197225" y="2009775"/>
          <p14:tracePt t="25471" x="3197225" y="2000250"/>
          <p14:tracePt t="25487" x="3187700" y="2000250"/>
          <p14:tracePt t="25638" x="3179763" y="2000250"/>
          <p14:tracePt t="25659" x="3179763" y="2009775"/>
          <p14:tracePt t="25700" x="3179763" y="2017713"/>
          <p14:tracePt t="29288" x="3133725" y="2017713"/>
          <p14:tracePt t="29295" x="3062288" y="2036763"/>
          <p14:tracePt t="29304" x="3000375" y="2044700"/>
          <p14:tracePt t="29321" x="2911475" y="2071688"/>
          <p14:tracePt t="29337" x="2884488" y="2081213"/>
          <p14:tracePt t="29354" x="2857500" y="2089150"/>
          <p14:tracePt t="29371" x="2840038" y="2089150"/>
          <p14:tracePt t="29387" x="2830513" y="2098675"/>
          <p14:tracePt t="29404" x="2813050" y="2108200"/>
          <p14:tracePt t="29437" x="2803525" y="2108200"/>
          <p14:tracePt t="29459" x="2795588" y="2108200"/>
          <p14:tracePt t="29480" x="2786063" y="2108200"/>
          <p14:tracePt t="29487" x="2776538" y="2108200"/>
          <p14:tracePt t="29504" x="2751138" y="2108200"/>
          <p14:tracePt t="29521" x="2705100" y="2098675"/>
          <p14:tracePt t="29537" x="2679700" y="2098675"/>
          <p14:tracePt t="29554" x="2660650" y="2098675"/>
          <p14:tracePt t="29571" x="2643188" y="2098675"/>
          <p14:tracePt t="29575" x="2633663" y="2098675"/>
          <p14:tracePt t="29604" x="2625725" y="2098675"/>
          <p14:tracePt t="29621" x="2616200" y="2098675"/>
          <p14:tracePt t="29637" x="2608263" y="2098675"/>
          <p14:tracePt t="29654" x="2598738" y="2098675"/>
          <p14:tracePt t="29671" x="2589213" y="2098675"/>
          <p14:tracePt t="29687" x="2571750" y="2098675"/>
          <p14:tracePt t="29705" x="2562225" y="2089150"/>
          <p14:tracePt t="29721" x="2544763" y="2089150"/>
          <p14:tracePt t="29737" x="2536825" y="2089150"/>
          <p14:tracePt t="29754" x="2517775" y="2089150"/>
          <p14:tracePt t="29771" x="2500313" y="2089150"/>
          <p14:tracePt t="29788" x="2490788" y="2089150"/>
          <p14:tracePt t="29803" x="2473325" y="2089150"/>
          <p14:tracePt t="29820" x="2465388" y="2089150"/>
          <p14:tracePt t="29853" x="2455863" y="2089150"/>
          <p14:tracePt t="30076" x="2438400" y="2089150"/>
          <p14:tracePt t="30083" x="2411413" y="2089150"/>
          <p14:tracePt t="30090" x="2384425" y="2089150"/>
          <p14:tracePt t="30104" x="2347913" y="2089150"/>
          <p14:tracePt t="30120" x="2330450" y="2089150"/>
          <p14:tracePt t="30137" x="2312988" y="2089150"/>
          <p14:tracePt t="30153" x="2295525" y="2089150"/>
          <p14:tracePt t="30170" x="2286000" y="2089150"/>
          <p14:tracePt t="30187" x="2276475" y="2089150"/>
          <p14:tracePt t="30220" x="2268538" y="2089150"/>
          <p14:tracePt t="30239" x="2259013" y="2089150"/>
          <p14:tracePt t="30254" x="2241550" y="2089150"/>
          <p14:tracePt t="30271" x="2232025" y="2089150"/>
          <p14:tracePt t="30287" x="2224088" y="2081213"/>
          <p14:tracePt t="30304" x="2214563" y="2081213"/>
          <p14:tracePt t="30321" x="2205038" y="2071688"/>
          <p14:tracePt t="30354" x="2197100" y="2071688"/>
          <p14:tracePt t="30397" x="2187575" y="2071688"/>
          <p14:tracePt t="30425" x="2179638" y="2071688"/>
          <p14:tracePt t="30439" x="2170113" y="2071688"/>
          <p14:tracePt t="30453" x="2160588" y="2071688"/>
          <p14:tracePt t="30466" x="2152650" y="2071688"/>
          <p14:tracePt t="30480" x="2143125" y="2071688"/>
          <p14:tracePt t="30487" x="2133600" y="2071688"/>
          <p14:tracePt t="30504" x="2125663" y="2071688"/>
          <p14:tracePt t="30528" x="2116138" y="2062163"/>
          <p14:tracePt t="30541" x="2116138" y="2054225"/>
          <p14:tracePt t="30596" x="2116138" y="2044700"/>
          <p14:tracePt t="30658" x="2116138" y="2036763"/>
          <p14:tracePt t="30740" x="2116138" y="2027238"/>
          <p14:tracePt t="30855" x="2116138" y="2017713"/>
          <p14:tracePt t="30876" x="2125663" y="2017713"/>
          <p14:tracePt t="30882" x="2125663" y="2009775"/>
          <p14:tracePt t="30939" x="2125663" y="2000250"/>
          <p14:tracePt t="30980" x="2125663" y="1990725"/>
          <p14:tracePt t="30993" x="2125663" y="1982788"/>
          <p14:tracePt t="31144" x="2116138" y="1982788"/>
          <p14:tracePt t="31164" x="2116138" y="1990725"/>
          <p14:tracePt t="31172" x="2108200" y="1990725"/>
          <p14:tracePt t="31199" x="2098675" y="1990725"/>
          <p14:tracePt t="31220" x="2089150" y="1990725"/>
          <p14:tracePt t="31240" x="2089150" y="2000250"/>
          <p14:tracePt t="31246" x="2081213" y="2000250"/>
          <p14:tracePt t="31350" x="2089150" y="2000250"/>
          <p14:tracePt t="31384" x="2098675" y="2000250"/>
          <p14:tracePt t="31418" x="2108200" y="2000250"/>
          <p14:tracePt t="31424" x="2108200" y="1990725"/>
          <p14:tracePt t="31453" x="2116138" y="1990725"/>
          <p14:tracePt t="31582" x="2108200" y="2000250"/>
          <p14:tracePt t="31610" x="2098675" y="2000250"/>
          <p14:tracePt t="31630" x="2089150" y="2000250"/>
          <p14:tracePt t="31658" x="2081213" y="2000250"/>
          <p14:tracePt t="31719" x="2089150" y="2000250"/>
          <p14:tracePt t="31726" x="2098675" y="2000250"/>
          <p14:tracePt t="31740" x="2108200" y="2000250"/>
          <p14:tracePt t="31754" x="2116138" y="2000250"/>
          <p14:tracePt t="31771" x="2133600" y="2000250"/>
          <p14:tracePt t="31787" x="2152650" y="2000250"/>
          <p14:tracePt t="31803" x="2160588" y="2000250"/>
          <p14:tracePt t="31820" x="2179638" y="2000250"/>
          <p14:tracePt t="31837" x="2197100" y="2000250"/>
          <p14:tracePt t="31853" x="2205038" y="2000250"/>
          <p14:tracePt t="31887" x="2214563" y="2000250"/>
          <p14:tracePt t="31945" x="2205038" y="2000250"/>
          <p14:tracePt t="31979" x="2205038" y="1990725"/>
          <p14:tracePt t="31993" x="2205038" y="1982788"/>
          <p14:tracePt t="32022" x="2205038" y="1973263"/>
          <p14:tracePt t="32035" x="2205038" y="1965325"/>
          <p14:tracePt t="32048" x="2205038" y="1955800"/>
          <p14:tracePt t="32056" x="2205038" y="1946275"/>
          <p14:tracePt t="32075" x="2205038" y="1938338"/>
          <p14:tracePt t="32089" x="2214563" y="1928813"/>
          <p14:tracePt t="32103" x="2224088" y="1928813"/>
          <p14:tracePt t="32120" x="2232025" y="1919288"/>
          <p14:tracePt t="32137" x="2241550" y="1911350"/>
          <p14:tracePt t="32153" x="2251075" y="1911350"/>
          <p14:tracePt t="32170" x="2268538" y="1911350"/>
          <p14:tracePt t="32187" x="2276475" y="1911350"/>
          <p14:tracePt t="32204" x="2286000" y="1911350"/>
          <p14:tracePt t="32221" x="2286000" y="1919288"/>
          <p14:tracePt t="32237" x="2286000" y="1928813"/>
          <p14:tracePt t="32254" x="2286000" y="1946275"/>
          <p14:tracePt t="32271" x="2286000" y="1955800"/>
          <p14:tracePt t="32287" x="2286000" y="1973263"/>
          <p14:tracePt t="32304" x="2286000" y="1990725"/>
          <p14:tracePt t="32337" x="2286000" y="2009775"/>
          <p14:tracePt t="32354" x="2276475" y="2027238"/>
          <p14:tracePt t="32371" x="2259013" y="2036763"/>
          <p14:tracePt t="32387" x="2251075" y="2054225"/>
          <p14:tracePt t="32404" x="2241550" y="2062163"/>
          <p14:tracePt t="32421" x="2232025" y="2081213"/>
          <p14:tracePt t="32437" x="2232025" y="2089150"/>
          <p14:tracePt t="32454" x="2224088" y="2089150"/>
          <p14:tracePt t="32528" x="2224088" y="2081213"/>
          <p14:tracePt t="32534" x="2224088" y="2071688"/>
          <p14:tracePt t="32556" x="2224088" y="2062163"/>
          <p14:tracePt t="32569" x="2232025" y="2062163"/>
          <p14:tracePt t="32576" x="2241550" y="2062163"/>
          <p14:tracePt t="32588" x="2241550" y="2054225"/>
          <p14:tracePt t="32604" x="2251075" y="2054225"/>
          <p14:tracePt t="32621" x="2251075" y="2044700"/>
          <p14:tracePt t="32637" x="2259013" y="2044700"/>
          <p14:tracePt t="32657" x="2268538" y="2044700"/>
          <p14:tracePt t="32678" x="2276475" y="2044700"/>
          <p14:tracePt t="32854" x="2286000" y="2044700"/>
          <p14:tracePt t="32869" x="2286000" y="2054225"/>
          <p14:tracePt t="32896" x="2295525" y="2054225"/>
          <p14:tracePt t="32931" x="2303463" y="2062163"/>
          <p14:tracePt t="33418" x="2295525" y="2062163"/>
          <p14:tracePt t="33453" x="2286000" y="2062163"/>
          <p14:tracePt t="33568" x="2276475" y="2062163"/>
          <p14:tracePt t="33678" x="2276475" y="2054225"/>
          <p14:tracePt t="33813" x="2286000" y="2054225"/>
          <p14:tracePt t="33827" x="2295525" y="2054225"/>
          <p14:tracePt t="33834" x="2295525" y="2062163"/>
          <p14:tracePt t="33840" x="2303463" y="2062163"/>
          <p14:tracePt t="33853" x="2312988" y="2071688"/>
          <p14:tracePt t="33870" x="2322513" y="2089150"/>
          <p14:tracePt t="33887" x="2330450" y="2098675"/>
          <p14:tracePt t="33903" x="2347913" y="2116138"/>
          <p14:tracePt t="33937" x="2357438" y="2125663"/>
          <p14:tracePt t="33957" x="2366963" y="2133600"/>
          <p14:tracePt t="34034" x="2357438" y="2133600"/>
          <p14:tracePt t="34048" x="2347913" y="2133600"/>
          <p14:tracePt t="34055" x="2339975" y="2133600"/>
          <p14:tracePt t="34070" x="2339975" y="2125663"/>
          <p14:tracePt t="34087" x="2330450" y="2125663"/>
          <p14:tracePt t="34103" x="2303463" y="2108200"/>
          <p14:tracePt t="34120" x="2295525" y="2098675"/>
          <p14:tracePt t="34137" x="2268538" y="2089150"/>
          <p14:tracePt t="34153" x="2259013" y="2081213"/>
          <p14:tracePt t="34170" x="2251075" y="2071688"/>
          <p14:tracePt t="34187" x="2251075" y="2062163"/>
          <p14:tracePt t="34204" x="2251075" y="2054225"/>
          <p14:tracePt t="34237" x="2251075" y="2044700"/>
          <p14:tracePt t="34254" x="2259013" y="2044700"/>
          <p14:tracePt t="34271" x="2268538" y="2044700"/>
          <p14:tracePt t="34287" x="2276475" y="2044700"/>
          <p14:tracePt t="34304" x="2295525" y="2044700"/>
          <p14:tracePt t="34321" x="2303463" y="2044700"/>
          <p14:tracePt t="34337" x="2312988" y="2044700"/>
          <p14:tracePt t="34355" x="2330450" y="2044700"/>
          <p14:tracePt t="34371" x="2330450" y="2054225"/>
          <p14:tracePt t="34387" x="2339975" y="2054225"/>
          <p14:tracePt t="34404" x="2347913" y="2062163"/>
          <p14:tracePt t="34437" x="2366963" y="2071688"/>
          <p14:tracePt t="34454" x="2374900" y="2081213"/>
          <p14:tracePt t="34471" x="2384425" y="2081213"/>
          <p14:tracePt t="34487" x="2393950" y="2089150"/>
          <p14:tracePt t="34504" x="2401888" y="2089150"/>
          <p14:tracePt t="34521" x="2419350" y="2089150"/>
          <p14:tracePt t="34537" x="2438400" y="2089150"/>
          <p14:tracePt t="34554" x="2465388" y="2098675"/>
          <p14:tracePt t="34571" x="2473325" y="2098675"/>
          <p14:tracePt t="34588" x="2509838" y="2108200"/>
          <p14:tracePt t="34604" x="2527300" y="2116138"/>
          <p14:tracePt t="34621" x="2554288" y="2125663"/>
          <p14:tracePt t="34637" x="2589213" y="2133600"/>
          <p14:tracePt t="34654" x="2608263" y="2152650"/>
          <p14:tracePt t="34671" x="2670175" y="2160588"/>
          <p14:tracePt t="34687" x="2714625" y="2170113"/>
          <p14:tracePt t="34704" x="2786063" y="2179638"/>
          <p14:tracePt t="34721" x="2840038" y="2179638"/>
          <p14:tracePt t="34738" x="2938463" y="2197100"/>
          <p14:tracePt t="34754" x="3027363" y="2205038"/>
          <p14:tracePt t="34771" x="3108325" y="2214563"/>
          <p14:tracePt t="34787" x="3214688" y="2232025"/>
          <p14:tracePt t="34803" x="3286125" y="2241550"/>
          <p14:tracePt t="34820" x="3322638" y="2251075"/>
          <p14:tracePt t="34837" x="3384550" y="2251075"/>
          <p14:tracePt t="34854" x="3455988" y="2268538"/>
          <p14:tracePt t="34870" x="3500438" y="2268538"/>
          <p14:tracePt t="34887" x="3544888" y="2276475"/>
          <p14:tracePt t="34903" x="3608388" y="2276475"/>
          <p14:tracePt t="34920" x="3625850" y="2276475"/>
          <p14:tracePt t="34937" x="3652838" y="2276475"/>
          <p14:tracePt t="34954" x="3670300" y="2268538"/>
          <p14:tracePt t="34972" x="3687763" y="2251075"/>
          <p14:tracePt t="34987" x="3687763" y="2241550"/>
          <p14:tracePt t="35005" x="3705225" y="2224088"/>
          <p14:tracePt t="35021" x="3751263" y="2197100"/>
          <p14:tracePt t="35037" x="3768725" y="2170113"/>
          <p14:tracePt t="35054" x="3803650" y="2160588"/>
          <p14:tracePt t="35071" x="3822700" y="2143125"/>
          <p14:tracePt t="35088" x="3840163" y="2133600"/>
          <p14:tracePt t="35104" x="3857625" y="2125663"/>
          <p14:tracePt t="35121" x="3867150" y="2116138"/>
          <p14:tracePt t="35137" x="3875088" y="2116138"/>
          <p14:tracePt t="35154" x="3884613" y="2108200"/>
          <p14:tracePt t="35171" x="3902075" y="2098675"/>
          <p14:tracePt t="35187" x="3902075" y="2089150"/>
          <p14:tracePt t="35204" x="3919538" y="2081213"/>
          <p14:tracePt t="35221" x="3929063" y="2062163"/>
          <p14:tracePt t="35238" x="3956050" y="2009775"/>
          <p14:tracePt t="35254" x="3965575" y="1973263"/>
          <p14:tracePt t="35271" x="3973513" y="1938338"/>
          <p14:tracePt t="35287" x="3973513" y="1901825"/>
          <p14:tracePt t="35304" x="3973513" y="1874838"/>
          <p14:tracePt t="35321" x="3973513" y="1857375"/>
          <p14:tracePt t="35337" x="3956050" y="1830388"/>
          <p14:tracePt t="35355" x="3929063" y="1803400"/>
          <p14:tracePt t="35371" x="3919538" y="1785938"/>
          <p14:tracePt t="35387" x="3902075" y="1768475"/>
          <p14:tracePt t="35404" x="3875088" y="1758950"/>
          <p14:tracePt t="35421" x="3857625" y="1751013"/>
          <p14:tracePt t="35437" x="3813175" y="1731963"/>
          <p14:tracePt t="35454" x="3732213" y="1704975"/>
          <p14:tracePt t="35471" x="3660775" y="1687513"/>
          <p14:tracePt t="35487" x="3581400" y="1679575"/>
          <p14:tracePt t="35504" x="3562350" y="1679575"/>
          <p14:tracePt t="35521" x="3517900" y="1679575"/>
          <p14:tracePt t="35537" x="3490913" y="1679575"/>
          <p14:tracePt t="35554" x="3438525" y="1679575"/>
          <p14:tracePt t="35571" x="3330575" y="1697038"/>
          <p14:tracePt t="35575" x="3276600" y="1697038"/>
          <p14:tracePt t="35588" x="3160713" y="1714500"/>
          <p14:tracePt t="35604" x="3071813" y="1731963"/>
          <p14:tracePt t="35621" x="3017838" y="1741488"/>
          <p14:tracePt t="35637" x="2946400" y="1751013"/>
          <p14:tracePt t="35654" x="2884488" y="1768475"/>
          <p14:tracePt t="35671" x="2670175" y="1803400"/>
          <p14:tracePt t="35687" x="2581275" y="1822450"/>
          <p14:tracePt t="35705" x="2517775" y="1847850"/>
          <p14:tracePt t="35721" x="2482850" y="1847850"/>
          <p14:tracePt t="35738" x="2455863" y="1866900"/>
          <p14:tracePt t="35754" x="2438400" y="1866900"/>
          <p14:tracePt t="35771" x="2428875" y="1874838"/>
          <p14:tracePt t="35788" x="2411413" y="1874838"/>
          <p14:tracePt t="35803" x="2401888" y="1884363"/>
          <p14:tracePt t="35820" x="2401888" y="1893888"/>
          <p14:tracePt t="35837" x="2393950" y="1893888"/>
          <p14:tracePt t="35854" x="2393950" y="1911350"/>
          <p14:tracePt t="35887" x="2393950" y="1919288"/>
          <p14:tracePt t="35903" x="2393950" y="1938338"/>
          <p14:tracePt t="35921" x="2393950" y="1946275"/>
          <p14:tracePt t="35937" x="2393950" y="1955800"/>
          <p14:tracePt t="35954" x="2393950" y="1965325"/>
          <p14:tracePt t="35971" x="2393950" y="1982788"/>
          <p14:tracePt t="36004" x="2393950" y="1990725"/>
          <p14:tracePt t="36021" x="2393950" y="2009775"/>
          <p14:tracePt t="36054" x="2401888" y="2017713"/>
          <p14:tracePt t="36071" x="2411413" y="2017713"/>
          <p14:tracePt t="36074" x="2419350" y="2036763"/>
          <p14:tracePt t="36089" x="2428875" y="2044700"/>
          <p14:tracePt t="36103" x="2438400" y="2062163"/>
          <p14:tracePt t="36120" x="2446338" y="2071688"/>
          <p14:tracePt t="36137" x="2473325" y="2089150"/>
          <p14:tracePt t="36153" x="2509838" y="2108200"/>
          <p14:tracePt t="36170" x="2652713" y="2152650"/>
          <p14:tracePt t="36187" x="2751138" y="2179638"/>
          <p14:tracePt t="36203" x="2867025" y="2205038"/>
          <p14:tracePt t="36221" x="2938463" y="2214563"/>
          <p14:tracePt t="36238" x="3133725" y="2241550"/>
          <p14:tracePt t="36254" x="3276600" y="2259013"/>
          <p14:tracePt t="36271" x="3340100" y="2268538"/>
          <p14:tracePt t="36287" x="3402013" y="2276475"/>
          <p14:tracePt t="36304" x="3438525" y="2276475"/>
          <p14:tracePt t="36321" x="3527425" y="2286000"/>
          <p14:tracePt t="36337" x="3616325" y="2295525"/>
          <p14:tracePt t="36354" x="3705225" y="2295525"/>
          <p14:tracePt t="36371" x="3741738" y="2295525"/>
          <p14:tracePt t="36387" x="3768725" y="2295525"/>
          <p14:tracePt t="36404" x="3795713" y="2295525"/>
          <p14:tracePt t="36421" x="3803650" y="2295525"/>
          <p14:tracePt t="36437" x="3822700" y="2286000"/>
          <p14:tracePt t="36454" x="3830638" y="2276475"/>
          <p14:tracePt t="36471" x="3840163" y="2259013"/>
          <p14:tracePt t="36487" x="3840163" y="2251075"/>
          <p14:tracePt t="36505" x="3848100" y="2241550"/>
          <p14:tracePt t="36521" x="3848100" y="2224088"/>
          <p14:tracePt t="36538" x="3857625" y="2214563"/>
          <p14:tracePt t="36554" x="3857625" y="2197100"/>
          <p14:tracePt t="36571" x="3867150" y="2170113"/>
          <p14:tracePt t="36575" x="3867150" y="2160588"/>
          <p14:tracePt t="36590" x="3867150" y="2143125"/>
          <p14:tracePt t="36604" x="3867150" y="2133600"/>
          <p14:tracePt t="36622" x="3857625" y="2081213"/>
          <p14:tracePt t="36637" x="3830638" y="2044700"/>
          <p14:tracePt t="36654" x="3776663" y="2009775"/>
          <p14:tracePt t="36671" x="3571875" y="1955800"/>
          <p14:tracePt t="36687" x="3429000" y="1946275"/>
          <p14:tracePt t="36704" x="3205163" y="1973263"/>
          <p14:tracePt t="36721" x="2847975" y="2017713"/>
          <p14:tracePt t="36738" x="2660650" y="2062163"/>
          <p14:tracePt t="36754" x="2554288" y="2089150"/>
          <p14:tracePt t="36771" x="2465388" y="2098675"/>
          <p14:tracePt t="36787" x="2347913" y="2116138"/>
          <p14:tracePt t="36803" x="2303463" y="2116138"/>
          <p14:tracePt t="36820" x="2268538" y="2116138"/>
          <p14:tracePt t="36837" x="2259013" y="2108200"/>
          <p14:tracePt t="36854" x="2241550" y="2108200"/>
          <p14:tracePt t="36870" x="2241550" y="2098675"/>
          <p14:tracePt t="36904" x="2241550" y="2089150"/>
          <p14:tracePt t="36920" x="2241550" y="2081213"/>
          <p14:tracePt t="36937" x="2241550" y="2071688"/>
          <p14:tracePt t="36965" x="2241550" y="2062163"/>
          <p14:tracePt t="37075" x="2241550" y="2054225"/>
          <p14:tracePt t="37101" x="2241550" y="2044700"/>
          <p14:tracePt t="37116" x="2241550" y="2036763"/>
          <p14:tracePt t="37123" x="2241550" y="2027238"/>
          <p14:tracePt t="37136" x="2241550" y="2017713"/>
          <p14:tracePt t="37143" x="2241550" y="2009775"/>
          <p14:tracePt t="37154" x="2241550" y="2000250"/>
          <p14:tracePt t="37171" x="2241550" y="1982788"/>
          <p14:tracePt t="37204" x="2241550" y="1965325"/>
          <p14:tracePt t="37221" x="2241550" y="1955800"/>
          <p14:tracePt t="37335" x="2232025" y="1955800"/>
          <p14:tracePt t="37342" x="2232025" y="1965325"/>
          <p14:tracePt t="37354" x="2232025" y="1973263"/>
          <p14:tracePt t="37371" x="2232025" y="1982788"/>
          <p14:tracePt t="37387" x="2232025" y="1990725"/>
          <p14:tracePt t="37404" x="2232025" y="2000250"/>
          <p14:tracePt t="37458" x="2232025" y="1990725"/>
          <p14:tracePt t="37479" x="2241550" y="1982788"/>
          <p14:tracePt t="37492" x="2241550" y="1965325"/>
          <p14:tracePt t="37513" x="2241550" y="1955800"/>
          <p14:tracePt t="37527" x="2241550" y="1946275"/>
          <p14:tracePt t="37561" x="2232025" y="1946275"/>
          <p14:tracePt t="37581" x="2224088" y="1946275"/>
          <p14:tracePt t="37589" x="2214563" y="1946275"/>
          <p14:tracePt t="37595" x="2214563" y="1955800"/>
          <p14:tracePt t="37604" x="2205038" y="1955800"/>
          <p14:tracePt t="37621" x="2197100" y="1965325"/>
          <p14:tracePt t="37637" x="2197100" y="1973263"/>
          <p14:tracePt t="37654" x="2197100" y="1982788"/>
          <p14:tracePt t="37687" x="2205038" y="1982788"/>
          <p14:tracePt t="37704" x="2214563" y="1982788"/>
          <p14:tracePt t="37721" x="2232025" y="1982788"/>
          <p14:tracePt t="37738" x="2241550" y="1973263"/>
          <p14:tracePt t="37772" x="2241550" y="1965325"/>
          <p14:tracePt t="37792" x="2241550" y="1955800"/>
          <p14:tracePt t="37803" x="2232025" y="1955800"/>
          <p14:tracePt t="37820" x="2214563" y="1955800"/>
          <p14:tracePt t="37837" x="2205038" y="1955800"/>
          <p14:tracePt t="37854" x="2197100" y="1955800"/>
          <p14:tracePt t="37870" x="2187575" y="1973263"/>
          <p14:tracePt t="37903" x="2187575" y="1982788"/>
          <p14:tracePt t="37920" x="2197100" y="1982788"/>
          <p14:tracePt t="37937" x="2205038" y="1982788"/>
          <p14:tracePt t="37954" x="2224088" y="1982788"/>
          <p14:tracePt t="37971" x="2268538" y="1982788"/>
          <p14:tracePt t="37988" x="2295525" y="1982788"/>
          <p14:tracePt t="38004" x="2312988" y="1982788"/>
          <p14:tracePt t="38021" x="2330450" y="1973263"/>
          <p14:tracePt t="38054" x="2330450" y="1965325"/>
          <p14:tracePt t="38074" x="2322513" y="1965325"/>
          <p14:tracePt t="38087" x="2312988" y="1965325"/>
          <p14:tracePt t="38103" x="2303463" y="1965325"/>
          <p14:tracePt t="38120" x="2286000" y="1973263"/>
          <p14:tracePt t="38137" x="2276475" y="1982788"/>
          <p14:tracePt t="38198" x="2286000" y="1982788"/>
          <p14:tracePt t="38211" x="2286000" y="1973263"/>
          <p14:tracePt t="38218" x="2295525" y="1973263"/>
          <p14:tracePt t="38225" x="2295525" y="1965325"/>
          <p14:tracePt t="38246" x="2295525" y="1955800"/>
          <p14:tracePt t="38259" x="2295525" y="1946275"/>
          <p14:tracePt t="38287" x="2286000" y="1946275"/>
          <p14:tracePt t="38293" x="2276475" y="1946275"/>
          <p14:tracePt t="38307" x="2268538" y="1946275"/>
          <p14:tracePt t="38328" x="2259013" y="1946275"/>
          <p14:tracePt t="38349" x="2251075" y="1955800"/>
          <p14:tracePt t="38356" x="2241550" y="1955800"/>
          <p14:tracePt t="38382" x="2241550" y="1965325"/>
          <p14:tracePt t="38390" x="2232025" y="1965325"/>
          <p14:tracePt t="38417" x="2232025" y="1973263"/>
          <p14:tracePt t="38424" x="2232025" y="1982788"/>
          <p14:tracePt t="38445" x="2232025" y="1990725"/>
          <p14:tracePt t="38458" x="2232025" y="2000250"/>
          <p14:tracePt t="38473" x="2232025" y="2009775"/>
          <p14:tracePt t="38487" x="2232025" y="2017713"/>
          <p14:tracePt t="38505" x="2251075" y="2027238"/>
          <p14:tracePt t="38521" x="2259013" y="2027238"/>
          <p14:tracePt t="38537" x="2286000" y="2027238"/>
          <p14:tracePt t="38554" x="2312988" y="2027238"/>
          <p14:tracePt t="38571" x="2339975" y="2017713"/>
          <p14:tracePt t="38588" x="2366963" y="2009775"/>
          <p14:tracePt t="38604" x="2374900" y="2009775"/>
          <p14:tracePt t="38621" x="2393950" y="1990725"/>
          <p14:tracePt t="38637" x="2393950" y="1982788"/>
          <p14:tracePt t="38654" x="2401888" y="1973263"/>
          <p14:tracePt t="38671" x="2401888" y="1965325"/>
          <p14:tracePt t="38688" x="2401888" y="1946275"/>
          <p14:tracePt t="38704" x="2384425" y="1938338"/>
          <p14:tracePt t="38721" x="2357438" y="1938338"/>
          <p14:tracePt t="38738" x="2330450" y="1928813"/>
          <p14:tracePt t="38754" x="2312988" y="1919288"/>
          <p14:tracePt t="38771" x="2303463" y="1919288"/>
          <p14:tracePt t="38787" x="2276475" y="1919288"/>
          <p14:tracePt t="38803" x="2268538" y="1919288"/>
          <p14:tracePt t="38820" x="2251075" y="1928813"/>
          <p14:tracePt t="38837" x="2241550" y="1938338"/>
          <p14:tracePt t="38853" x="2232025" y="1946275"/>
          <p14:tracePt t="38870" x="2224088" y="1955800"/>
          <p14:tracePt t="38887" x="2214563" y="1965325"/>
          <p14:tracePt t="38904" x="2214563" y="1973263"/>
          <p14:tracePt t="38921" x="2214563" y="1982788"/>
          <p14:tracePt t="38938" x="2214563" y="1990725"/>
          <p14:tracePt t="38954" x="2224088" y="2000250"/>
          <p14:tracePt t="38971" x="2224088" y="2009775"/>
          <p14:tracePt t="38987" x="2232025" y="2017713"/>
          <p14:tracePt t="39019" x="2241550" y="2017713"/>
          <p14:tracePt t="39047" x="2251075" y="2017713"/>
          <p14:tracePt t="39068" x="2259013" y="2017713"/>
          <p14:tracePt t="39074" x="2268538" y="2017713"/>
          <p14:tracePt t="39089" x="2276475" y="2017713"/>
          <p14:tracePt t="39104" x="2286000" y="2027238"/>
          <p14:tracePt t="39121" x="2295525" y="2044700"/>
          <p14:tracePt t="39137" x="2303463" y="2054225"/>
          <p14:tracePt t="39154" x="2312988" y="2062163"/>
          <p14:tracePt t="39171" x="2330450" y="2071688"/>
          <p14:tracePt t="39187" x="2339975" y="2081213"/>
          <p14:tracePt t="39204" x="2347913" y="2081213"/>
          <p14:tracePt t="39221" x="2357438" y="2081213"/>
          <p14:tracePt t="39237" x="2366963" y="2081213"/>
          <p14:tracePt t="39254" x="2374900" y="2081213"/>
          <p14:tracePt t="39271" x="2384425" y="2081213"/>
          <p14:tracePt t="39304" x="2393950" y="2081213"/>
          <p14:tracePt t="39321" x="2393950" y="2071688"/>
          <p14:tracePt t="39337" x="2401888" y="2062163"/>
          <p14:tracePt t="39354" x="2411413" y="2054225"/>
          <p14:tracePt t="39389" x="2419350" y="2054225"/>
          <p14:tracePt t="39424" x="2428875" y="2054225"/>
          <p14:tracePt t="39444" x="2446338" y="2054225"/>
          <p14:tracePt t="39451" x="2446338" y="2062163"/>
          <p14:tracePt t="39465" x="2455863" y="2071688"/>
          <p14:tracePt t="39478" x="2465388" y="2071688"/>
          <p14:tracePt t="39487" x="2473325" y="2071688"/>
          <p14:tracePt t="39504" x="2473325" y="2081213"/>
          <p14:tracePt t="39526" x="2473325" y="2089150"/>
          <p14:tracePt t="39575" x="2465388" y="2089150"/>
          <p14:tracePt t="39581" x="2455863" y="2089150"/>
          <p14:tracePt t="39978" x="2473325" y="2089150"/>
          <p14:tracePt t="39985" x="2509838" y="2089150"/>
          <p14:tracePt t="39992" x="2527300" y="2089150"/>
          <p14:tracePt t="40005" x="2581275" y="2089150"/>
          <p14:tracePt t="40021" x="2625725" y="2089150"/>
          <p14:tracePt t="40037" x="2697163" y="2089150"/>
          <p14:tracePt t="40054" x="2795588" y="2089150"/>
          <p14:tracePt t="40071" x="2847975" y="2089150"/>
          <p14:tracePt t="40074" x="2857500" y="2089150"/>
          <p14:tracePt t="40087" x="2884488" y="2098675"/>
          <p14:tracePt t="40103" x="2901950" y="2098675"/>
          <p14:tracePt t="40120" x="2965450" y="2108200"/>
          <p14:tracePt t="40137" x="3017838" y="2116138"/>
          <p14:tracePt t="40153" x="3062288" y="2116138"/>
          <p14:tracePt t="40170" x="3108325" y="2133600"/>
          <p14:tracePt t="40187" x="3143250" y="2133600"/>
          <p14:tracePt t="40204" x="3170238" y="2133600"/>
          <p14:tracePt t="40221" x="3205163" y="2143125"/>
          <p14:tracePt t="40237" x="3232150" y="2143125"/>
          <p14:tracePt t="40254" x="3259138" y="2143125"/>
          <p14:tracePt t="40272" x="3313113" y="2152650"/>
          <p14:tracePt t="40287" x="3340100" y="2152650"/>
          <p14:tracePt t="40304" x="3367088" y="2152650"/>
          <p14:tracePt t="40320" x="3446463" y="2152650"/>
          <p14:tracePt t="40337" x="3500438" y="2152650"/>
          <p14:tracePt t="40354" x="3536950" y="2152650"/>
          <p14:tracePt t="40371" x="3571875" y="2152650"/>
          <p14:tracePt t="40388" x="3608388" y="2152650"/>
          <p14:tracePt t="40404" x="3633788" y="2152650"/>
          <p14:tracePt t="40421" x="3660775" y="2152650"/>
          <p14:tracePt t="40437" x="3687763" y="2152650"/>
          <p14:tracePt t="40454" x="3714750" y="2152650"/>
          <p14:tracePt t="40471" x="3759200" y="2152650"/>
          <p14:tracePt t="40487" x="3786188" y="2152650"/>
          <p14:tracePt t="40505" x="3822700" y="2143125"/>
          <p14:tracePt t="40521" x="3840163" y="2143125"/>
          <p14:tracePt t="40537" x="3857625" y="2143125"/>
          <p14:tracePt t="40554" x="3875088" y="2133600"/>
          <p14:tracePt t="40571" x="3884613" y="2133600"/>
          <p14:tracePt t="40587" x="3894138" y="2125663"/>
          <p14:tracePt t="40604" x="3894138" y="2116138"/>
          <p14:tracePt t="40621" x="3902075" y="2116138"/>
          <p14:tracePt t="40637" x="3902075" y="2108200"/>
          <p14:tracePt t="40654" x="3911600" y="2108200"/>
          <p14:tracePt t="40671" x="3911600" y="2098675"/>
          <p14:tracePt t="40690" x="3919538" y="2098675"/>
          <p14:tracePt t="40705" x="3929063" y="2089150"/>
          <p14:tracePt t="40721" x="3938588" y="2089150"/>
          <p14:tracePt t="40738" x="3965575" y="2081213"/>
          <p14:tracePt t="40754" x="3983038" y="2081213"/>
          <p14:tracePt t="40771" x="3990975" y="2081213"/>
          <p14:tracePt t="40787" x="4000500" y="2071688"/>
          <p14:tracePt t="40820" x="4017963" y="2062163"/>
          <p14:tracePt t="40853" x="4017963" y="2054225"/>
          <p14:tracePt t="40881" x="4017963" y="2044700"/>
          <p14:tracePt t="40889" x="4017963" y="2036763"/>
          <p14:tracePt t="40903" x="4017963" y="2027238"/>
          <p14:tracePt t="40920" x="4017963" y="2009775"/>
          <p14:tracePt t="40937" x="4017963" y="1965325"/>
          <p14:tracePt t="40954" x="4017963" y="1928813"/>
          <p14:tracePt t="40971" x="4017963" y="1901825"/>
          <p14:tracePt t="40987" x="4010025" y="1874838"/>
          <p14:tracePt t="41005" x="4010025" y="1847850"/>
          <p14:tracePt t="41021" x="4000500" y="1839913"/>
          <p14:tracePt t="41037" x="3990975" y="1830388"/>
          <p14:tracePt t="41054" x="3983038" y="1812925"/>
          <p14:tracePt t="41071" x="3973513" y="1812925"/>
          <p14:tracePt t="41087" x="3965575" y="1803400"/>
          <p14:tracePt t="41104" x="3946525" y="1803400"/>
          <p14:tracePt t="41121" x="3929063" y="1795463"/>
          <p14:tracePt t="41137" x="3919538" y="1785938"/>
          <p14:tracePt t="41155" x="3902075" y="1785938"/>
          <p14:tracePt t="41171" x="3867150" y="1768475"/>
          <p14:tracePt t="41187" x="3830638" y="1768475"/>
          <p14:tracePt t="41204" x="3786188" y="1751013"/>
          <p14:tracePt t="41221" x="3759200" y="1751013"/>
          <p14:tracePt t="41238" x="3732213" y="1741488"/>
          <p14:tracePt t="41254" x="3724275" y="1741488"/>
          <p14:tracePt t="41272" x="3697288" y="1741488"/>
          <p14:tracePt t="41287" x="3679825" y="1741488"/>
          <p14:tracePt t="41304" x="3652838" y="1741488"/>
          <p14:tracePt t="41320" x="3608388" y="1741488"/>
          <p14:tracePt t="41337" x="3581400" y="1741488"/>
          <p14:tracePt t="41354" x="3544888" y="1741488"/>
          <p14:tracePt t="41371" x="3490913" y="1741488"/>
          <p14:tracePt t="41388" x="3419475" y="1751013"/>
          <p14:tracePt t="41404" x="3375025" y="1758950"/>
          <p14:tracePt t="41421" x="3330575" y="1758950"/>
          <p14:tracePt t="41437" x="3268663" y="1758950"/>
          <p14:tracePt t="41454" x="3224213" y="1758950"/>
          <p14:tracePt t="41471" x="3152775" y="1758950"/>
          <p14:tracePt t="41487" x="3108325" y="1768475"/>
          <p14:tracePt t="41505" x="3044825" y="1776413"/>
          <p14:tracePt t="41521" x="3000375" y="1785938"/>
          <p14:tracePt t="41537" x="2965450" y="1785938"/>
          <p14:tracePt t="41554" x="2919413" y="1795463"/>
          <p14:tracePt t="41571" x="2901950" y="1803400"/>
          <p14:tracePt t="41575" x="2884488" y="1803400"/>
          <p14:tracePt t="41587" x="2857500" y="1803400"/>
          <p14:tracePt t="41604" x="2822575" y="1812925"/>
          <p14:tracePt t="41622" x="2786063" y="1822450"/>
          <p14:tracePt t="41637" x="2759075" y="1830388"/>
          <p14:tracePt t="41654" x="2732088" y="1839913"/>
          <p14:tracePt t="41671" x="2697163" y="1847850"/>
          <p14:tracePt t="41687" x="2670175" y="1847850"/>
          <p14:tracePt t="41704" x="2643188" y="1866900"/>
          <p14:tracePt t="41721" x="2625725" y="1866900"/>
          <p14:tracePt t="41737" x="2616200" y="1874838"/>
          <p14:tracePt t="41754" x="2598738" y="1874838"/>
          <p14:tracePt t="41772" x="2589213" y="1893888"/>
          <p14:tracePt t="41787" x="2581275" y="1893888"/>
          <p14:tracePt t="41803" x="2571750" y="1893888"/>
          <p14:tracePt t="41820" x="2554288" y="1901825"/>
          <p14:tracePt t="41837" x="2544763" y="1911350"/>
          <p14:tracePt t="41853" x="2517775" y="1928813"/>
          <p14:tracePt t="41870" x="2509838" y="1938338"/>
          <p14:tracePt t="41887" x="2500313" y="1955800"/>
          <p14:tracePt t="41903" x="2490788" y="1955800"/>
          <p14:tracePt t="41921" x="2482850" y="1965325"/>
          <p14:tracePt t="41937" x="2473325" y="1973263"/>
          <p14:tracePt t="41954" x="2473325" y="1982788"/>
          <p14:tracePt t="41971" x="2473325" y="1990725"/>
          <p14:tracePt t="42005" x="2473325" y="2000250"/>
          <p14:tracePt t="42021" x="2482850" y="2000250"/>
          <p14:tracePt t="42037" x="2482850" y="2009775"/>
          <p14:tracePt t="42054" x="2490788" y="2009775"/>
          <p14:tracePt t="42071" x="2490788" y="2017713"/>
          <p14:tracePt t="42088" x="2500313" y="2017713"/>
          <p14:tracePt t="42103" x="2509838" y="2017713"/>
          <p14:tracePt t="42120" x="2517775" y="2027238"/>
          <p14:tracePt t="42137" x="2544763" y="2036763"/>
          <p14:tracePt t="42170" x="2562225" y="2044700"/>
          <p14:tracePt t="42187" x="2571750" y="2054225"/>
          <p14:tracePt t="42203" x="2581275" y="2054225"/>
          <p14:tracePt t="42220" x="2589213" y="2062163"/>
          <p14:tracePt t="42237" x="2598738" y="2071688"/>
          <p14:tracePt t="42253" x="2616200" y="2071688"/>
          <p14:tracePt t="42271" x="2625725" y="2081213"/>
          <p14:tracePt t="42287" x="2633663" y="2081213"/>
          <p14:tracePt t="42304" x="2652713" y="2081213"/>
          <p14:tracePt t="42321" x="2679700" y="2089150"/>
          <p14:tracePt t="42337" x="2697163" y="2098675"/>
          <p14:tracePt t="42354" x="2724150" y="2108200"/>
          <p14:tracePt t="42371" x="2741613" y="2116138"/>
          <p14:tracePt t="42388" x="2759075" y="2125663"/>
          <p14:tracePt t="42404" x="2786063" y="2125663"/>
          <p14:tracePt t="42421" x="2803525" y="2133600"/>
          <p14:tracePt t="42437" x="2840038" y="2133600"/>
          <p14:tracePt t="42454" x="2874963" y="2143125"/>
          <p14:tracePt t="42470" x="2965450" y="2152650"/>
          <p14:tracePt t="42487" x="3017838" y="2160588"/>
          <p14:tracePt t="42505" x="3098800" y="2170113"/>
          <p14:tracePt t="42521" x="3143250" y="2179638"/>
          <p14:tracePt t="42538" x="3170238" y="2179638"/>
          <p14:tracePt t="42554" x="3205163" y="2179638"/>
          <p14:tracePt t="42571" x="3241675" y="2187575"/>
          <p14:tracePt t="42587" x="3313113" y="2187575"/>
          <p14:tracePt t="42604" x="3402013" y="2187575"/>
          <p14:tracePt t="42621" x="3465513" y="2197100"/>
          <p14:tracePt t="42638" x="3544888" y="2197100"/>
          <p14:tracePt t="42655" x="3571875" y="2197100"/>
          <p14:tracePt t="42671" x="3608388" y="2197100"/>
          <p14:tracePt t="42687" x="3625850" y="2197100"/>
          <p14:tracePt t="42704" x="3652838" y="2197100"/>
          <p14:tracePt t="42721" x="3670300" y="2197100"/>
          <p14:tracePt t="42737" x="3687763" y="2197100"/>
          <p14:tracePt t="42754" x="3732213" y="2197100"/>
          <p14:tracePt t="42771" x="3768725" y="2197100"/>
          <p14:tracePt t="42787" x="3813175" y="2197100"/>
          <p14:tracePt t="42803" x="3840163" y="2197100"/>
          <p14:tracePt t="42820" x="3884613" y="2197100"/>
          <p14:tracePt t="42837" x="3902075" y="2197100"/>
          <p14:tracePt t="42853" x="3938588" y="2197100"/>
          <p14:tracePt t="42870" x="3956050" y="2187575"/>
          <p14:tracePt t="42887" x="3983038" y="2170113"/>
          <p14:tracePt t="42904" x="4000500" y="2170113"/>
          <p14:tracePt t="42921" x="4010025" y="2160588"/>
          <p14:tracePt t="42937" x="4027488" y="2143125"/>
          <p14:tracePt t="42954" x="4037013" y="2133600"/>
          <p14:tracePt t="42971" x="4054475" y="2133600"/>
          <p14:tracePt t="42987" x="4062413" y="2125663"/>
          <p14:tracePt t="43004" x="4071938" y="2116138"/>
          <p14:tracePt t="43021" x="4081463" y="2108200"/>
          <p14:tracePt t="43037" x="4089400" y="2108200"/>
          <p14:tracePt t="43054" x="4098925" y="2108200"/>
          <p14:tracePt t="43071" x="4108450" y="2098675"/>
          <p14:tracePt t="43087" x="4116388" y="2081213"/>
          <p14:tracePt t="43104" x="4125913" y="2062163"/>
          <p14:tracePt t="43121" x="4133850" y="2044700"/>
          <p14:tracePt t="43137" x="4133850" y="2000250"/>
          <p14:tracePt t="43155" x="4152900" y="1965325"/>
          <p14:tracePt t="43171" x="4152900" y="1928813"/>
          <p14:tracePt t="43187" x="4152900" y="1911350"/>
          <p14:tracePt t="43204" x="4152900" y="1884363"/>
          <p14:tracePt t="43221" x="4152900" y="1874838"/>
          <p14:tracePt t="43238" x="4143375" y="1857375"/>
          <p14:tracePt t="43254" x="4125913" y="1830388"/>
          <p14:tracePt t="43271" x="4116388" y="1803400"/>
          <p14:tracePt t="43287" x="4108450" y="1795463"/>
          <p14:tracePt t="43304" x="4098925" y="1795463"/>
          <p14:tracePt t="43321" x="4089400" y="1776413"/>
          <p14:tracePt t="43337" x="4081463" y="1768475"/>
          <p14:tracePt t="43354" x="4071938" y="1758950"/>
          <p14:tracePt t="43371" x="4062413" y="1751013"/>
          <p14:tracePt t="43388" x="4044950" y="1741488"/>
          <p14:tracePt t="43404" x="4037013" y="1741488"/>
          <p14:tracePt t="43421" x="4017963" y="1741488"/>
          <p14:tracePt t="43438" x="3983038" y="1731963"/>
          <p14:tracePt t="43454" x="3956050" y="1731963"/>
          <p14:tracePt t="43471" x="3919538" y="1731963"/>
          <p14:tracePt t="43487" x="3894138" y="1731963"/>
          <p14:tracePt t="43504" x="3848100" y="1731963"/>
          <p14:tracePt t="43521" x="3822700" y="1731963"/>
          <p14:tracePt t="43538" x="3803650" y="1731963"/>
          <p14:tracePt t="43554" x="3759200" y="1731963"/>
          <p14:tracePt t="43571" x="3732213" y="1731963"/>
          <p14:tracePt t="43587" x="3697288" y="1731963"/>
          <p14:tracePt t="43604" x="3652838" y="1731963"/>
          <p14:tracePt t="43621" x="3554413" y="1741488"/>
          <p14:tracePt t="43637" x="3490913" y="1751013"/>
          <p14:tracePt t="43655" x="3394075" y="1758950"/>
          <p14:tracePt t="43671" x="3340100" y="1758950"/>
          <p14:tracePt t="43687" x="3295650" y="1776413"/>
          <p14:tracePt t="43704" x="3232150" y="1785938"/>
          <p14:tracePt t="43721" x="3187700" y="1785938"/>
          <p14:tracePt t="43737" x="3116263" y="1795463"/>
          <p14:tracePt t="43754" x="3017838" y="1803400"/>
          <p14:tracePt t="43771" x="2928938" y="1822450"/>
          <p14:tracePt t="43787" x="2884488" y="1822450"/>
          <p14:tracePt t="43803" x="2847975" y="1830388"/>
          <p14:tracePt t="43820" x="2786063" y="1839913"/>
          <p14:tracePt t="43837" x="2741613" y="1847850"/>
          <p14:tracePt t="43853" x="2670175" y="1847850"/>
          <p14:tracePt t="43870" x="2625725" y="1847850"/>
          <p14:tracePt t="43887" x="2608263" y="1847850"/>
          <p14:tracePt t="43903" x="2571750" y="1847850"/>
          <p14:tracePt t="43920" x="2562225" y="1857375"/>
          <p14:tracePt t="43937" x="2544763" y="1857375"/>
          <p14:tracePt t="43954" x="2536825" y="1857375"/>
          <p14:tracePt t="43971" x="2527300" y="1857375"/>
          <p14:tracePt t="44004" x="2517775" y="1866900"/>
          <p14:tracePt t="44021" x="2509838" y="1874838"/>
          <p14:tracePt t="44054" x="2500313" y="1884363"/>
          <p14:tracePt t="44087" x="2490788" y="1893888"/>
          <p14:tracePt t="44120" x="2490788" y="1901825"/>
          <p14:tracePt t="44169" x="2490788" y="1911350"/>
          <p14:tracePt t="44189" x="2490788" y="1919288"/>
          <p14:tracePt t="44238" x="2490788" y="1928813"/>
          <p14:tracePt t="44266" x="2482850" y="1928813"/>
          <p14:tracePt t="44279" x="2473325" y="1928813"/>
          <p14:tracePt t="44286" x="2473325" y="1938338"/>
          <p14:tracePt t="44293" x="2465388" y="1938338"/>
          <p14:tracePt t="44307" x="2455863" y="1955800"/>
          <p14:tracePt t="44321" x="2438400" y="1965325"/>
          <p14:tracePt t="44337" x="2428875" y="1982788"/>
          <p14:tracePt t="44354" x="2419350" y="2000250"/>
          <p14:tracePt t="44371" x="2411413" y="2009775"/>
          <p14:tracePt t="44387" x="2411413" y="2017713"/>
          <p14:tracePt t="44404" x="2411413" y="2027238"/>
          <p14:tracePt t="44421" x="2411413" y="2036763"/>
          <p14:tracePt t="44454" x="2411413" y="2044700"/>
          <p14:tracePt t="44485" x="2411413" y="2054225"/>
          <p14:tracePt t="44506" x="2419350" y="2054225"/>
          <p14:tracePt t="44525" x="2428875" y="2062163"/>
          <p14:tracePt t="44539" x="2438400" y="2062163"/>
          <p14:tracePt t="44545" x="2438400" y="2071688"/>
          <p14:tracePt t="44553" x="2446338" y="2071688"/>
          <p14:tracePt t="44572" x="2455863" y="2071688"/>
          <p14:tracePt t="44587" x="2465388" y="2081213"/>
          <p14:tracePt t="44603" x="2473325" y="2081213"/>
          <p14:tracePt t="44620" x="2490788" y="2089150"/>
          <p14:tracePt t="44653" x="2509838" y="2089150"/>
          <p14:tracePt t="44670" x="2517775" y="2089150"/>
          <p14:tracePt t="44687" x="2527300" y="2089150"/>
          <p14:tracePt t="44704" x="2536825" y="2089150"/>
          <p14:tracePt t="44721" x="2544763" y="2089150"/>
          <p14:tracePt t="44754" x="2554288" y="2089150"/>
          <p14:tracePt t="44779" x="2562225" y="2089150"/>
          <p14:tracePt t="44806" x="2571750" y="2089150"/>
          <p14:tracePt t="44818" x="2581275" y="2089150"/>
          <p14:tracePt t="44853" x="2589213" y="2089150"/>
          <p14:tracePt t="44874" x="2589213" y="2081213"/>
          <p14:tracePt t="44888" x="2598738" y="2081213"/>
          <p14:tracePt t="44916" x="2608263" y="2081213"/>
          <p14:tracePt t="44937" x="2616200" y="2081213"/>
          <p14:tracePt t="44964" x="2625725" y="2081213"/>
          <p14:tracePt t="44978" x="2625725" y="2071688"/>
          <p14:tracePt t="44999" x="2633663" y="2071688"/>
          <p14:tracePt t="45032" x="2643188" y="2071688"/>
          <p14:tracePt t="45047" x="2652713" y="2071688"/>
          <p14:tracePt t="45060" x="2660650" y="2071688"/>
          <p14:tracePt t="45080" x="2670175" y="2071688"/>
          <p14:tracePt t="45087" x="2679700" y="2071688"/>
          <p14:tracePt t="45094" x="2687638" y="2071688"/>
          <p14:tracePt t="45108" x="2697163" y="2081213"/>
          <p14:tracePt t="45121" x="2714625" y="2081213"/>
          <p14:tracePt t="45137" x="2724150" y="2089150"/>
          <p14:tracePt t="45154" x="2751138" y="2098675"/>
          <p14:tracePt t="45171" x="2776538" y="2108200"/>
          <p14:tracePt t="45187" x="2803525" y="2108200"/>
          <p14:tracePt t="45204" x="2847975" y="2125663"/>
          <p14:tracePt t="45221" x="2884488" y="2125663"/>
          <p14:tracePt t="45237" x="2928938" y="2133600"/>
          <p14:tracePt t="45254" x="2946400" y="2143125"/>
          <p14:tracePt t="45271" x="2990850" y="2152650"/>
          <p14:tracePt t="45287" x="3009900" y="2152650"/>
          <p14:tracePt t="45304" x="3036888" y="2160588"/>
          <p14:tracePt t="45321" x="3062288" y="2170113"/>
          <p14:tracePt t="45337" x="3081338" y="2170113"/>
          <p14:tracePt t="45354" x="3108325" y="2179638"/>
          <p14:tracePt t="45371" x="3125788" y="2187575"/>
          <p14:tracePt t="45388" x="3152775" y="2197100"/>
          <p14:tracePt t="45404" x="3179763" y="2197100"/>
          <p14:tracePt t="45421" x="3205163" y="2197100"/>
          <p14:tracePt t="45437" x="3241675" y="2214563"/>
          <p14:tracePt t="45454" x="3286125" y="2214563"/>
          <p14:tracePt t="45471" x="3348038" y="2224088"/>
          <p14:tracePt t="45487" x="3375025" y="2232025"/>
          <p14:tracePt t="45504" x="3394075" y="2241550"/>
          <p14:tracePt t="45521" x="3419475" y="2241550"/>
          <p14:tracePt t="45537" x="3438525" y="2241550"/>
          <p14:tracePt t="45554" x="3465513" y="2241550"/>
          <p14:tracePt t="45571" x="3473450" y="2241550"/>
          <p14:tracePt t="45575" x="3482975" y="2241550"/>
          <p14:tracePt t="45588" x="3500438" y="2241550"/>
          <p14:tracePt t="45604" x="3517900" y="2241550"/>
          <p14:tracePt t="45621" x="3536950" y="2241550"/>
          <p14:tracePt t="45637" x="3571875" y="2241550"/>
          <p14:tracePt t="45655" x="3598863" y="2251075"/>
          <p14:tracePt t="45671" x="3652838" y="2251075"/>
          <p14:tracePt t="45687" x="3687763" y="2251075"/>
          <p14:tracePt t="45704" x="3732213" y="2251075"/>
          <p14:tracePt t="45721" x="3751263" y="2251075"/>
          <p14:tracePt t="45737" x="3786188" y="2251075"/>
          <p14:tracePt t="45754" x="3803650" y="2251075"/>
          <p14:tracePt t="45771" x="3822700" y="2251075"/>
          <p14:tracePt t="45787" x="3840163" y="2251075"/>
          <p14:tracePt t="45820" x="3848100" y="2241550"/>
          <p14:tracePt t="45837" x="3857625" y="2232025"/>
          <p14:tracePt t="45853" x="3867150" y="2224088"/>
          <p14:tracePt t="45870" x="3867150" y="2214563"/>
          <p14:tracePt t="45887" x="3884613" y="2214563"/>
          <p14:tracePt t="45904" x="3894138" y="2205038"/>
          <p14:tracePt t="45922" x="3902075" y="2197100"/>
          <p14:tracePt t="45954" x="3911600" y="2197100"/>
          <p14:tracePt t="45971" x="3919538" y="2179638"/>
          <p14:tracePt t="46005" x="3929063" y="2170113"/>
          <p14:tracePt t="46034" x="3938588" y="2160588"/>
          <p14:tracePt t="46046" x="3946525" y="2152650"/>
          <p14:tracePt t="46059" x="3956050" y="2152650"/>
          <p14:tracePt t="46071" x="3965575" y="2143125"/>
          <p14:tracePt t="46087" x="3983038" y="2133600"/>
          <p14:tracePt t="46104" x="3990975" y="2125663"/>
          <p14:tracePt t="46120" x="4017963" y="2098675"/>
          <p14:tracePt t="46137" x="4027488" y="2089150"/>
          <p14:tracePt t="46154" x="4037013" y="2071688"/>
          <p14:tracePt t="46170" x="4044950" y="2071688"/>
          <p14:tracePt t="46187" x="4062413" y="2054225"/>
          <p14:tracePt t="46204" x="4071938" y="2027238"/>
          <p14:tracePt t="46221" x="4071938" y="2000250"/>
          <p14:tracePt t="46237" x="4081463" y="1955800"/>
          <p14:tracePt t="46254" x="4089400" y="1919288"/>
          <p14:tracePt t="46271" x="4098925" y="1884363"/>
          <p14:tracePt t="46287" x="4098925" y="1857375"/>
          <p14:tracePt t="46305" x="4108450" y="1822450"/>
          <p14:tracePt t="46321" x="4108450" y="1812925"/>
          <p14:tracePt t="46337" x="4108450" y="1795463"/>
          <p14:tracePt t="46354" x="4108450" y="1768475"/>
          <p14:tracePt t="46371" x="4098925" y="1758950"/>
          <p14:tracePt t="46387" x="4089400" y="1751013"/>
          <p14:tracePt t="46404" x="4071938" y="1751013"/>
          <p14:tracePt t="46421" x="4062413" y="1741488"/>
          <p14:tracePt t="46437" x="4054475" y="1741488"/>
          <p14:tracePt t="46454" x="4037013" y="1741488"/>
          <p14:tracePt t="46471" x="4017963" y="1741488"/>
          <p14:tracePt t="46487" x="4010025" y="1741488"/>
          <p14:tracePt t="46504" x="3990975" y="1741488"/>
          <p14:tracePt t="46521" x="3973513" y="1741488"/>
          <p14:tracePt t="46538" x="3946525" y="1741488"/>
          <p14:tracePt t="46554" x="3929063" y="1741488"/>
          <p14:tracePt t="46571" x="3902075" y="1741488"/>
          <p14:tracePt t="46587" x="3867150" y="1741488"/>
          <p14:tracePt t="46604" x="3822700" y="1751013"/>
          <p14:tracePt t="46620" x="3732213" y="1758950"/>
          <p14:tracePt t="46637" x="3643313" y="1758950"/>
          <p14:tracePt t="46654" x="3598863" y="1768475"/>
          <p14:tracePt t="46670" x="3554413" y="1768475"/>
          <p14:tracePt t="46687" x="3536950" y="1776413"/>
          <p14:tracePt t="46704" x="3509963" y="1785938"/>
          <p14:tracePt t="46721" x="3490913" y="1785938"/>
          <p14:tracePt t="46737" x="3473450" y="1795463"/>
          <p14:tracePt t="46754" x="3455988" y="1795463"/>
          <p14:tracePt t="46771" x="3438525" y="1803400"/>
          <p14:tracePt t="46787" x="3384550" y="1812925"/>
          <p14:tracePt t="46803" x="3330575" y="1822450"/>
          <p14:tracePt t="46820" x="3224213" y="1839913"/>
          <p14:tracePt t="46837" x="3160713" y="1839913"/>
          <p14:tracePt t="46853" x="3098800" y="1857375"/>
          <p14:tracePt t="46870" x="3062288" y="1857375"/>
          <p14:tracePt t="46887" x="3017838" y="1866900"/>
          <p14:tracePt t="46903" x="3000375" y="1874838"/>
          <p14:tracePt t="46920" x="2946400" y="1884363"/>
          <p14:tracePt t="46937" x="2919413" y="1884363"/>
          <p14:tracePt t="46954" x="2874963" y="1884363"/>
          <p14:tracePt t="46971" x="2803525" y="1893888"/>
          <p14:tracePt t="46987" x="2768600" y="1901825"/>
          <p14:tracePt t="47005" x="2724150" y="1901825"/>
          <p14:tracePt t="47021" x="2697163" y="1911350"/>
          <p14:tracePt t="47038" x="2660650" y="1919288"/>
          <p14:tracePt t="47054" x="2625725" y="1919288"/>
          <p14:tracePt t="47071" x="2598738" y="1919288"/>
          <p14:tracePt t="47087" x="2581275" y="1928813"/>
          <p14:tracePt t="47104" x="2562225" y="1928813"/>
          <p14:tracePt t="47121" x="2554288" y="1928813"/>
          <p14:tracePt t="47137" x="2544763" y="1928813"/>
          <p14:tracePt t="47154" x="2536825" y="1938338"/>
          <p14:tracePt t="47188" x="2527300" y="1938338"/>
          <p14:tracePt t="47210" x="2517775" y="1938338"/>
          <p14:tracePt t="47231" x="2517775" y="1946275"/>
          <p14:tracePt t="47272" x="2517775" y="1955800"/>
          <p14:tracePt t="47278" x="2509838" y="1955800"/>
          <p14:tracePt t="47292" x="2509838" y="1965325"/>
          <p14:tracePt t="47313" x="2500313" y="1965325"/>
          <p14:tracePt t="47321" x="2500313" y="1973263"/>
          <p14:tracePt t="47337" x="2490788" y="1973263"/>
          <p14:tracePt t="47354" x="2473325" y="1982788"/>
          <p14:tracePt t="47371" x="2455863" y="1990725"/>
          <p14:tracePt t="47388" x="2438400" y="2000250"/>
          <p14:tracePt t="47404" x="2428875" y="2009775"/>
          <p14:tracePt t="47421" x="2419350" y="2017713"/>
          <p14:tracePt t="47437" x="2401888" y="2017713"/>
          <p14:tracePt t="47454" x="2393950" y="2036763"/>
          <p14:tracePt t="47471" x="2384425" y="2044700"/>
          <p14:tracePt t="47487" x="2366963" y="2054225"/>
          <p14:tracePt t="47504" x="2357438" y="2071688"/>
          <p14:tracePt t="47521" x="2347913" y="2071688"/>
          <p14:tracePt t="47538" x="2339975" y="2081213"/>
          <p14:tracePt t="47573" x="2339975" y="2089150"/>
          <p14:tracePt t="47600" x="2339975" y="2098675"/>
          <p14:tracePt t="47648" x="2347913" y="2098675"/>
          <p14:tracePt t="47656" x="2347913" y="2108200"/>
          <p14:tracePt t="47662" x="2357438" y="2108200"/>
          <p14:tracePt t="47676" x="2366963" y="2108200"/>
          <p14:tracePt t="47690" x="2374900" y="2116138"/>
          <p14:tracePt t="47704" x="2384425" y="2116138"/>
          <p14:tracePt t="47721" x="2393950" y="2116138"/>
          <p14:tracePt t="47737" x="2393950" y="2125663"/>
          <p14:tracePt t="47754" x="2411413" y="2125663"/>
          <p14:tracePt t="47787" x="2419350" y="2125663"/>
          <p14:tracePt t="47804" x="2428875" y="2125663"/>
          <p14:tracePt t="47901" x="2428875" y="2116138"/>
          <p14:tracePt t="47929" x="2428875" y="2108200"/>
          <p14:tracePt t="47963" x="2438400" y="2098675"/>
          <p14:tracePt t="47977" x="2446338" y="2098675"/>
          <p14:tracePt t="48080" x="2446338" y="2089150"/>
          <p14:tracePt t="48087" x="2455863" y="2089150"/>
          <p14:tracePt t="48112" x="2455863" y="2081213"/>
          <p14:tracePt t="48119" x="2465388" y="2081213"/>
          <p14:tracePt t="48133" x="2473325" y="2081213"/>
          <p14:tracePt t="48141" x="2482850" y="2081213"/>
          <p14:tracePt t="48168" x="2490788" y="2081213"/>
          <p14:tracePt t="48203" x="2500313" y="2081213"/>
          <p14:tracePt t="48210" x="2500313" y="2071688"/>
          <p14:tracePt t="48221" x="2509838" y="2071688"/>
          <p14:tracePt t="48237" x="2517775" y="2062163"/>
          <p14:tracePt t="48254" x="2527300" y="2062163"/>
          <p14:tracePt t="48287" x="2536825" y="2062163"/>
          <p14:tracePt t="48306" x="2544763" y="2062163"/>
          <p14:tracePt t="48321" x="2554288" y="2062163"/>
          <p14:tracePt t="48347" x="2562225" y="2062163"/>
          <p14:tracePt t="48381" x="2571750" y="2062163"/>
          <p14:tracePt t="48395" x="2571750" y="2071688"/>
          <p14:tracePt t="48415" x="2581275" y="2071688"/>
          <p14:tracePt t="48423" x="2589213" y="2071688"/>
          <p14:tracePt t="48436" x="2598738" y="2081213"/>
          <p14:tracePt t="48450" x="2608263" y="2081213"/>
          <p14:tracePt t="48458" x="2608263" y="2089150"/>
          <p14:tracePt t="48470" x="2625725" y="2089150"/>
          <p14:tracePt t="48487" x="2652713" y="2098675"/>
          <p14:tracePt t="48504" x="2697163" y="2116138"/>
          <p14:tracePt t="48521" x="2724150" y="2116138"/>
          <p14:tracePt t="48538" x="2768600" y="2133600"/>
          <p14:tracePt t="48554" x="2786063" y="2133600"/>
          <p14:tracePt t="48571" x="2803525" y="2133600"/>
          <p14:tracePt t="48574" x="2813050" y="2133600"/>
          <p14:tracePt t="48587" x="2822575" y="2133600"/>
          <p14:tracePt t="48604" x="2830513" y="2133600"/>
          <p14:tracePt t="48622" x="2840038" y="2133600"/>
          <p14:tracePt t="48637" x="2840038" y="2125663"/>
          <p14:tracePt t="48656" x="2847975" y="2125663"/>
          <p14:tracePt t="48671" x="2847975" y="2116138"/>
          <p14:tracePt t="48688" x="2857500" y="2116138"/>
          <p14:tracePt t="48704" x="2857500" y="2108200"/>
          <p14:tracePt t="48721" x="2867025" y="2108200"/>
          <p14:tracePt t="48737" x="2874963" y="2098675"/>
          <p14:tracePt t="48754" x="2884488" y="2098675"/>
          <p14:tracePt t="48771" x="2894013" y="2098675"/>
          <p14:tracePt t="48787" x="2911475" y="2098675"/>
          <p14:tracePt t="48804" x="2919413" y="2098675"/>
          <p14:tracePt t="48820" x="2928938" y="2098675"/>
          <p14:tracePt t="48837" x="2938463" y="2098675"/>
          <p14:tracePt t="48853" x="2946400" y="2098675"/>
          <p14:tracePt t="48916" x="2955925" y="2098675"/>
          <p14:tracePt t="48949" x="2965450" y="2098675"/>
          <p14:tracePt t="48970" x="2973388" y="2098675"/>
          <p14:tracePt t="48984" x="2982913" y="2098675"/>
          <p14:tracePt t="49005" x="2990850" y="2098675"/>
          <p14:tracePt t="49039" x="3000375" y="2098675"/>
          <p14:tracePt t="49114" x="3000375" y="2089150"/>
          <p14:tracePt t="49141" x="3000375" y="2081213"/>
          <p14:tracePt t="49148" x="3009900" y="2081213"/>
          <p14:tracePt t="49162" x="3017838" y="2081213"/>
          <p14:tracePt t="49175" x="3017838" y="2071688"/>
          <p14:tracePt t="49196" x="3027363" y="2071688"/>
          <p14:tracePt t="49204" x="3027363" y="2062163"/>
          <p14:tracePt t="49224" x="3027363" y="2054225"/>
          <p14:tracePt t="49237" x="3036888" y="2044700"/>
          <p14:tracePt t="49254" x="3044825" y="2036763"/>
          <p14:tracePt t="49270" x="3054350" y="2027238"/>
          <p14:tracePt t="49287" x="3062288" y="2017713"/>
          <p14:tracePt t="49305" x="3062288" y="2009775"/>
          <p14:tracePt t="49321" x="3071813" y="2009775"/>
          <p14:tracePt t="49337" x="3071813" y="2000250"/>
          <p14:tracePt t="49354" x="3081338" y="2000250"/>
          <p14:tracePt t="49371" x="3089275" y="2000250"/>
          <p14:tracePt t="49415" x="3098800" y="2000250"/>
          <p14:tracePt t="49436" x="3108325" y="2000250"/>
          <p14:tracePt t="49456" x="3116263" y="2000250"/>
          <p14:tracePt t="49463" x="3125788" y="2000250"/>
          <p14:tracePt t="49477" x="3133725" y="2000250"/>
          <p14:tracePt t="49498" x="3143250" y="2000250"/>
          <p14:tracePt t="49512" x="3152775" y="2000250"/>
          <p14:tracePt t="49539" x="3160713" y="2000250"/>
          <p14:tracePt t="49621" x="3160713" y="2009775"/>
          <p14:tracePt t="49641" x="3160713" y="2017713"/>
          <p14:tracePt t="49669" x="3160713" y="2027238"/>
          <p14:tracePt t="49697" x="3160713" y="2036763"/>
          <p14:tracePt t="49717" x="3160713" y="2044700"/>
          <p14:tracePt t="49730" x="3160713" y="2054225"/>
          <p14:tracePt t="49764" x="3160713" y="2062163"/>
          <p14:tracePt t="50004" x="3170238" y="2062163"/>
          <p14:tracePt t="50026" x="3179763" y="2062163"/>
          <p14:tracePt t="50052" x="3187700" y="2062163"/>
          <p14:tracePt t="50073" x="3197225" y="2062163"/>
          <p14:tracePt t="50080" x="3205163" y="2062163"/>
          <p14:tracePt t="50093" x="3205163" y="2071688"/>
          <p14:tracePt t="50103" x="3214688" y="2071688"/>
          <p14:tracePt t="50120" x="3224213" y="2071688"/>
          <p14:tracePt t="50137" x="3232150" y="2071688"/>
          <p14:tracePt t="50153" x="3251200" y="2071688"/>
          <p14:tracePt t="50170" x="3259138" y="2071688"/>
          <p14:tracePt t="50187" x="3276600" y="2071688"/>
          <p14:tracePt t="50204" x="3286125" y="2071688"/>
          <p14:tracePt t="50237" x="3295650" y="2071688"/>
          <p14:tracePt t="50254" x="3303588" y="2071688"/>
          <p14:tracePt t="50270" x="3313113" y="2071688"/>
          <p14:tracePt t="50287" x="3322638" y="2071688"/>
          <p14:tracePt t="50304" x="3330575" y="2081213"/>
          <p14:tracePt t="50321" x="3340100" y="2081213"/>
          <p14:tracePt t="50338" x="3348038" y="2081213"/>
          <p14:tracePt t="50354" x="3367088" y="2081213"/>
          <p14:tracePt t="50370" x="3411538" y="2081213"/>
          <p14:tracePt t="50387" x="3465513" y="2089150"/>
          <p14:tracePt t="50404" x="3500438" y="2098675"/>
          <p14:tracePt t="50421" x="3517900" y="2098675"/>
          <p14:tracePt t="50437" x="3544888" y="2108200"/>
          <p14:tracePt t="50454" x="3554413" y="2108200"/>
          <p14:tracePt t="50471" x="3562350" y="2108200"/>
          <p14:tracePt t="50487" x="3571875" y="2116138"/>
          <p14:tracePt t="50504" x="3581400" y="2116138"/>
          <p14:tracePt t="50521" x="3589338" y="2116138"/>
          <p14:tracePt t="50579" x="3598863" y="2116138"/>
          <p14:tracePt t="50628" x="3608388" y="2116138"/>
          <p14:tracePt t="50648" x="3616325" y="2116138"/>
          <p14:tracePt t="50682" x="3625850" y="2116138"/>
          <p14:tracePt t="50710" x="3633788" y="2116138"/>
          <p14:tracePt t="50724" x="3643313" y="2116138"/>
          <p14:tracePt t="50730" x="3652838" y="2108200"/>
          <p14:tracePt t="50751" x="3660775" y="2108200"/>
          <p14:tracePt t="50764" x="3670300" y="2108200"/>
          <p14:tracePt t="50778" x="3679825" y="2108200"/>
          <p14:tracePt t="50791" x="3687763" y="2108200"/>
          <p14:tracePt t="50804" x="3697288" y="2108200"/>
          <p14:tracePt t="50820" x="3705225" y="2108200"/>
          <p14:tracePt t="50839" x="3714750" y="2108200"/>
          <p14:tracePt t="50853" x="3724275" y="2108200"/>
          <p14:tracePt t="50870" x="3732213" y="2108200"/>
          <p14:tracePt t="50887" x="3741738" y="2098675"/>
          <p14:tracePt t="50920" x="3759200" y="2098675"/>
          <p14:tracePt t="50937" x="3786188" y="2098675"/>
          <p14:tracePt t="50953" x="3795713" y="2098675"/>
          <p14:tracePt t="50970" x="3822700" y="2098675"/>
          <p14:tracePt t="50987" x="3840163" y="2098675"/>
          <p14:tracePt t="51004" x="3867150" y="2098675"/>
          <p14:tracePt t="51037" x="3875088" y="2098675"/>
          <p14:tracePt t="51054" x="3894138" y="2089150"/>
          <p14:tracePt t="51071" x="3911600" y="2089150"/>
          <p14:tracePt t="51087" x="3919538" y="2089150"/>
          <p14:tracePt t="51104" x="3929063" y="2089150"/>
          <p14:tracePt t="51121" x="3938588" y="2089150"/>
          <p14:tracePt t="51138" x="3946525" y="2089150"/>
          <p14:tracePt t="51154" x="3956050" y="2089150"/>
          <p14:tracePt t="51188" x="3965575" y="2089150"/>
          <p14:tracePt t="51204" x="3973513" y="2089150"/>
          <p14:tracePt t="52032" x="3973513" y="2098675"/>
          <p14:tracePt t="52112" x="3973513" y="2108200"/>
          <p14:tracePt t="54889" x="4295775" y="2108200"/>
          <p14:tracePt t="54895" x="4537075" y="2108200"/>
          <p14:tracePt t="54904" x="4616450" y="2108200"/>
          <p14:tracePt t="54920" x="4670425" y="2108200"/>
          <p14:tracePt t="54954" x="4679950" y="2108200"/>
          <p14:tracePt t="54976" x="4687888" y="2108200"/>
          <p14:tracePt t="54990" x="4697413" y="2108200"/>
          <p14:tracePt t="55044" x="4705350" y="2108200"/>
          <p14:tracePt t="55058" x="4714875" y="2108200"/>
          <p14:tracePt t="55065" x="4724400" y="2108200"/>
          <p14:tracePt t="55072" x="4732338" y="2108200"/>
          <p14:tracePt t="55087" x="4751388" y="2108200"/>
          <p14:tracePt t="55105" x="4776788" y="2108200"/>
          <p14:tracePt t="55121" x="4786313" y="2108200"/>
          <p14:tracePt t="55137" x="4803775" y="2108200"/>
          <p14:tracePt t="55154" x="4813300" y="2108200"/>
          <p14:tracePt t="55187" x="4822825" y="2108200"/>
          <p14:tracePt t="55223" x="4813300" y="2108200"/>
          <p14:tracePt t="55229" x="4803775" y="2108200"/>
          <p14:tracePt t="55237" x="4786313" y="2116138"/>
          <p14:tracePt t="55254" x="4732338" y="2125663"/>
          <p14:tracePt t="55271" x="4652963" y="2143125"/>
          <p14:tracePt t="55287" x="4625975" y="2152650"/>
          <p14:tracePt t="55304" x="4598988" y="2152650"/>
          <p14:tracePt t="55321" x="4581525" y="2152650"/>
          <p14:tracePt t="55338" x="4562475" y="2152650"/>
          <p14:tracePt t="55354" x="4554538" y="2152650"/>
          <p14:tracePt t="55370" x="4545013" y="2152650"/>
          <p14:tracePt t="55435" x="4545013" y="2143125"/>
          <p14:tracePt t="55448" x="4554538" y="2143125"/>
          <p14:tracePt t="55462" x="4554538" y="2133600"/>
          <p14:tracePt t="55470" x="4562475" y="2133600"/>
          <p14:tracePt t="55487" x="4572000" y="2125663"/>
          <p14:tracePt t="55504" x="4598988" y="2125663"/>
          <p14:tracePt t="55520" x="4608513" y="2108200"/>
          <p14:tracePt t="55537" x="4625975" y="2081213"/>
          <p14:tracePt t="55554" x="4633913" y="2071688"/>
          <p14:tracePt t="55571" x="4643438" y="2054225"/>
          <p14:tracePt t="55587" x="4652963" y="2027238"/>
          <p14:tracePt t="55605" x="4660900" y="1982788"/>
          <p14:tracePt t="55620" x="4660900" y="1946275"/>
          <p14:tracePt t="55637" x="4660900" y="1928813"/>
          <p14:tracePt t="55654" x="4660900" y="1893888"/>
          <p14:tracePt t="55670" x="4660900" y="1884363"/>
          <p14:tracePt t="55687" x="4660900" y="1874838"/>
          <p14:tracePt t="55736" x="4660900" y="1884363"/>
          <p14:tracePt t="55750" x="4660900" y="1893888"/>
          <p14:tracePt t="55757" x="4660900" y="1901825"/>
          <p14:tracePt t="55776" x="4660900" y="1911350"/>
          <p14:tracePt t="55790" x="4660900" y="1919288"/>
          <p14:tracePt t="55803" x="4660900" y="1928813"/>
          <p14:tracePt t="55820" x="4660900" y="1938338"/>
          <p14:tracePt t="55837" x="4660900" y="1955800"/>
          <p14:tracePt t="55853" x="4660900" y="1973263"/>
          <p14:tracePt t="55870" x="4660900" y="1982788"/>
          <p14:tracePt t="55887" x="4660900" y="2000250"/>
          <p14:tracePt t="55903" x="4660900" y="2009775"/>
          <p14:tracePt t="55920" x="4660900" y="2017713"/>
          <p14:tracePt t="55937" x="4660900" y="2027238"/>
          <p14:tracePt t="55954" x="4660900" y="2036763"/>
          <p14:tracePt t="55976" x="4660900" y="2044700"/>
          <p14:tracePt t="55996" x="4670425" y="2044700"/>
          <p14:tracePt t="56011" x="4670425" y="2054225"/>
          <p14:tracePt t="56031" x="4679950" y="2062163"/>
          <p14:tracePt t="56038" x="4687888" y="2062163"/>
          <p14:tracePt t="56054" x="4687888" y="2071688"/>
          <p14:tracePt t="56071" x="4697413" y="2081213"/>
          <p14:tracePt t="56092" x="4697413" y="2089150"/>
          <p14:tracePt t="56103" x="4705350" y="2089150"/>
          <p14:tracePt t="56132" x="4714875" y="2089150"/>
          <p14:tracePt t="56140" x="4724400" y="2089150"/>
          <p14:tracePt t="56159" x="4732338" y="2089150"/>
          <p14:tracePt t="56173" x="4741863" y="2089150"/>
          <p14:tracePt t="56195" x="4751388" y="2089150"/>
          <p14:tracePt t="56204" x="4759325" y="2089150"/>
          <p14:tracePt t="56221" x="4776788" y="2089150"/>
          <p14:tracePt t="56237" x="4786313" y="2089150"/>
          <p14:tracePt t="56254" x="4803775" y="2089150"/>
          <p14:tracePt t="56271" x="4822825" y="2089150"/>
          <p14:tracePt t="56287" x="4830763" y="2098675"/>
          <p14:tracePt t="56304" x="4840288" y="2108200"/>
          <p14:tracePt t="56338" x="4848225" y="2108200"/>
          <p14:tracePt t="56359" x="4857750" y="2108200"/>
          <p14:tracePt t="56462" x="4867275" y="2108200"/>
          <p14:tracePt t="56558" x="4875213" y="2108200"/>
          <p14:tracePt t="56578" x="4875213" y="2116138"/>
          <p14:tracePt t="56593" x="4884738" y="2116138"/>
          <p14:tracePt t="56606" x="4884738" y="2125663"/>
          <p14:tracePt t="56613" x="4894263" y="2125663"/>
          <p14:tracePt t="56621" x="4902200" y="2125663"/>
          <p14:tracePt t="56638" x="4911725" y="2125663"/>
          <p14:tracePt t="56654" x="4929188" y="2133600"/>
          <p14:tracePt t="56671" x="4938713" y="2133600"/>
          <p14:tracePt t="56688" x="4946650" y="2143125"/>
          <p14:tracePt t="56723" x="4956175" y="2143125"/>
          <p14:tracePt t="56777" x="4965700" y="2143125"/>
          <p14:tracePt t="56830" x="4973638" y="2143125"/>
          <p14:tracePt t="56851" x="4973638" y="2133600"/>
          <p14:tracePt t="56858" x="4983163" y="2133600"/>
          <p14:tracePt t="56892" x="4991100" y="2133600"/>
          <p14:tracePt t="56912" x="4991100" y="2125663"/>
          <p14:tracePt t="56926" x="5000625" y="2125663"/>
          <p14:tracePt t="56940" x="5000625" y="2116138"/>
          <p14:tracePt t="56947" x="5010150" y="2116138"/>
          <p14:tracePt t="56982" x="5010150" y="2108200"/>
          <p14:tracePt t="56989" x="5018088" y="2108200"/>
          <p14:tracePt t="56995" x="5018088" y="2098675"/>
          <p14:tracePt t="57022" x="5027613" y="2098675"/>
          <p14:tracePt t="57050" x="5037138" y="2098675"/>
          <p14:tracePt t="57057" x="5045075" y="2098675"/>
          <p14:tracePt t="57079" x="5054600" y="2098675"/>
          <p14:tracePt t="57092" x="5062538" y="2098675"/>
          <p14:tracePt t="57106" x="5072063" y="2098675"/>
          <p14:tracePt t="57113" x="5081588" y="2108200"/>
          <p14:tracePt t="57134" x="5089525" y="2108200"/>
          <p14:tracePt t="57147" x="5089525" y="2116138"/>
          <p14:tracePt t="57154" x="5099050" y="2116138"/>
          <p14:tracePt t="57189" x="5108575" y="2116138"/>
          <p14:tracePt t="57215" x="5108575" y="2125663"/>
          <p14:tracePt t="57298" x="5116513" y="2125663"/>
          <p14:tracePt t="57393" x="5126038" y="2125663"/>
          <p14:tracePt t="57434" x="5133975" y="2125663"/>
          <p14:tracePt t="57462" x="5143500" y="2125663"/>
          <p14:tracePt t="57482" x="5153025" y="2125663"/>
          <p14:tracePt t="57510" x="5160963" y="2125663"/>
          <p14:tracePt t="57544" x="5170488" y="2125663"/>
          <p14:tracePt t="57578" x="5180013" y="2125663"/>
          <p14:tracePt t="57606" x="5187950" y="2125663"/>
          <p14:tracePt t="57668" x="5197475" y="2125663"/>
          <p14:tracePt t="57695" x="5205413" y="2125663"/>
          <p14:tracePt t="57708" x="5205413" y="2133600"/>
          <p14:tracePt t="57716" x="5214938" y="2133600"/>
          <p14:tracePt t="57723" x="5224463" y="2133600"/>
          <p14:tracePt t="57737" x="5232400" y="2133600"/>
          <p14:tracePt t="57754" x="5241925" y="2133600"/>
          <p14:tracePt t="57771" x="5268913" y="2143125"/>
          <p14:tracePt t="57787" x="5276850" y="2152650"/>
          <p14:tracePt t="57803" x="5295900" y="2152650"/>
          <p14:tracePt t="57838" x="5303838" y="2152650"/>
          <p14:tracePt t="57872" x="5313363" y="2152650"/>
          <p14:tracePt t="57899" x="5322888" y="2152650"/>
          <p14:tracePt t="57914" x="5322888" y="2160588"/>
          <p14:tracePt t="57920" x="5330825" y="2160588"/>
          <p14:tracePt t="57934" x="5340350" y="2160588"/>
          <p14:tracePt t="57948" x="5348288" y="2160588"/>
          <p14:tracePt t="57969" x="5357813" y="2160588"/>
          <p14:tracePt t="57975" x="5367338" y="2170113"/>
          <p14:tracePt t="57989" x="5375275" y="2170113"/>
          <p14:tracePt t="58004" x="5384800" y="2170113"/>
          <p14:tracePt t="58021" x="5402263" y="2170113"/>
          <p14:tracePt t="58037" x="5419725" y="2170113"/>
          <p14:tracePt t="58054" x="5429250" y="2170113"/>
          <p14:tracePt t="58071" x="5438775" y="2179638"/>
          <p14:tracePt t="58087" x="5446713" y="2179638"/>
          <p14:tracePt t="58105" x="5456238" y="2179638"/>
          <p14:tracePt t="58120" x="5465763" y="2179638"/>
          <p14:tracePt t="58215" x="5473700" y="2179638"/>
          <p14:tracePt t="58353" x="5483225" y="2179638"/>
          <p14:tracePt t="58366" x="5483225" y="2170113"/>
          <p14:tracePt t="58427" x="5483225" y="2160588"/>
          <p14:tracePt t="58434" x="5491163" y="2160588"/>
          <p14:tracePt t="58456" x="5500688" y="2160588"/>
          <p14:tracePt t="58462" x="5500688" y="2152650"/>
          <p14:tracePt t="58475" x="5500688" y="2143125"/>
          <p14:tracePt t="58490" x="5510213" y="2143125"/>
          <p14:tracePt t="58510" x="5510213" y="2133600"/>
          <p14:tracePt t="58520" x="5518150" y="2133600"/>
          <p14:tracePt t="58544" x="5518150" y="2125663"/>
          <p14:tracePt t="58554" x="5527675" y="2125663"/>
          <p14:tracePt t="58571" x="5537200" y="2116138"/>
          <p14:tracePt t="58600" x="5545138" y="2116138"/>
          <p14:tracePt t="58619" x="5545138" y="2108200"/>
          <p14:tracePt t="58647" x="5554663" y="2108200"/>
          <p14:tracePt t="58708" x="5562600" y="2108200"/>
          <p14:tracePt t="58736" x="5572125" y="2108200"/>
          <p14:tracePt t="58743" x="5581650" y="2108200"/>
          <p14:tracePt t="58756" x="5589588" y="2108200"/>
          <p14:tracePt t="58770" x="5608638" y="2108200"/>
          <p14:tracePt t="58787" x="5616575" y="2108200"/>
          <p14:tracePt t="58803" x="5643563" y="2108200"/>
          <p14:tracePt t="58820" x="5653088" y="2116138"/>
          <p14:tracePt t="58837" x="5661025" y="2116138"/>
          <p14:tracePt t="58853" x="5670550" y="2125663"/>
          <p14:tracePt t="59071" x="5680075" y="2125663"/>
          <p14:tracePt t="59078" x="5688013" y="2125663"/>
          <p14:tracePt t="59087" x="5697538" y="2125663"/>
          <p14:tracePt t="59104" x="5715000" y="2125663"/>
          <p14:tracePt t="59121" x="5724525" y="2125663"/>
          <p14:tracePt t="59137" x="5732463" y="2125663"/>
          <p14:tracePt t="59154" x="5741988" y="2125663"/>
          <p14:tracePt t="59187" x="5751513" y="2125663"/>
          <p14:tracePt t="59263" x="5751513" y="2116138"/>
          <p14:tracePt t="59284" x="5759450" y="2116138"/>
          <p14:tracePt t="59359" x="5768975" y="2116138"/>
          <p14:tracePt t="59380" x="5776913" y="2116138"/>
          <p14:tracePt t="59393" x="5786438" y="2116138"/>
          <p14:tracePt t="59414" x="5795963" y="2116138"/>
          <p14:tracePt t="59421" x="5803900" y="2116138"/>
          <p14:tracePt t="59428" x="5803900" y="2108200"/>
          <p14:tracePt t="59441" x="5813425" y="2108200"/>
          <p14:tracePt t="59476" x="5822950" y="2108200"/>
          <p14:tracePt t="59503" x="5830888" y="2108200"/>
          <p14:tracePt t="59524" x="5840413" y="2108200"/>
          <p14:tracePt t="59640" x="5848350" y="2108200"/>
          <p14:tracePt t="59674" x="5857875" y="2108200"/>
          <p14:tracePt t="59694" x="5867400" y="2108200"/>
          <p14:tracePt t="59701" x="5875338" y="2108200"/>
          <p14:tracePt t="59715" x="5884863" y="2108200"/>
          <p14:tracePt t="59723" x="5884863" y="2116138"/>
          <p14:tracePt t="59737" x="5894388" y="2116138"/>
          <p14:tracePt t="59754" x="5911850" y="2116138"/>
          <p14:tracePt t="59868" x="5919788" y="2125663"/>
          <p14:tracePt t="59877" x="5929313" y="2125663"/>
          <p14:tracePt t="59887" x="5938838" y="2125663"/>
          <p14:tracePt t="59903" x="5965825" y="2133600"/>
          <p14:tracePt t="59921" x="5991225" y="2143125"/>
          <p14:tracePt t="59937" x="6000750" y="2143125"/>
          <p14:tracePt t="59954" x="6010275" y="2143125"/>
          <p14:tracePt t="59971" x="6018213" y="2143125"/>
          <p14:tracePt t="59988" x="6027738" y="2143125"/>
          <p14:tracePt t="60004" x="6037263" y="2143125"/>
          <p14:tracePt t="60021" x="6045200" y="2143125"/>
          <p14:tracePt t="60037" x="6054725" y="2143125"/>
          <p14:tracePt t="60054" x="6062663" y="2143125"/>
          <p14:tracePt t="60071" x="6072188" y="2152650"/>
          <p14:tracePt t="60087" x="6081713" y="2152650"/>
          <p14:tracePt t="60091" x="6089650" y="2152650"/>
          <p14:tracePt t="60104" x="6099175" y="2152650"/>
          <p14:tracePt t="60120" x="6108700" y="2152650"/>
          <p14:tracePt t="60138" x="6116638" y="2152650"/>
          <p14:tracePt t="60153" x="6134100" y="2152650"/>
          <p14:tracePt t="60170" x="6143625" y="2152650"/>
          <p14:tracePt t="60187" x="6153150" y="2152650"/>
          <p14:tracePt t="60204" x="6161088" y="2152650"/>
          <p14:tracePt t="60221" x="6170613" y="2152650"/>
          <p14:tracePt t="60237" x="6180138" y="2152650"/>
          <p14:tracePt t="60254" x="6188075" y="2152650"/>
          <p14:tracePt t="60276" x="6197600" y="2152650"/>
          <p14:tracePt t="60290" x="6205538" y="2152650"/>
          <p14:tracePt t="60317" x="6215063" y="2152650"/>
          <p14:tracePt t="60331" x="6224588" y="2152650"/>
          <p14:tracePt t="60352" x="6232525" y="2160588"/>
          <p14:tracePt t="60365" x="6242050" y="2160588"/>
          <p14:tracePt t="60373" x="6251575" y="2160588"/>
          <p14:tracePt t="60387" x="6276975" y="2160588"/>
          <p14:tracePt t="60404" x="6296025" y="2160588"/>
          <p14:tracePt t="60421" x="6367463" y="2152650"/>
          <p14:tracePt t="60437" x="6394450" y="2152650"/>
          <p14:tracePt t="60455" x="6438900" y="2143125"/>
          <p14:tracePt t="60471" x="6456363" y="2133600"/>
          <p14:tracePt t="60488" x="6473825" y="2133600"/>
          <p14:tracePt t="60504" x="6483350" y="2133600"/>
          <p14:tracePt t="60521" x="6500813" y="2133600"/>
          <p14:tracePt t="60554" x="6510338" y="2133600"/>
          <p14:tracePt t="60579" x="6518275" y="2133600"/>
          <p14:tracePt t="60619" x="6518275" y="2125663"/>
          <p14:tracePt t="60625" x="6527800" y="2125663"/>
          <p14:tracePt t="60638" x="6537325" y="2125663"/>
          <p14:tracePt t="60654" x="6545263" y="2116138"/>
          <p14:tracePt t="60671" x="6562725" y="2116138"/>
          <p14:tracePt t="60687" x="6581775" y="2116138"/>
          <p14:tracePt t="60721" x="6589713" y="2116138"/>
          <p14:tracePt t="60742" x="6599238" y="2116138"/>
          <p14:tracePt t="60789" x="6599238" y="2108200"/>
          <p14:tracePt t="60809" x="6599238" y="2098675"/>
          <p14:tracePt t="60816" x="6608763" y="2098675"/>
          <p14:tracePt t="60836" x="6616700" y="2098675"/>
          <p14:tracePt t="60844" x="6626225" y="2089150"/>
          <p14:tracePt t="60853" x="6634163" y="2089150"/>
          <p14:tracePt t="60870" x="6653213" y="2081213"/>
          <p14:tracePt t="60887" x="6661150" y="2081213"/>
          <p14:tracePt t="60904" x="6670675" y="2071688"/>
          <p14:tracePt t="60921" x="6680200" y="2062163"/>
          <p14:tracePt t="60937" x="6680200" y="2054225"/>
          <p14:tracePt t="60954" x="6688138" y="2044700"/>
          <p14:tracePt t="60971" x="6697663" y="2036763"/>
          <p14:tracePt t="60988" x="6705600" y="2027238"/>
          <p14:tracePt t="61022" x="6715125" y="2017713"/>
          <p14:tracePt t="61054" x="6715125" y="2009775"/>
          <p14:tracePt t="61085" x="6715125" y="2000250"/>
          <p14:tracePt t="61092" x="6715125" y="1990725"/>
          <p14:tracePt t="61106" x="6724650" y="1990725"/>
          <p14:tracePt t="61121" x="6724650" y="1982788"/>
          <p14:tracePt t="61137" x="6724650" y="1973263"/>
          <p14:tracePt t="61154" x="6742113" y="1955800"/>
          <p14:tracePt t="61187" x="6742113" y="1946275"/>
          <p14:tracePt t="61204" x="6751638" y="1946275"/>
          <p14:tracePt t="61223" x="6759575" y="1946275"/>
          <p14:tracePt t="61283" x="6759575" y="1955800"/>
          <p14:tracePt t="61297" x="6759575" y="1965325"/>
          <p14:tracePt t="61331" x="6751638" y="1965325"/>
          <p14:tracePt t="61338" x="6751638" y="1955800"/>
          <p14:tracePt t="62098" x="6697663" y="1955800"/>
          <p14:tracePt t="62104" x="6643688" y="1955800"/>
          <p14:tracePt t="62110" x="6608763" y="1946275"/>
          <p14:tracePt t="62120" x="6581775" y="1946275"/>
          <p14:tracePt t="62137" x="6527800" y="1919288"/>
          <p14:tracePt t="62153" x="6456363" y="1893888"/>
          <p14:tracePt t="62170" x="6411913" y="1874838"/>
          <p14:tracePt t="62187" x="6276975" y="1822450"/>
          <p14:tracePt t="62203" x="6161088" y="1785938"/>
          <p14:tracePt t="62220" x="6010275" y="1758950"/>
          <p14:tracePt t="62237" x="5919788" y="1731963"/>
          <p14:tracePt t="62255" x="5751513" y="1714500"/>
          <p14:tracePt t="62271" x="5608638" y="1704975"/>
          <p14:tracePt t="62288" x="5491163" y="1704975"/>
          <p14:tracePt t="62304" x="5394325" y="1704975"/>
          <p14:tracePt t="62321" x="5259388" y="1704975"/>
          <p14:tracePt t="62337" x="4911725" y="1731963"/>
          <p14:tracePt t="62354" x="4795838" y="1751013"/>
          <p14:tracePt t="62371" x="4724400" y="1776413"/>
          <p14:tracePt t="62387" x="4687888" y="1776413"/>
          <p14:tracePt t="62404" x="4670425" y="1785938"/>
          <p14:tracePt t="62421" x="4660900" y="1785938"/>
          <p14:tracePt t="62437" x="4652963" y="1795463"/>
          <p14:tracePt t="62454" x="4652963" y="1803400"/>
          <p14:tracePt t="62471" x="4643438" y="1803400"/>
          <p14:tracePt t="62488" x="4633913" y="1812925"/>
          <p14:tracePt t="62504" x="4633913" y="1822450"/>
          <p14:tracePt t="62521" x="4625975" y="1839913"/>
          <p14:tracePt t="62537" x="4608513" y="1866900"/>
          <p14:tracePt t="62554" x="4562475" y="1928813"/>
          <p14:tracePt t="62571" x="4465638" y="2098675"/>
          <p14:tracePt t="62588" x="4419600" y="2197100"/>
          <p14:tracePt t="62604" x="4402138" y="2268538"/>
          <p14:tracePt t="62621" x="4394200" y="2330450"/>
          <p14:tracePt t="62638" x="4411663" y="2366963"/>
          <p14:tracePt t="62654" x="4429125" y="2374900"/>
          <p14:tracePt t="62671" x="4446588" y="2393950"/>
          <p14:tracePt t="62687" x="4473575" y="2401888"/>
          <p14:tracePt t="62704" x="4500563" y="2411413"/>
          <p14:tracePt t="62721" x="4527550" y="2419350"/>
          <p14:tracePt t="62737" x="4572000" y="2428875"/>
          <p14:tracePt t="62755" x="4652963" y="2455863"/>
          <p14:tracePt t="62771" x="4732338" y="2473325"/>
          <p14:tracePt t="62788" x="4786313" y="2482850"/>
          <p14:tracePt t="62803" x="4857750" y="2500313"/>
          <p14:tracePt t="62820" x="4894263" y="2500313"/>
          <p14:tracePt t="62837" x="4965700" y="2509838"/>
          <p14:tracePt t="62853" x="5000625" y="2517775"/>
          <p14:tracePt t="62870" x="5062538" y="2527300"/>
          <p14:tracePt t="62887" x="5099050" y="2527300"/>
          <p14:tracePt t="62903" x="5133975" y="2527300"/>
          <p14:tracePt t="62921" x="5214938" y="2527300"/>
          <p14:tracePt t="62937" x="5268913" y="2536825"/>
          <p14:tracePt t="62954" x="5340350" y="2536825"/>
          <p14:tracePt t="62971" x="5402263" y="2536825"/>
          <p14:tracePt t="62987" x="5500688" y="2536825"/>
          <p14:tracePt t="63004" x="5545138" y="2536825"/>
          <p14:tracePt t="63021" x="5608638" y="2536825"/>
          <p14:tracePt t="63037" x="5634038" y="2536825"/>
          <p14:tracePt t="63054" x="5661025" y="2536825"/>
          <p14:tracePt t="63071" x="5715000" y="2527300"/>
          <p14:tracePt t="63087" x="5759450" y="2517775"/>
          <p14:tracePt t="63104" x="5803900" y="2509838"/>
          <p14:tracePt t="63121" x="5848350" y="2500313"/>
          <p14:tracePt t="63138" x="5884863" y="2482850"/>
          <p14:tracePt t="63154" x="5902325" y="2473325"/>
          <p14:tracePt t="63171" x="5929313" y="2465388"/>
          <p14:tracePt t="63187" x="5956300" y="2446338"/>
          <p14:tracePt t="63204" x="5983288" y="2438400"/>
          <p14:tracePt t="63221" x="6010275" y="2419350"/>
          <p14:tracePt t="63237" x="6037263" y="2401888"/>
          <p14:tracePt t="63254" x="6062663" y="2374900"/>
          <p14:tracePt t="63271" x="6081713" y="2347913"/>
          <p14:tracePt t="63287" x="6108700" y="2330450"/>
          <p14:tracePt t="63304" x="6134100" y="2303463"/>
          <p14:tracePt t="63321" x="6153150" y="2286000"/>
          <p14:tracePt t="63337" x="6188075" y="2259013"/>
          <p14:tracePt t="63354" x="6205538" y="2241550"/>
          <p14:tracePt t="63371" x="6215063" y="2232025"/>
          <p14:tracePt t="63387" x="6242050" y="2197100"/>
          <p14:tracePt t="63405" x="6251575" y="2143125"/>
          <p14:tracePt t="63421" x="6269038" y="2071688"/>
          <p14:tracePt t="63437" x="6269038" y="2009775"/>
          <p14:tracePt t="63454" x="6232525" y="1893888"/>
          <p14:tracePt t="63471" x="6215063" y="1857375"/>
          <p14:tracePt t="63488" x="6180138" y="1822450"/>
          <p14:tracePt t="63504" x="6153150" y="1803400"/>
          <p14:tracePt t="63521" x="6108700" y="1785938"/>
          <p14:tracePt t="63537" x="6089650" y="1768475"/>
          <p14:tracePt t="63554" x="6062663" y="1758950"/>
          <p14:tracePt t="63571" x="6037263" y="1751013"/>
          <p14:tracePt t="63587" x="6018213" y="1741488"/>
          <p14:tracePt t="63591" x="6010275" y="1741488"/>
          <p14:tracePt t="63604" x="5983288" y="1731963"/>
          <p14:tracePt t="63621" x="5911850" y="1724025"/>
          <p14:tracePt t="63638" x="5813425" y="1704975"/>
          <p14:tracePt t="63654" x="5732463" y="1704975"/>
          <p14:tracePt t="63671" x="5670550" y="1704975"/>
          <p14:tracePt t="63687" x="5589588" y="1704975"/>
          <p14:tracePt t="63704" x="5537200" y="1704975"/>
          <p14:tracePt t="63720" x="5438775" y="1714500"/>
          <p14:tracePt t="63737" x="5313363" y="1724025"/>
          <p14:tracePt t="63754" x="5180013" y="1741488"/>
          <p14:tracePt t="63771" x="5126038" y="1751013"/>
          <p14:tracePt t="63787" x="5081588" y="1768475"/>
          <p14:tracePt t="63803" x="4983163" y="1776413"/>
          <p14:tracePt t="63820" x="4867275" y="1795463"/>
          <p14:tracePt t="63837" x="4732338" y="1812925"/>
          <p14:tracePt t="63853" x="4687888" y="1822450"/>
          <p14:tracePt t="63870" x="4670425" y="1830388"/>
          <p14:tracePt t="63887" x="4643438" y="1830388"/>
          <p14:tracePt t="63905" x="4633913" y="1839913"/>
          <p14:tracePt t="63921" x="4625975" y="1847850"/>
          <p14:tracePt t="63937" x="4625975" y="1857375"/>
          <p14:tracePt t="63954" x="4616450" y="1866900"/>
          <p14:tracePt t="63971" x="4608513" y="1874838"/>
          <p14:tracePt t="63987" x="4608513" y="1884363"/>
          <p14:tracePt t="64004" x="4608513" y="1901825"/>
          <p14:tracePt t="64021" x="4616450" y="1911350"/>
          <p14:tracePt t="64037" x="4616450" y="1919288"/>
          <p14:tracePt t="64054" x="4625975" y="1938338"/>
          <p14:tracePt t="64071" x="4633913" y="1946275"/>
          <p14:tracePt t="64087" x="4652963" y="1955800"/>
          <p14:tracePt t="64104" x="4660900" y="1973263"/>
          <p14:tracePt t="64120" x="4670425" y="1973263"/>
          <p14:tracePt t="64138" x="4697413" y="2000250"/>
          <p14:tracePt t="64153" x="4714875" y="2027238"/>
          <p14:tracePt t="64170" x="4732338" y="2044700"/>
          <p14:tracePt t="64187" x="4751388" y="2062163"/>
          <p14:tracePt t="64203" x="4759325" y="2062163"/>
          <p14:tracePt t="64220" x="4768850" y="2071688"/>
          <p14:tracePt t="64237" x="4786313" y="2071688"/>
          <p14:tracePt t="64271" x="4795838" y="2071688"/>
          <p14:tracePt t="64296" x="4803775" y="2071688"/>
          <p14:tracePt t="64330" x="4813300" y="2081213"/>
          <p14:tracePt t="64344" x="4822825" y="2089150"/>
          <p14:tracePt t="64351" x="4822825" y="2098675"/>
          <p14:tracePt t="64357" x="4830763" y="2098675"/>
          <p14:tracePt t="64371" x="4840288" y="2125663"/>
          <p14:tracePt t="64387" x="4848225" y="2143125"/>
          <p14:tracePt t="64405" x="4857750" y="2160588"/>
          <p14:tracePt t="64421" x="4857750" y="2179638"/>
          <p14:tracePt t="64437" x="4867275" y="2179638"/>
          <p14:tracePt t="64454" x="4867275" y="2197100"/>
          <p14:tracePt t="64529" x="4857750" y="2187575"/>
          <p14:tracePt t="64543" x="4848225" y="2187575"/>
          <p14:tracePt t="64549" x="4840288" y="2187575"/>
          <p14:tracePt t="64556" x="4830763" y="2187575"/>
          <p14:tracePt t="64571" x="4822825" y="2179638"/>
          <p14:tracePt t="64587" x="4795838" y="2179638"/>
          <p14:tracePt t="64592" x="4786313" y="2179638"/>
          <p14:tracePt t="64604" x="4768850" y="2170113"/>
          <p14:tracePt t="64621" x="4751388" y="2160588"/>
          <p14:tracePt t="64638" x="4714875" y="2160588"/>
          <p14:tracePt t="64654" x="4697413" y="2152650"/>
          <p14:tracePt t="64672" x="4679950" y="2152650"/>
          <p14:tracePt t="64687" x="4652963" y="2152650"/>
          <p14:tracePt t="64704" x="4616450" y="2143125"/>
          <p14:tracePt t="64721" x="4510088" y="2133600"/>
          <p14:tracePt t="64737" x="4429125" y="2125663"/>
          <p14:tracePt t="64754" x="4375150" y="2125663"/>
          <p14:tracePt t="64771" x="4357688" y="2116138"/>
          <p14:tracePt t="64788" x="4340225" y="2116138"/>
          <p14:tracePt t="64803" x="4330700" y="2116138"/>
          <p14:tracePt t="64820" x="4322763" y="2116138"/>
          <p14:tracePt t="64911" x="4330700" y="2116138"/>
          <p14:tracePt t="64947" x="4340225" y="2116138"/>
          <p14:tracePt t="64981" x="4348163" y="2116138"/>
          <p14:tracePt t="64995" x="4348163" y="2108200"/>
          <p14:tracePt t="65057" x="4357688" y="2108200"/>
          <p14:tracePt t="65111" x="4357688" y="2098675"/>
          <p14:tracePt t="65125" x="4367213" y="2098675"/>
          <p14:tracePt t="65241" x="4375150" y="2098675"/>
          <p14:tracePt t="65508" x="4384675" y="2098675"/>
          <p14:tracePt t="65515" x="4394200" y="2098675"/>
          <p14:tracePt t="65529" x="4402138" y="2098675"/>
          <p14:tracePt t="65549" x="4411663" y="2098675"/>
          <p14:tracePt t="65564" x="4419600" y="2098675"/>
          <p14:tracePt t="65577" x="4429125" y="2108200"/>
          <p14:tracePt t="65588" x="4438650" y="2108200"/>
          <p14:tracePt t="65604" x="4446588" y="2108200"/>
          <p14:tracePt t="65621" x="4456113" y="2116138"/>
          <p14:tracePt t="65638" x="4473575" y="2116138"/>
          <p14:tracePt t="65654" x="4473575" y="2125663"/>
          <p14:tracePt t="65687" x="4483100" y="2125663"/>
          <p14:tracePt t="65801" x="4491038" y="2125663"/>
          <p14:tracePt t="65836" x="4500563" y="2125663"/>
          <p14:tracePt t="65856" x="4510088" y="2125663"/>
          <p14:tracePt t="65870" x="4518025" y="2125663"/>
          <p14:tracePt t="65891" x="4537075" y="2125663"/>
          <p14:tracePt t="65897" x="4545013" y="2125663"/>
          <p14:tracePt t="65905" x="4554538" y="2125663"/>
          <p14:tracePt t="65921" x="4589463" y="2125663"/>
          <p14:tracePt t="65937" x="4643438" y="2133600"/>
          <p14:tracePt t="65954" x="4697413" y="2143125"/>
          <p14:tracePt t="65971" x="4724400" y="2152650"/>
          <p14:tracePt t="65987" x="4759325" y="2160588"/>
          <p14:tracePt t="66004" x="4776788" y="2170113"/>
          <p14:tracePt t="66022" x="4803775" y="2170113"/>
          <p14:tracePt t="66037" x="4813300" y="2170113"/>
          <p14:tracePt t="66055" x="4822825" y="2170113"/>
          <p14:tracePt t="66087" x="4830763" y="2170113"/>
          <p14:tracePt t="66104" x="4840288" y="2170113"/>
          <p14:tracePt t="66123" x="4848225" y="2170113"/>
          <p14:tracePt t="66158" x="4857750" y="2170113"/>
          <p14:tracePt t="66179" x="4867275" y="2170113"/>
          <p14:tracePt t="66186" x="4875213" y="2170113"/>
          <p14:tracePt t="66199" x="4884738" y="2170113"/>
          <p14:tracePt t="66206" x="4884738" y="2179638"/>
          <p14:tracePt t="66220" x="4894263" y="2179638"/>
          <p14:tracePt t="66237" x="4902200" y="2179638"/>
          <p14:tracePt t="66254" x="4911725" y="2179638"/>
          <p14:tracePt t="66271" x="4919663" y="2179638"/>
          <p14:tracePt t="66303" x="4929188" y="2179638"/>
          <p14:tracePt t="66412" x="4929188" y="2170113"/>
          <p14:tracePt t="66440" x="4929188" y="2160588"/>
          <p14:tracePt t="66467" x="4929188" y="2152650"/>
          <p14:tracePt t="66501" x="4929188" y="2143125"/>
          <p14:tracePt t="66535" x="4929188" y="2133600"/>
          <p14:tracePt t="66761" x="4929188" y="2143125"/>
          <p14:tracePt t="66849" x="4929188" y="2152650"/>
          <p14:tracePt t="66856" x="4919663" y="2152650"/>
          <p14:tracePt t="66877" x="4919663" y="2160588"/>
          <p14:tracePt t="66883" x="4911725" y="2160588"/>
          <p14:tracePt t="66890" x="4902200" y="2170113"/>
          <p14:tracePt t="66906" x="4894263" y="2170113"/>
          <p14:tracePt t="66926" x="4884738" y="2179638"/>
          <p14:tracePt t="66940" x="4875213" y="2179638"/>
          <p14:tracePt t="66954" x="4867275" y="2179638"/>
          <p14:tracePt t="66971" x="4848225" y="2187575"/>
          <p14:tracePt t="66987" x="4803775" y="2197100"/>
          <p14:tracePt t="67004" x="4598988" y="2197100"/>
          <p14:tracePt t="67021" x="3884613" y="2205038"/>
          <p14:tracePt t="67037" x="2919413" y="2205038"/>
          <p14:tracePt t="67055" x="2419350" y="2205038"/>
          <p14:tracePt t="67071" x="2276475" y="2205038"/>
          <p14:tracePt t="67087" x="2224088" y="2197100"/>
          <p14:tracePt t="67104" x="2187575" y="2197100"/>
          <p14:tracePt t="67121" x="2179638" y="2197100"/>
          <p14:tracePt t="67137" x="2170113" y="2197100"/>
          <p14:tracePt t="67323" x="2179638" y="2197100"/>
          <p14:tracePt t="67357" x="2187575" y="2197100"/>
          <p14:tracePt t="67385" x="2197100" y="2197100"/>
          <p14:tracePt t="67618" x="2205038" y="2197100"/>
          <p14:tracePt t="67639" x="2214563" y="2197100"/>
          <p14:tracePt t="67672" x="2224088" y="2197100"/>
          <p14:tracePt t="67707" x="2232025" y="2197100"/>
          <p14:tracePt t="67720" x="2241550" y="2197100"/>
          <p14:tracePt t="67727" x="2251075" y="2197100"/>
          <p14:tracePt t="67741" x="2259013" y="2197100"/>
          <p14:tracePt t="67755" x="2268538" y="2197100"/>
          <p14:tracePt t="67771" x="2286000" y="2197100"/>
          <p14:tracePt t="67788" x="2401888" y="2197100"/>
          <p14:tracePt t="67803" x="2562225" y="2197100"/>
          <p14:tracePt t="67820" x="2687638" y="2205038"/>
          <p14:tracePt t="67837" x="3322638" y="2214563"/>
          <p14:tracePt t="67853" x="3946525" y="2276475"/>
          <p14:tracePt t="67870" x="4295775" y="2303463"/>
          <p14:tracePt t="67887" x="4348163" y="2303463"/>
          <p14:tracePt t="67904" x="4375150" y="2303463"/>
          <p14:tracePt t="67920" x="4394200" y="2303463"/>
          <p14:tracePt t="67937" x="4402138" y="2303463"/>
          <p14:tracePt t="67971" x="4411663" y="2303463"/>
          <p14:tracePt t="67987" x="4419600" y="2295525"/>
          <p14:tracePt t="68004" x="4419600" y="2286000"/>
          <p14:tracePt t="68021" x="4419600" y="2276475"/>
          <p14:tracePt t="68037" x="4419600" y="2268538"/>
          <p14:tracePt t="68055" x="4419600" y="2259013"/>
          <p14:tracePt t="68071" x="4419600" y="2251075"/>
          <p14:tracePt t="68097" x="4419600" y="2241550"/>
          <p14:tracePt t="68103" x="4419600" y="2232025"/>
          <p14:tracePt t="68120" x="4419600" y="2224088"/>
          <p14:tracePt t="68137" x="4429125" y="2214563"/>
          <p14:tracePt t="68154" x="4429125" y="2197100"/>
          <p14:tracePt t="68170" x="4446588" y="2133600"/>
          <p14:tracePt t="68187" x="4491038" y="2071688"/>
          <p14:tracePt t="68203" x="4518025" y="2009775"/>
          <p14:tracePt t="68220" x="4554538" y="1955800"/>
          <p14:tracePt t="68237" x="4554538" y="1946275"/>
          <p14:tracePt t="68254" x="4562475" y="1928813"/>
          <p14:tracePt t="68271" x="4572000" y="1919288"/>
          <p14:tracePt t="68287" x="4572000" y="1911350"/>
          <p14:tracePt t="68309" x="4572000" y="1901825"/>
          <p14:tracePt t="68446" x="4572000" y="1911350"/>
          <p14:tracePt t="68460" x="4572000" y="1919288"/>
          <p14:tracePt t="68481" x="4572000" y="1928813"/>
          <p14:tracePt t="68487" x="4572000" y="1938338"/>
          <p14:tracePt t="68501" x="4572000" y="1946275"/>
          <p14:tracePt t="68515" x="4572000" y="1955800"/>
          <p14:tracePt t="68529" x="4572000" y="1973263"/>
          <p14:tracePt t="68542" x="4572000" y="1982788"/>
          <p14:tracePt t="68556" x="4572000" y="2000250"/>
          <p14:tracePt t="68571" x="4562475" y="2009775"/>
          <p14:tracePt t="68588" x="4562475" y="2017713"/>
          <p14:tracePt t="68604" x="4562475" y="2036763"/>
          <p14:tracePt t="68621" x="4562475" y="2044700"/>
          <p14:tracePt t="68637" x="4562475" y="2054225"/>
          <p14:tracePt t="68654" x="4562475" y="2062163"/>
          <p14:tracePt t="68671" x="4562475" y="2071688"/>
          <p14:tracePt t="68693" x="4562475" y="2081213"/>
          <p14:tracePt t="68794" x="4572000" y="2081213"/>
          <p14:tracePt t="68828" x="4581525" y="2081213"/>
          <p14:tracePt t="68835" x="4581525" y="2071688"/>
          <p14:tracePt t="68842" x="4589463" y="2071688"/>
          <p14:tracePt t="68856" x="4598988" y="2071688"/>
          <p14:tracePt t="68870" x="4633913" y="2081213"/>
          <p14:tracePt t="68887" x="4660900" y="2089150"/>
          <p14:tracePt t="68903" x="4705350" y="2108200"/>
          <p14:tracePt t="68920" x="4724400" y="2108200"/>
          <p14:tracePt t="68937" x="4751388" y="2125663"/>
          <p14:tracePt t="68954" x="4776788" y="2125663"/>
          <p14:tracePt t="68971" x="4795838" y="2125663"/>
          <p14:tracePt t="68987" x="4803775" y="2125663"/>
          <p14:tracePt t="69004" x="4822825" y="2125663"/>
          <p14:tracePt t="69037" x="4830763" y="2125663"/>
          <p14:tracePt t="69056" x="4840288" y="2125663"/>
          <p14:tracePt t="69090" x="4848225" y="2125663"/>
          <p14:tracePt t="69104" x="4857750" y="2125663"/>
          <p14:tracePt t="69124" x="4867275" y="2125663"/>
          <p14:tracePt t="69131" x="4875213" y="2125663"/>
          <p14:tracePt t="69138" x="4884738" y="2125663"/>
          <p14:tracePt t="69154" x="4929188" y="2125663"/>
          <p14:tracePt t="69171" x="5010150" y="2133600"/>
          <p14:tracePt t="69187" x="5037138" y="2143125"/>
          <p14:tracePt t="69204" x="5062538" y="2143125"/>
          <p14:tracePt t="69221" x="5072063" y="2152650"/>
          <p14:tracePt t="69237" x="5089525" y="2152650"/>
          <p14:tracePt t="69254" x="5099050" y="2152650"/>
          <p14:tracePt t="69287" x="5108575" y="2152650"/>
          <p14:tracePt t="69384" x="5116513" y="2143125"/>
          <p14:tracePt t="69426" x="5116513" y="2133600"/>
          <p14:tracePt t="69446" x="5116513" y="2125663"/>
          <p14:tracePt t="69890" x="5108575" y="2125663"/>
          <p14:tracePt t="69919" x="5108575" y="2133600"/>
          <p14:tracePt t="69932" x="5099050" y="2133600"/>
          <p14:tracePt t="69953" x="5089525" y="2133600"/>
          <p14:tracePt t="69960" x="5081588" y="2133600"/>
          <p14:tracePt t="69980" x="5072063" y="2133600"/>
          <p14:tracePt t="69988" x="5062538" y="2133600"/>
          <p14:tracePt t="70004" x="5045075" y="2133600"/>
          <p14:tracePt t="70021" x="5027613" y="2133600"/>
          <p14:tracePt t="70037" x="5010150" y="2133600"/>
          <p14:tracePt t="70055" x="4991100" y="2133600"/>
          <p14:tracePt t="70071" x="4965700" y="2133600"/>
          <p14:tracePt t="70088" x="4946650" y="2133600"/>
          <p14:tracePt t="70104" x="4929188" y="2133600"/>
          <p14:tracePt t="70137" x="4911725" y="2133600"/>
          <p14:tracePt t="70153" x="4902200" y="2133600"/>
          <p14:tracePt t="70170" x="4894263" y="2133600"/>
          <p14:tracePt t="70187" x="4857750" y="2133600"/>
          <p14:tracePt t="70204" x="4848225" y="2133600"/>
          <p14:tracePt t="70221" x="4803775" y="2133600"/>
          <p14:tracePt t="70237" x="4776788" y="2133600"/>
          <p14:tracePt t="70254" x="4741863" y="2133600"/>
          <p14:tracePt t="70271" x="4705350" y="2133600"/>
          <p14:tracePt t="70288" x="4679950" y="2133600"/>
          <p14:tracePt t="70304" x="4670425" y="2133600"/>
          <p14:tracePt t="70321" x="4652963" y="2133600"/>
          <p14:tracePt t="70337" x="4652963" y="2143125"/>
          <p14:tracePt t="70354" x="4652963" y="2152650"/>
          <p14:tracePt t="70371" x="4652963" y="2160588"/>
          <p14:tracePt t="70387" x="4660900" y="2179638"/>
          <p14:tracePt t="70404" x="4660900" y="2187575"/>
          <p14:tracePt t="70420" x="4670425" y="2205038"/>
          <p14:tracePt t="70437" x="4679950" y="2214563"/>
          <p14:tracePt t="70470" x="4679950" y="2224088"/>
          <p14:tracePt t="70487" x="4687888" y="2224088"/>
          <p14:tracePt t="70528" x="4697413" y="2224088"/>
          <p14:tracePt t="70814" x="4697413" y="2214563"/>
          <p14:tracePt t="70855" x="4697413" y="2205038"/>
          <p14:tracePt t="70877" x="4697413" y="2197100"/>
          <p14:tracePt t="70903" x="4687888" y="2197100"/>
          <p14:tracePt t="70910" x="4687888" y="2187575"/>
          <p14:tracePt t="70939" x="4679950" y="2179638"/>
          <p14:tracePt t="70953" x="4679950" y="2170113"/>
          <p14:tracePt t="70960" x="4670425" y="2170113"/>
          <p14:tracePt t="70974" x="4660900" y="2160588"/>
          <p14:tracePt t="71001" x="4652963" y="2152650"/>
          <p14:tracePt t="71009" x="4643438" y="2152650"/>
          <p14:tracePt t="71035" x="4643438" y="2143125"/>
          <p14:tracePt t="71042" x="4633913" y="2143125"/>
          <p14:tracePt t="71056" x="4625975" y="2143125"/>
          <p14:tracePt t="71072" x="4625975" y="2133600"/>
          <p14:tracePt t="71087" x="4616450" y="2133600"/>
          <p14:tracePt t="71104" x="4608513" y="2125663"/>
          <p14:tracePt t="71121" x="4589463" y="2125663"/>
          <p14:tracePt t="71137" x="4562475" y="2116138"/>
          <p14:tracePt t="71154" x="4545013" y="2116138"/>
          <p14:tracePt t="71171" x="4518025" y="2108200"/>
          <p14:tracePt t="71187" x="4500563" y="2098675"/>
          <p14:tracePt t="71205" x="4483100" y="2098675"/>
          <p14:tracePt t="71221" x="4473575" y="2098675"/>
          <p14:tracePt t="71254" x="4465638" y="2098675"/>
          <p14:tracePt t="71271" x="4456113" y="2098675"/>
          <p14:tracePt t="71651" x="4465638" y="2098675"/>
          <p14:tracePt t="71673" x="4473575" y="2098675"/>
          <p14:tracePt t="71686" x="4483100" y="2089150"/>
          <p14:tracePt t="71699" x="4491038" y="2089150"/>
          <p14:tracePt t="71707" x="4500563" y="2089150"/>
          <p14:tracePt t="71721" x="4510088" y="2081213"/>
          <p14:tracePt t="71737" x="4518025" y="2081213"/>
          <p14:tracePt t="71754" x="4527550" y="2071688"/>
          <p14:tracePt t="71771" x="4545013" y="2062163"/>
          <p14:tracePt t="71787" x="4545013" y="2054225"/>
          <p14:tracePt t="71803" x="4554538" y="2036763"/>
          <p14:tracePt t="71821" x="4554538" y="2027238"/>
          <p14:tracePt t="71837" x="4554538" y="2017713"/>
          <p14:tracePt t="71853" x="4562475" y="2009775"/>
          <p14:tracePt t="71887" x="4572000" y="2009775"/>
          <p14:tracePt t="71905" x="4581525" y="2009775"/>
          <p14:tracePt t="71921" x="4581525" y="2017713"/>
          <p14:tracePt t="71939" x="4581525" y="2036763"/>
          <p14:tracePt t="71954" x="4581525" y="2054225"/>
          <p14:tracePt t="71971" x="4581525" y="2081213"/>
          <p14:tracePt t="71987" x="4581525" y="2108200"/>
          <p14:tracePt t="72004" x="4581525" y="2116138"/>
          <p14:tracePt t="72021" x="4581525" y="2125663"/>
          <p14:tracePt t="72037" x="4581525" y="2143125"/>
          <p14:tracePt t="72054" x="4589463" y="2152650"/>
          <p14:tracePt t="72070" x="4598988" y="2152650"/>
          <p14:tracePt t="72087" x="4598988" y="2160588"/>
          <p14:tracePt t="72103" x="4608513" y="2160588"/>
          <p14:tracePt t="72122" x="4616450" y="2170113"/>
          <p14:tracePt t="72137" x="4625975" y="2170113"/>
          <p14:tracePt t="72153" x="4633913" y="2170113"/>
          <p14:tracePt t="72170" x="4643438" y="2170113"/>
          <p14:tracePt t="72187" x="4652963" y="2170113"/>
          <p14:tracePt t="72203" x="4670425" y="2170113"/>
          <p14:tracePt t="72220" x="4697413" y="2170113"/>
          <p14:tracePt t="72237" x="4714875" y="2170113"/>
          <p14:tracePt t="72253" x="4732338" y="2170113"/>
          <p14:tracePt t="72270" x="4751388" y="2170113"/>
          <p14:tracePt t="72287" x="4759325" y="2170113"/>
          <p14:tracePt t="72303" x="4795838" y="2170113"/>
          <p14:tracePt t="72321" x="4822825" y="2170113"/>
          <p14:tracePt t="72337" x="4840288" y="2170113"/>
          <p14:tracePt t="72353" x="4857750" y="2170113"/>
          <p14:tracePt t="72370" x="4867275" y="2170113"/>
          <p14:tracePt t="72387" x="4884738" y="2170113"/>
          <p14:tracePt t="72420" x="4894263" y="2170113"/>
          <p14:tracePt t="72458" x="4902200" y="2170113"/>
          <p14:tracePt t="72465" x="4902200" y="2160588"/>
          <p14:tracePt t="72492" x="4902200" y="2152650"/>
          <p14:tracePt t="72499" x="4911725" y="2152650"/>
          <p14:tracePt t="72534" x="4919663" y="2152650"/>
          <p14:tracePt t="72578" x="4919663" y="2143125"/>
          <p14:tracePt t="72604" x="4919663" y="2133600"/>
          <p14:tracePt t="72693" x="4929188" y="2133600"/>
          <p14:tracePt t="72713" x="4938713" y="2133600"/>
          <p14:tracePt t="72734" x="4946650" y="2133600"/>
          <p14:tracePt t="72740" x="4956175" y="2133600"/>
          <p14:tracePt t="72767" x="4965700" y="2133600"/>
          <p14:tracePt t="72855" x="4956175" y="2133600"/>
          <p14:tracePt t="72862" x="4956175" y="2125663"/>
          <p14:tracePt t="72870" x="4946650" y="2125663"/>
          <p14:tracePt t="72905" x="4938713" y="2125663"/>
          <p14:tracePt t="72918" x="4929188" y="2125663"/>
          <p14:tracePt t="72932" x="4919663" y="2125663"/>
          <p14:tracePt t="72941" x="4911725" y="2116138"/>
          <p14:tracePt t="72954" x="4902200" y="2116138"/>
          <p14:tracePt t="72971" x="4884738" y="2116138"/>
          <p14:tracePt t="72987" x="4857750" y="2116138"/>
          <p14:tracePt t="73004" x="4848225" y="2116138"/>
          <p14:tracePt t="73021" x="4822825" y="2108200"/>
          <p14:tracePt t="73037" x="4803775" y="2108200"/>
          <p14:tracePt t="73054" x="4795838" y="2108200"/>
          <p14:tracePt t="73071" x="4786313" y="2098675"/>
          <p14:tracePt t="73104" x="4776788" y="2098675"/>
          <p14:tracePt t="73158" x="4776788" y="2108200"/>
          <p14:tracePt t="73172" x="4776788" y="2116138"/>
          <p14:tracePt t="73178" x="4786313" y="2125663"/>
          <p14:tracePt t="73187" x="4786313" y="2133600"/>
          <p14:tracePt t="73204" x="4795838" y="2152650"/>
          <p14:tracePt t="73220" x="4795838" y="2179638"/>
          <p14:tracePt t="73237" x="4803775" y="2197100"/>
          <p14:tracePt t="73253" x="4813300" y="2214563"/>
          <p14:tracePt t="73287" x="4813300" y="2224088"/>
          <p14:tracePt t="73336" x="4822825" y="2224088"/>
          <p14:tracePt t="73391" x="4822825" y="2214563"/>
          <p14:tracePt t="73684" x="4822825" y="2205038"/>
          <p14:tracePt t="73697" x="4822825" y="2197100"/>
          <p14:tracePt t="73718" x="4830763" y="2197100"/>
          <p14:tracePt t="73725" x="4830763" y="2187575"/>
          <p14:tracePt t="73739" x="4830763" y="2179638"/>
          <p14:tracePt t="73753" x="4840288" y="2179638"/>
          <p14:tracePt t="73770" x="4840288" y="2170113"/>
          <p14:tracePt t="73787" x="4840288" y="2160588"/>
          <p14:tracePt t="73803" x="4840288" y="2152650"/>
          <p14:tracePt t="73821" x="4840288" y="2143125"/>
          <p14:tracePt t="73848" x="4840288" y="2133600"/>
          <p14:tracePt t="73869" x="4840288" y="2125663"/>
          <p14:tracePt t="73903" x="4840288" y="2116138"/>
          <p14:tracePt t="73951" x="4830763" y="2116138"/>
          <p14:tracePt t="73971" x="4822825" y="2116138"/>
          <p14:tracePt t="73999" x="4813300" y="2116138"/>
          <p14:tracePt t="74033" x="4803775" y="2116138"/>
          <p14:tracePt t="74355" x="4803775" y="2108200"/>
          <p14:tracePt t="74389" x="4803775" y="2098675"/>
          <p14:tracePt t="74403" x="4803775" y="2089150"/>
          <p14:tracePt t="74437" x="4803775" y="2081213"/>
          <p14:tracePt t="74464" x="4803775" y="2071688"/>
          <p14:tracePt t="74478" x="4803775" y="2062163"/>
          <p14:tracePt t="74492" x="4803775" y="2054225"/>
          <p14:tracePt t="74499" x="4803775" y="2044700"/>
          <p14:tracePt t="74506" x="4803775" y="2027238"/>
          <p14:tracePt t="74520" x="4803775" y="2017713"/>
          <p14:tracePt t="74537" x="4803775" y="1990725"/>
          <p14:tracePt t="74553" x="4803775" y="1965325"/>
          <p14:tracePt t="74570" x="4803775" y="1955800"/>
          <p14:tracePt t="74587" x="4803775" y="1946275"/>
          <p14:tracePt t="74589" x="4803775" y="1938338"/>
          <p14:tracePt t="74626" x="4803775" y="1928813"/>
          <p14:tracePt t="74739" x="4795838" y="1928813"/>
          <p14:tracePt t="74745" x="4786313" y="1928813"/>
          <p14:tracePt t="74759" x="4776788" y="1928813"/>
          <p14:tracePt t="74773" x="4768850" y="1928813"/>
          <p14:tracePt t="74787" x="4751388" y="1928813"/>
          <p14:tracePt t="74803" x="4714875" y="1928813"/>
          <p14:tracePt t="74820" x="4687888" y="1928813"/>
          <p14:tracePt t="74837" x="4670425" y="1938338"/>
          <p14:tracePt t="74853" x="4652963" y="1938338"/>
          <p14:tracePt t="74870" x="4625975" y="1946275"/>
          <p14:tracePt t="74887" x="4616450" y="1955800"/>
          <p14:tracePt t="74903" x="4598988" y="1965325"/>
          <p14:tracePt t="74920" x="4589463" y="1973263"/>
          <p14:tracePt t="74937" x="4589463" y="1982788"/>
          <p14:tracePt t="74953" x="4581525" y="2000250"/>
          <p14:tracePt t="74970" x="4581525" y="2017713"/>
          <p14:tracePt t="74987" x="4581525" y="2044700"/>
          <p14:tracePt t="75020" x="4598988" y="2062163"/>
          <p14:tracePt t="75037" x="4616450" y="2071688"/>
          <p14:tracePt t="75053" x="4633913" y="2081213"/>
          <p14:tracePt t="75070" x="4660900" y="2081213"/>
          <p14:tracePt t="75087" x="4687888" y="2081213"/>
          <p14:tracePt t="75089" x="4697413" y="2081213"/>
          <p14:tracePt t="75103" x="4724400" y="2089150"/>
          <p14:tracePt t="75120" x="4751388" y="2098675"/>
          <p14:tracePt t="75137" x="4848225" y="2108200"/>
          <p14:tracePt t="75153" x="4919663" y="2116138"/>
          <p14:tracePt t="75170" x="5010150" y="2125663"/>
          <p14:tracePt t="75187" x="5045075" y="2133600"/>
          <p14:tracePt t="75204" x="5062538" y="2133600"/>
          <p14:tracePt t="75220" x="5081588" y="2133600"/>
          <p14:tracePt t="75237" x="5099050" y="2133600"/>
          <p14:tracePt t="75253" x="5108575" y="2116138"/>
          <p14:tracePt t="75270" x="5116513" y="2108200"/>
          <p14:tracePt t="75287" x="5116513" y="2081213"/>
          <p14:tracePt t="75303" x="5116513" y="2062163"/>
          <p14:tracePt t="75337" x="5108575" y="2044700"/>
          <p14:tracePt t="75353" x="5099050" y="2036763"/>
          <p14:tracePt t="75370" x="5089525" y="2017713"/>
          <p14:tracePt t="75387" x="5072063" y="2009775"/>
          <p14:tracePt t="75403" x="5037138" y="1990725"/>
          <p14:tracePt t="75420" x="5027613" y="1982788"/>
          <p14:tracePt t="75437" x="5000625" y="1973263"/>
          <p14:tracePt t="75453" x="4965700" y="1955800"/>
          <p14:tracePt t="75470" x="4938713" y="1946275"/>
          <p14:tracePt t="75487" x="4911725" y="1938338"/>
          <p14:tracePt t="75503" x="4894263" y="1938338"/>
          <p14:tracePt t="75520" x="4875213" y="1928813"/>
          <p14:tracePt t="75537" x="4857750" y="1928813"/>
          <p14:tracePt t="75553" x="4840288" y="1928813"/>
          <p14:tracePt t="75570" x="4822825" y="1919288"/>
          <p14:tracePt t="75587" x="4803775" y="1919288"/>
          <p14:tracePt t="75589" x="4795838" y="1919288"/>
          <p14:tracePt t="75603" x="4776788" y="1919288"/>
          <p14:tracePt t="75620" x="4759325" y="1919288"/>
          <p14:tracePt t="75637" x="4732338" y="1919288"/>
          <p14:tracePt t="75653" x="4714875" y="1919288"/>
          <p14:tracePt t="75670" x="4687888" y="1919288"/>
          <p14:tracePt t="75687" x="4660900" y="1928813"/>
          <p14:tracePt t="75703" x="4643438" y="1946275"/>
          <p14:tracePt t="75720" x="4633913" y="1955800"/>
          <p14:tracePt t="75737" x="4625975" y="1965325"/>
          <p14:tracePt t="75753" x="4625975" y="1982788"/>
          <p14:tracePt t="75770" x="4625975" y="1990725"/>
          <p14:tracePt t="75787" x="4625975" y="2017713"/>
          <p14:tracePt t="75820" x="4625975" y="2027238"/>
          <p14:tracePt t="75837" x="4625975" y="2044700"/>
          <p14:tracePt t="75853" x="4633913" y="2044700"/>
          <p14:tracePt t="75870" x="4633913" y="2054225"/>
          <p14:tracePt t="75887" x="4643438" y="2054225"/>
          <p14:tracePt t="75903" x="4652963" y="2054225"/>
          <p14:tracePt t="75920" x="4660900" y="2062163"/>
          <p14:tracePt t="75937" x="4670425" y="2062163"/>
          <p14:tracePt t="75953" x="4687888" y="2071688"/>
          <p14:tracePt t="75970" x="4705350" y="2081213"/>
          <p14:tracePt t="75987" x="4724400" y="2081213"/>
          <p14:tracePt t="76003" x="4732338" y="2089150"/>
          <p14:tracePt t="76020" x="4759325" y="2089150"/>
          <p14:tracePt t="76037" x="4768850" y="2089150"/>
          <p14:tracePt t="76053" x="4795838" y="2098675"/>
          <p14:tracePt t="76070" x="4803775" y="2098675"/>
          <p14:tracePt t="76087" x="4822825" y="2098675"/>
          <p14:tracePt t="76103" x="4840288" y="2098675"/>
          <p14:tracePt t="76120" x="4848225" y="2098675"/>
          <p14:tracePt t="76138" x="4867275" y="2098675"/>
          <p14:tracePt t="76170" x="4884738" y="2098675"/>
          <p14:tracePt t="76187" x="4894263" y="2089150"/>
          <p14:tracePt t="76203" x="4902200" y="2089150"/>
          <p14:tracePt t="76220" x="4919663" y="2071688"/>
          <p14:tracePt t="76237" x="4929188" y="2062163"/>
          <p14:tracePt t="76253" x="4938713" y="2036763"/>
          <p14:tracePt t="76270" x="4946650" y="2027238"/>
          <p14:tracePt t="76287" x="4956175" y="2000250"/>
          <p14:tracePt t="76320" x="4965700" y="1990725"/>
          <p14:tracePt t="76336" x="4965700" y="1973263"/>
          <p14:tracePt t="76353" x="4965700" y="1965325"/>
          <p14:tracePt t="76370" x="4956175" y="1946275"/>
          <p14:tracePt t="76387" x="4946650" y="1938338"/>
          <p14:tracePt t="76403" x="4938713" y="1919288"/>
          <p14:tracePt t="76420" x="4929188" y="1919288"/>
          <p14:tracePt t="76437" x="4894263" y="1901825"/>
          <p14:tracePt t="76453" x="4875213" y="1884363"/>
          <p14:tracePt t="76470" x="4848225" y="1884363"/>
          <p14:tracePt t="76487" x="4813300" y="1866900"/>
          <p14:tracePt t="76503" x="4795838" y="1866900"/>
          <p14:tracePt t="76520" x="4768850" y="1866900"/>
          <p14:tracePt t="76537" x="4751388" y="1866900"/>
          <p14:tracePt t="76553" x="4724400" y="1866900"/>
          <p14:tracePt t="76570" x="4705350" y="1866900"/>
          <p14:tracePt t="76587" x="4687888" y="1874838"/>
          <p14:tracePt t="76603" x="4670425" y="1884363"/>
          <p14:tracePt t="76620" x="4660900" y="1893888"/>
          <p14:tracePt t="76637" x="4660900" y="1911350"/>
          <p14:tracePt t="76653" x="4652963" y="1919288"/>
          <p14:tracePt t="76670" x="4652963" y="1946275"/>
          <p14:tracePt t="76687" x="4652963" y="1965325"/>
          <p14:tracePt t="76704" x="4652963" y="1982788"/>
          <p14:tracePt t="76720" x="4652963" y="1990725"/>
          <p14:tracePt t="76737" x="4660900" y="2009775"/>
          <p14:tracePt t="76753" x="4670425" y="2027238"/>
          <p14:tracePt t="76770" x="4679950" y="2036763"/>
          <p14:tracePt t="76787" x="4697413" y="2054225"/>
          <p14:tracePt t="76820" x="4705350" y="2054225"/>
          <p14:tracePt t="76837" x="4724400" y="2062163"/>
          <p14:tracePt t="76853" x="4732338" y="2071688"/>
          <p14:tracePt t="76870" x="4741863" y="2071688"/>
          <p14:tracePt t="76887" x="4751388" y="2081213"/>
          <p14:tracePt t="76903" x="4768850" y="2089150"/>
          <p14:tracePt t="76920" x="4776788" y="2098675"/>
          <p14:tracePt t="76937" x="4786313" y="2098675"/>
          <p14:tracePt t="76953" x="4795838" y="2116138"/>
          <p14:tracePt t="76970" x="4803775" y="2116138"/>
          <p14:tracePt t="76987" x="4813300" y="2125663"/>
          <p14:tracePt t="77003" x="4813300" y="2133600"/>
          <p14:tracePt t="77020" x="4822825" y="2133600"/>
          <p14:tracePt t="77037" x="4822825" y="2143125"/>
          <p14:tracePt t="77053" x="4830763" y="2143125"/>
          <p14:tracePt t="77087" x="4830763" y="2125663"/>
          <p14:tracePt t="77103" x="4830763" y="2081213"/>
          <p14:tracePt t="77457" x="4848225" y="2081213"/>
          <p14:tracePt t="77464" x="4857750" y="2089150"/>
          <p14:tracePt t="77472" x="4867275" y="2089150"/>
          <p14:tracePt t="77487" x="4875213" y="2098675"/>
          <p14:tracePt t="77503" x="4894263" y="2108200"/>
          <p14:tracePt t="77520" x="4919663" y="2108200"/>
          <p14:tracePt t="77537" x="4929188" y="2116138"/>
          <p14:tracePt t="77553" x="4956175" y="2116138"/>
          <p14:tracePt t="77570" x="4965700" y="2125663"/>
          <p14:tracePt t="77587" x="4983163" y="2125663"/>
          <p14:tracePt t="77603" x="5010150" y="2133600"/>
          <p14:tracePt t="77620" x="5027613" y="2143125"/>
          <p14:tracePt t="77637" x="5054600" y="2143125"/>
          <p14:tracePt t="77653" x="5072063" y="2152650"/>
          <p14:tracePt t="77670" x="5089525" y="2152650"/>
          <p14:tracePt t="77704" x="5108575" y="2152650"/>
          <p14:tracePt t="78005" x="5099050" y="2152650"/>
          <p14:tracePt t="78020" x="5089525" y="2152650"/>
          <p14:tracePt t="78040" x="5081588" y="2152650"/>
          <p14:tracePt t="78046" x="5081588" y="2143125"/>
          <p14:tracePt t="78067" x="5072063" y="2143125"/>
          <p14:tracePt t="78074" x="5072063" y="2133600"/>
          <p14:tracePt t="78087" x="5062538" y="2133600"/>
          <p14:tracePt t="78103" x="5062538" y="2125663"/>
          <p14:tracePt t="78122" x="5062538" y="2116138"/>
          <p14:tracePt t="78156" x="5062538" y="2108200"/>
          <p14:tracePt t="78183" x="5062538" y="2098675"/>
          <p14:tracePt t="78211" x="5062538" y="2089150"/>
          <p14:tracePt t="78224" x="5054600" y="2081213"/>
          <p14:tracePt t="78259" x="5045075" y="2071688"/>
          <p14:tracePt t="78286" x="5037138" y="2062163"/>
          <p14:tracePt t="78300" x="5027613" y="2054225"/>
          <p14:tracePt t="78313" x="5027613" y="2044700"/>
          <p14:tracePt t="78327" x="5018088" y="2044700"/>
          <p14:tracePt t="78348" x="5018088" y="2036763"/>
          <p14:tracePt t="78430" x="5027613" y="2036763"/>
          <p14:tracePt t="78437" x="5037138" y="2036763"/>
          <p14:tracePt t="78444" x="5045075" y="2036763"/>
          <p14:tracePt t="78458" x="5054600" y="2036763"/>
          <p14:tracePt t="78470" x="5062538" y="2036763"/>
          <p14:tracePt t="78487" x="5081588" y="2044700"/>
          <p14:tracePt t="78503" x="5089525" y="2054225"/>
          <p14:tracePt t="78520" x="5099050" y="2054225"/>
          <p14:tracePt t="78537" x="5108575" y="2062163"/>
          <p14:tracePt t="78553" x="5108575" y="2071688"/>
          <p14:tracePt t="78570" x="5116513" y="2071688"/>
          <p14:tracePt t="78587" x="5116513" y="2089150"/>
          <p14:tracePt t="78603" x="5126038" y="2098675"/>
          <p14:tracePt t="78620" x="5133975" y="2108200"/>
          <p14:tracePt t="78637" x="5133975" y="2116138"/>
          <p14:tracePt t="78653" x="5143500" y="2125663"/>
          <p14:tracePt t="78670" x="5143500" y="2133600"/>
          <p14:tracePt t="78687" x="5153025" y="2133600"/>
          <p14:tracePt t="78703" x="5153025" y="2143125"/>
          <p14:tracePt t="78720" x="5170488" y="2160588"/>
          <p14:tracePt t="78737" x="5180013" y="2160588"/>
          <p14:tracePt t="78753" x="5180013" y="2170113"/>
          <p14:tracePt t="78770" x="5187950" y="2170113"/>
          <p14:tracePt t="78861" x="5197475" y="2170113"/>
          <p14:tracePt t="78930" x="5205413" y="2170113"/>
          <p14:tracePt t="78978" x="5205413" y="2160588"/>
          <p14:tracePt t="78992" x="5205413" y="2152650"/>
          <p14:tracePt t="79327" x="5197475" y="2143125"/>
          <p14:tracePt t="79348" x="5197475" y="2133600"/>
          <p14:tracePt t="79355" x="5187950" y="2133600"/>
          <p14:tracePt t="79361" x="5187950" y="2125663"/>
          <p14:tracePt t="79370" x="5187950" y="2116138"/>
          <p14:tracePt t="79387" x="5180013" y="2116138"/>
          <p14:tracePt t="79403" x="5180013" y="2098675"/>
          <p14:tracePt t="79436" x="5180013" y="2089150"/>
          <p14:tracePt t="79512" x="5187950" y="2089150"/>
          <p14:tracePt t="79533" x="5187950" y="2098675"/>
          <p14:tracePt t="79546" x="5197475" y="2098675"/>
          <p14:tracePt t="79560" x="5205413" y="2098675"/>
          <p14:tracePt t="79567" x="5205413" y="2108200"/>
          <p14:tracePt t="79594" x="5214938" y="2108200"/>
          <p14:tracePt t="79601" x="5214938" y="2116138"/>
          <p14:tracePt t="79629" x="5224463" y="2116138"/>
          <p14:tracePt t="79649" x="5232400" y="2116138"/>
          <p14:tracePt t="79656" x="5241925" y="2116138"/>
          <p14:tracePt t="79662" x="5251450" y="2125663"/>
          <p14:tracePt t="79670" x="5259388" y="2125663"/>
          <p14:tracePt t="79686" x="5303838" y="2133600"/>
          <p14:tracePt t="79703" x="5340350" y="2143125"/>
          <p14:tracePt t="79720" x="5375275" y="2143125"/>
          <p14:tracePt t="79737" x="5384800" y="2152650"/>
          <p14:tracePt t="79753" x="5402263" y="2160588"/>
          <p14:tracePt t="79770" x="5411788" y="2160588"/>
          <p14:tracePt t="79803" x="5419725" y="2160588"/>
          <p14:tracePt t="79828" x="5429250" y="2160588"/>
          <p14:tracePt t="79841" x="5438775" y="2160588"/>
          <p14:tracePt t="79861" x="5446713" y="2160588"/>
          <p14:tracePt t="79875" x="5456238" y="2160588"/>
          <p14:tracePt t="79895" x="5465763" y="2160588"/>
          <p14:tracePt t="79903" x="5473700" y="2160588"/>
          <p14:tracePt t="79920" x="5491163" y="2160588"/>
          <p14:tracePt t="79937" x="5518150" y="2160588"/>
          <p14:tracePt t="79953" x="5545138" y="2160588"/>
          <p14:tracePt t="79970" x="5562600" y="2160588"/>
          <p14:tracePt t="79987" x="5589588" y="2160588"/>
          <p14:tracePt t="80003" x="5599113" y="2152650"/>
          <p14:tracePt t="80020" x="5608638" y="2152650"/>
          <p14:tracePt t="80037" x="5616575" y="2152650"/>
          <p14:tracePt t="80053" x="5626100" y="2152650"/>
          <p14:tracePt t="80074" x="5634038" y="2152650"/>
          <p14:tracePt t="80094" x="5634038" y="2143125"/>
          <p14:tracePt t="80149" x="5643563" y="2143125"/>
          <p14:tracePt t="80176" x="5653088" y="2143125"/>
          <p14:tracePt t="80183" x="5661025" y="2143125"/>
          <p14:tracePt t="80197" x="5670550" y="2143125"/>
          <p14:tracePt t="80218" x="5680075" y="2143125"/>
          <p14:tracePt t="80231" x="5688013" y="2143125"/>
          <p14:tracePt t="80239" x="5697538" y="2143125"/>
          <p14:tracePt t="80253" x="5705475" y="2143125"/>
          <p14:tracePt t="80270" x="5724525" y="2143125"/>
          <p14:tracePt t="80287" x="5732463" y="2143125"/>
          <p14:tracePt t="80303" x="5741988" y="2143125"/>
          <p14:tracePt t="80320" x="5759450" y="2143125"/>
          <p14:tracePt t="80353" x="5768975" y="2143125"/>
          <p14:tracePt t="80382" x="5776913" y="2143125"/>
          <p14:tracePt t="80402" x="5786438" y="2143125"/>
          <p14:tracePt t="80416" x="5795963" y="2143125"/>
          <p14:tracePt t="80430" x="5803900" y="2143125"/>
          <p14:tracePt t="80450" x="5813425" y="2143125"/>
          <p14:tracePt t="80464" x="5822950" y="2143125"/>
          <p14:tracePt t="80472" x="5830888" y="2133600"/>
          <p14:tracePt t="80498" x="5830888" y="2125663"/>
          <p14:tracePt t="80506" x="5840413" y="2125663"/>
          <p14:tracePt t="80520" x="5840413" y="2116138"/>
          <p14:tracePt t="80537" x="5848350" y="2116138"/>
          <p14:tracePt t="80553" x="5848350" y="2108200"/>
          <p14:tracePt t="80570" x="5867400" y="2089150"/>
          <p14:tracePt t="80587" x="5875338" y="2089150"/>
          <p14:tracePt t="80603" x="5902325" y="2062163"/>
          <p14:tracePt t="80620" x="5911850" y="2044700"/>
          <p14:tracePt t="80637" x="5919788" y="2017713"/>
          <p14:tracePt t="80653" x="5929313" y="2000250"/>
          <p14:tracePt t="80670" x="5938838" y="1990725"/>
          <p14:tracePt t="80703" x="5938838" y="1982788"/>
          <p14:tracePt t="80793" x="5938838" y="1990725"/>
          <p14:tracePt t="80827" x="5938838" y="2000250"/>
          <p14:tracePt t="80840" x="5938838" y="2009775"/>
          <p14:tracePt t="80855" x="5938838" y="2017713"/>
          <p14:tracePt t="80868" x="5938838" y="2027238"/>
          <p14:tracePt t="80882" x="5938838" y="2036763"/>
          <p14:tracePt t="80889" x="5929313" y="2036763"/>
          <p14:tracePt t="80903" x="5929313" y="2054225"/>
          <p14:tracePt t="80920" x="5929313" y="2062163"/>
          <p14:tracePt t="80937" x="5919788" y="2071688"/>
          <p14:tracePt t="80953" x="5911850" y="2071688"/>
          <p14:tracePt t="80970" x="5911850" y="2089150"/>
          <p14:tracePt t="80987" x="5902325" y="2098675"/>
          <p14:tracePt t="81003" x="5894388" y="2098675"/>
          <p14:tracePt t="81020" x="5894388" y="2108200"/>
          <p14:tracePt t="81265" x="5902325" y="2108200"/>
          <p14:tracePt t="81306" x="5911850" y="2108200"/>
          <p14:tracePt t="81334" x="5919788" y="2108200"/>
          <p14:tracePt t="81368" x="5929313" y="2108200"/>
          <p14:tracePt t="81402" x="5938838" y="2108200"/>
          <p14:tracePt t="81416" x="5946775" y="2108200"/>
          <p14:tracePt t="81436" x="5956300" y="2108200"/>
          <p14:tracePt t="81450" x="5965825" y="2108200"/>
          <p14:tracePt t="81464" x="5973763" y="2108200"/>
          <p14:tracePt t="81472" x="5983288" y="2108200"/>
          <p14:tracePt t="81487" x="5991225" y="2108200"/>
          <p14:tracePt t="81503" x="6010275" y="2108200"/>
          <p14:tracePt t="81520" x="6037263" y="2108200"/>
          <p14:tracePt t="81537" x="6054725" y="2108200"/>
          <p14:tracePt t="81553" x="6081713" y="2116138"/>
          <p14:tracePt t="81570" x="6099175" y="2116138"/>
          <p14:tracePt t="81587" x="6108700" y="2116138"/>
          <p14:tracePt t="81603" x="6134100" y="2116138"/>
          <p14:tracePt t="81620" x="6153150" y="2116138"/>
          <p14:tracePt t="81637" x="6180138" y="2116138"/>
          <p14:tracePt t="81653" x="6197600" y="2116138"/>
          <p14:tracePt t="81670" x="6215063" y="2116138"/>
          <p14:tracePt t="81687" x="6224588" y="2116138"/>
          <p14:tracePt t="81703" x="6232525" y="2116138"/>
          <p14:tracePt t="81720" x="6251575" y="2125663"/>
          <p14:tracePt t="81737" x="6259513" y="2125663"/>
          <p14:tracePt t="81753" x="6286500" y="2125663"/>
          <p14:tracePt t="81770" x="6296025" y="2125663"/>
          <p14:tracePt t="81787" x="6313488" y="2125663"/>
          <p14:tracePt t="81820" x="6323013" y="2125663"/>
          <p14:tracePt t="81847" x="6330950" y="2125663"/>
          <p14:tracePt t="81868" x="6330950" y="2116138"/>
          <p14:tracePt t="81882" x="6340475" y="2116138"/>
          <p14:tracePt t="81895" x="6340475" y="2108200"/>
          <p14:tracePt t="81930" x="6340475" y="2098675"/>
          <p14:tracePt t="81936" x="6348413" y="2098675"/>
          <p14:tracePt t="81950" x="6357938" y="2098675"/>
          <p14:tracePt t="81957" x="6357938" y="2089150"/>
          <p14:tracePt t="81978" x="6367463" y="2089150"/>
          <p14:tracePt t="82006" x="6375400" y="2089150"/>
          <p14:tracePt t="82019" x="6384925" y="2089150"/>
          <p14:tracePt t="82026" x="6394450" y="2089150"/>
          <p14:tracePt t="82037" x="6402388" y="2089150"/>
          <p14:tracePt t="82053" x="6429375" y="2089150"/>
          <p14:tracePt t="82070" x="6446838" y="2089150"/>
          <p14:tracePt t="82087" x="6456363" y="2089150"/>
          <p14:tracePt t="82103" x="6473825" y="2098675"/>
          <p14:tracePt t="82120" x="6483350" y="2108200"/>
          <p14:tracePt t="82153" x="6491288" y="2116138"/>
          <p14:tracePt t="82170" x="6500813" y="2116138"/>
          <p14:tracePt t="82187" x="6500813" y="2125663"/>
          <p14:tracePt t="82203" x="6500813" y="2133600"/>
          <p14:tracePt t="82251" x="6491288" y="2133600"/>
          <p14:tracePt t="82285" x="6483350" y="2133600"/>
          <p14:tracePt t="82320" x="6473825" y="2133600"/>
          <p14:tracePt t="82340" x="6465888" y="2133600"/>
          <p14:tracePt t="82347" x="6456363" y="2133600"/>
          <p14:tracePt t="82361" x="6446838" y="2133600"/>
          <p14:tracePt t="82375" x="6438900" y="2133600"/>
          <p14:tracePt t="82389" x="6429375" y="2133600"/>
          <p14:tracePt t="82403" x="6411913" y="2133600"/>
          <p14:tracePt t="82420" x="6394450" y="2133600"/>
          <p14:tracePt t="82437" x="6375400" y="2133600"/>
          <p14:tracePt t="82453" x="6357938" y="2133600"/>
          <p14:tracePt t="82470" x="6348413" y="2133600"/>
          <p14:tracePt t="82487" x="6330950" y="2133600"/>
          <p14:tracePt t="82503" x="6313488" y="2133600"/>
          <p14:tracePt t="82520" x="6296025" y="2133600"/>
          <p14:tracePt t="82537" x="6286500" y="2133600"/>
          <p14:tracePt t="82553" x="6259513" y="2133600"/>
          <p14:tracePt t="82570" x="6224588" y="2133600"/>
          <p14:tracePt t="82587" x="6089650" y="2133600"/>
          <p14:tracePt t="82603" x="5991225" y="2133600"/>
          <p14:tracePt t="82620" x="5929313" y="2133600"/>
          <p14:tracePt t="82637" x="5875338" y="2125663"/>
          <p14:tracePt t="82653" x="5857875" y="2125663"/>
          <p14:tracePt t="82670" x="5822950" y="2125663"/>
          <p14:tracePt t="82687" x="5803900" y="2116138"/>
          <p14:tracePt t="82703" x="5776913" y="2116138"/>
          <p14:tracePt t="82720" x="5751513" y="2116138"/>
          <p14:tracePt t="82737" x="5732463" y="2116138"/>
          <p14:tracePt t="82753" x="5705475" y="2116138"/>
          <p14:tracePt t="82770" x="5697538" y="2116138"/>
          <p14:tracePt t="82787" x="5680075" y="2116138"/>
          <p14:tracePt t="82847" x="5688013" y="2125663"/>
          <p14:tracePt t="82861" x="5697538" y="2125663"/>
          <p14:tracePt t="82874" x="5705475" y="2125663"/>
          <p14:tracePt t="82889" x="5715000" y="2125663"/>
          <p14:tracePt t="82895" x="5724525" y="2125663"/>
          <p14:tracePt t="82909" x="5732463" y="2125663"/>
          <p14:tracePt t="82929" x="5741988" y="2125663"/>
          <p14:tracePt t="82943" x="5751513" y="2125663"/>
          <p14:tracePt t="82953" x="5759450" y="2125663"/>
          <p14:tracePt t="82970" x="5768975" y="2125663"/>
          <p14:tracePt t="82987" x="5786438" y="2125663"/>
          <p14:tracePt t="83003" x="5803900" y="2125663"/>
          <p14:tracePt t="83020" x="5840413" y="2125663"/>
          <p14:tracePt t="83037" x="5848350" y="2125663"/>
          <p14:tracePt t="83053" x="5867400" y="2125663"/>
          <p14:tracePt t="83070" x="5875338" y="2125663"/>
          <p14:tracePt t="83087" x="5884863" y="2125663"/>
          <p14:tracePt t="83103" x="5894388" y="2125663"/>
          <p14:tracePt t="83148" x="5884863" y="2125663"/>
          <p14:tracePt t="83162" x="5875338" y="2125663"/>
          <p14:tracePt t="83176" x="5857875" y="2125663"/>
          <p14:tracePt t="83190" x="5848350" y="2125663"/>
          <p14:tracePt t="83205" x="5840413" y="2125663"/>
          <p14:tracePt t="83210" x="5830888" y="2125663"/>
          <p14:tracePt t="83224" x="5822950" y="2116138"/>
          <p14:tracePt t="83244" x="5813425" y="2116138"/>
          <p14:tracePt t="83279" x="5803900" y="2116138"/>
          <p14:tracePt t="83292" x="5795963" y="2116138"/>
          <p14:tracePt t="83409" x="5786438" y="2116138"/>
          <p14:tracePt t="83436" x="5776913" y="2116138"/>
          <p14:tracePt t="83470" x="5768975" y="2116138"/>
          <p14:tracePt t="83484" x="5759450" y="2116138"/>
          <p14:tracePt t="83491" x="5751513" y="2116138"/>
          <p14:tracePt t="83503" x="5732463" y="2116138"/>
          <p14:tracePt t="83520" x="5537200" y="2089150"/>
          <p14:tracePt t="83537" x="5357813" y="2054225"/>
          <p14:tracePt t="83553" x="5170488" y="2027238"/>
          <p14:tracePt t="83570" x="5089525" y="2027238"/>
          <p14:tracePt t="83587" x="5037138" y="2027238"/>
          <p14:tracePt t="83603" x="5010150" y="2027238"/>
          <p14:tracePt t="83620" x="4991100" y="2027238"/>
          <p14:tracePt t="83637" x="4965700" y="2027238"/>
          <p14:tracePt t="83653" x="4938713" y="2027238"/>
          <p14:tracePt t="83670" x="4919663" y="2027238"/>
          <p14:tracePt t="83687" x="4902200" y="2027238"/>
          <p14:tracePt t="83703" x="4884738" y="2027238"/>
          <p14:tracePt t="83720" x="4867275" y="2027238"/>
          <p14:tracePt t="83737" x="4857750" y="2036763"/>
          <p14:tracePt t="83753" x="4830763" y="2036763"/>
          <p14:tracePt t="83770" x="4822825" y="2044700"/>
          <p14:tracePt t="83787" x="4803775" y="2044700"/>
          <p14:tracePt t="83804" x="4795838" y="2054225"/>
          <p14:tracePt t="83837" x="4786313" y="2054225"/>
          <p14:tracePt t="83853" x="4786313" y="2062163"/>
          <p14:tracePt t="83902" x="4786313" y="2071688"/>
          <p14:tracePt t="83909" x="4795838" y="2071688"/>
          <p14:tracePt t="83922" x="4795838" y="2081213"/>
          <p14:tracePt t="83943" x="4803775" y="2081213"/>
          <p14:tracePt t="83953" x="4803775" y="2089150"/>
          <p14:tracePt t="83970" x="4822825" y="2089150"/>
          <p14:tracePt t="83987" x="4822825" y="2098675"/>
          <p14:tracePt t="84003" x="4840288" y="2098675"/>
          <p14:tracePt t="84020" x="4857750" y="2098675"/>
          <p14:tracePt t="84037" x="4875213" y="2098675"/>
          <p14:tracePt t="84053" x="4902200" y="2098675"/>
          <p14:tracePt t="84070" x="4929188" y="2098675"/>
          <p14:tracePt t="84087" x="5018088" y="2098675"/>
          <p14:tracePt t="84103" x="5062538" y="2098675"/>
          <p14:tracePt t="84120" x="5108575" y="2098675"/>
          <p14:tracePt t="84137" x="5133975" y="2098675"/>
          <p14:tracePt t="84153" x="5160963" y="2098675"/>
          <p14:tracePt t="84170" x="5187950" y="2098675"/>
          <p14:tracePt t="84187" x="5214938" y="2098675"/>
          <p14:tracePt t="84203" x="5268913" y="2098675"/>
          <p14:tracePt t="84220" x="5313363" y="2098675"/>
          <p14:tracePt t="84237" x="5384800" y="2108200"/>
          <p14:tracePt t="84253" x="5411788" y="2116138"/>
          <p14:tracePt t="84270" x="5438775" y="2116138"/>
          <p14:tracePt t="84287" x="5473700" y="2116138"/>
          <p14:tracePt t="84303" x="5510213" y="2125663"/>
          <p14:tracePt t="84320" x="5554663" y="2125663"/>
          <p14:tracePt t="84337" x="5572125" y="2133600"/>
          <p14:tracePt t="84353" x="5599113" y="2133600"/>
          <p14:tracePt t="84370" x="5626100" y="2133600"/>
          <p14:tracePt t="84387" x="5643563" y="2133600"/>
          <p14:tracePt t="84403" x="5653088" y="2133600"/>
          <p14:tracePt t="84420" x="5670550" y="2133600"/>
          <p14:tracePt t="84437" x="5697538" y="2133600"/>
          <p14:tracePt t="84453" x="5715000" y="2143125"/>
          <p14:tracePt t="84470" x="5741988" y="2143125"/>
          <p14:tracePt t="84487" x="5768975" y="2143125"/>
          <p14:tracePt t="84503" x="5786438" y="2143125"/>
          <p14:tracePt t="84520" x="5822950" y="2143125"/>
          <p14:tracePt t="84537" x="5848350" y="2143125"/>
          <p14:tracePt t="84553" x="5875338" y="2143125"/>
          <p14:tracePt t="84570" x="5884863" y="2143125"/>
          <p14:tracePt t="84587" x="5894388" y="2143125"/>
          <p14:tracePt t="84620" x="5902325" y="2152650"/>
          <p14:tracePt t="84669" x="5894388" y="2152650"/>
          <p14:tracePt t="84682" x="5884863" y="2152650"/>
          <p14:tracePt t="84710" x="5875338" y="2152650"/>
          <p14:tracePt t="84744" x="5867400" y="2152650"/>
          <p14:tracePt t="84758" x="5857875" y="2152650"/>
          <p14:tracePt t="84874" x="5848350" y="2152650"/>
          <p14:tracePt t="84902" x="5840413" y="2152650"/>
          <p14:tracePt t="84922" x="5830888" y="2143125"/>
          <p14:tracePt t="84929" x="5822950" y="2143125"/>
          <p14:tracePt t="84936" x="5813425" y="2143125"/>
          <p14:tracePt t="84953" x="5803900" y="2133600"/>
          <p14:tracePt t="84970" x="5786438" y="2133600"/>
          <p14:tracePt t="84987" x="5768975" y="2125663"/>
          <p14:tracePt t="85003" x="5759450" y="2116138"/>
          <p14:tracePt t="85020" x="5741988" y="2116138"/>
          <p14:tracePt t="85037" x="5732463" y="2108200"/>
          <p14:tracePt t="85053" x="5715000" y="2108200"/>
          <p14:tracePt t="85070" x="5697538" y="2098675"/>
          <p14:tracePt t="85087" x="5680075" y="2098675"/>
          <p14:tracePt t="85103" x="5661025" y="2089150"/>
          <p14:tracePt t="85120" x="5643563" y="2081213"/>
          <p14:tracePt t="85137" x="5491163" y="2062163"/>
          <p14:tracePt t="85153" x="5286375" y="2054225"/>
          <p14:tracePt t="85170" x="5037138" y="2044700"/>
          <p14:tracePt t="85187" x="4902200" y="2036763"/>
          <p14:tracePt t="85203" x="4670425" y="2036763"/>
          <p14:tracePt t="85220" x="4572000" y="2036763"/>
          <p14:tracePt t="85237" x="4500563" y="2044700"/>
          <p14:tracePt t="85253" x="4446588" y="2054225"/>
          <p14:tracePt t="85270" x="4419600" y="2054225"/>
          <p14:tracePt t="85287" x="4375150" y="2062163"/>
          <p14:tracePt t="85303" x="4340225" y="2062163"/>
          <p14:tracePt t="85320" x="4241800" y="2071688"/>
          <p14:tracePt t="85337" x="4143375" y="2071688"/>
          <p14:tracePt t="85353" x="4071938" y="2071688"/>
          <p14:tracePt t="85370" x="3946525" y="2071688"/>
          <p14:tracePt t="85387" x="3884613" y="2071688"/>
          <p14:tracePt t="85403" x="3813175" y="2081213"/>
          <p14:tracePt t="85420" x="3759200" y="2081213"/>
          <p14:tracePt t="85437" x="3697288" y="2089150"/>
          <p14:tracePt t="85453" x="3679825" y="2089150"/>
          <p14:tracePt t="85470" x="3652838" y="2089150"/>
          <p14:tracePt t="85487" x="3625850" y="2089150"/>
          <p14:tracePt t="85503" x="3598863" y="2089150"/>
          <p14:tracePt t="85520" x="3571875" y="2089150"/>
          <p14:tracePt t="85537" x="3527425" y="2089150"/>
          <p14:tracePt t="85553" x="3384550" y="2089150"/>
          <p14:tracePt t="85570" x="3241675" y="2071688"/>
          <p14:tracePt t="85587" x="3108325" y="2062163"/>
          <p14:tracePt t="85603" x="3054350" y="2054225"/>
          <p14:tracePt t="85620" x="3027363" y="2054225"/>
          <p14:tracePt t="85637" x="3000375" y="2054225"/>
          <p14:tracePt t="85653" x="2990850" y="2054225"/>
          <p14:tracePt t="85670" x="2982913" y="2054225"/>
          <p14:tracePt t="85687" x="2973388" y="2054225"/>
          <p14:tracePt t="85765" x="2982913" y="2054225"/>
          <p14:tracePt t="85799" x="2990850" y="2054225"/>
          <p14:tracePt t="85820" x="3000375" y="2054225"/>
          <p14:tracePt t="85826" x="3009900" y="2054225"/>
          <p14:tracePt t="85837" x="3017838" y="2054225"/>
          <p14:tracePt t="85853" x="3036888" y="2054225"/>
          <p14:tracePt t="85870" x="3062288" y="2054225"/>
          <p14:tracePt t="85887" x="3089275" y="2054225"/>
          <p14:tracePt t="85903" x="3160713" y="2054225"/>
          <p14:tracePt t="85920" x="3241675" y="2062163"/>
          <p14:tracePt t="85937" x="3330575" y="2081213"/>
          <p14:tracePt t="85953" x="3367088" y="2081213"/>
          <p14:tracePt t="85970" x="3402013" y="2081213"/>
          <p14:tracePt t="85987" x="3419475" y="2081213"/>
          <p14:tracePt t="86003" x="3446463" y="2081213"/>
          <p14:tracePt t="86020" x="3455988" y="2081213"/>
          <p14:tracePt t="86037" x="3473450" y="2081213"/>
          <p14:tracePt t="86053" x="3490913" y="2089150"/>
          <p14:tracePt t="86070" x="3509963" y="2098675"/>
          <p14:tracePt t="86087" x="3527425" y="2098675"/>
          <p14:tracePt t="86103" x="3616325" y="2133600"/>
          <p14:tracePt t="86120" x="3670300" y="2143125"/>
          <p14:tracePt t="86137" x="3768725" y="2179638"/>
          <p14:tracePt t="86153" x="3795713" y="2187575"/>
          <p14:tracePt t="86170" x="3830638" y="2197100"/>
          <p14:tracePt t="86187" x="3848100" y="2205038"/>
          <p14:tracePt t="86203" x="3867150" y="2214563"/>
          <p14:tracePt t="86220" x="3875088" y="2214563"/>
          <p14:tracePt t="86237" x="3875088" y="2224088"/>
          <p14:tracePt t="86253" x="3884613" y="2224088"/>
          <p14:tracePt t="86306" x="3884613" y="2214563"/>
          <p14:tracePt t="86326" x="3884613" y="2205038"/>
          <p14:tracePt t="86408" x="3884613" y="2197100"/>
          <p14:tracePt t="86443" x="3875088" y="2197100"/>
          <p14:tracePt t="86450" x="3875088" y="2187575"/>
          <p14:tracePt t="86457" x="3867150" y="2187575"/>
          <p14:tracePt t="86470" x="3867150" y="2170113"/>
          <p14:tracePt t="86487" x="3857625" y="2160588"/>
          <p14:tracePt t="86503" x="3857625" y="2143125"/>
          <p14:tracePt t="87490" x="3884613" y="2143125"/>
          <p14:tracePt t="87497" x="3911600" y="2143125"/>
          <p14:tracePt t="87505" x="3929063" y="2143125"/>
          <p14:tracePt t="87520" x="3965575" y="2143125"/>
          <p14:tracePt t="87537" x="4000500" y="2143125"/>
          <p14:tracePt t="87553" x="4089400" y="2143125"/>
          <p14:tracePt t="87570" x="4205288" y="2143125"/>
          <p14:tracePt t="87587" x="4340225" y="2143125"/>
          <p14:tracePt t="87603" x="4402138" y="2143125"/>
          <p14:tracePt t="87620" x="4483100" y="2143125"/>
          <p14:tracePt t="87637" x="4608513" y="2143125"/>
          <p14:tracePt t="87653" x="4776788" y="2133600"/>
          <p14:tracePt t="87670" x="4875213" y="2133600"/>
          <p14:tracePt t="87687" x="4902200" y="2133600"/>
          <p14:tracePt t="87703" x="4919663" y="2133600"/>
          <p14:tracePt t="87720" x="4929188" y="2133600"/>
          <p14:tracePt t="87737" x="4938713" y="2133600"/>
          <p14:tracePt t="87753" x="4946650" y="2133600"/>
          <p14:tracePt t="87770" x="4956175" y="2133600"/>
          <p14:tracePt t="87826" x="4946650" y="2133600"/>
          <p14:tracePt t="87860" x="4938713" y="2143125"/>
          <p14:tracePt t="87881" x="4929188" y="2143125"/>
          <p14:tracePt t="87889" x="4929188" y="2152650"/>
          <p14:tracePt t="87895" x="4919663" y="2152650"/>
          <p14:tracePt t="87903" x="4911725" y="2152650"/>
          <p14:tracePt t="87920" x="4867275" y="2170113"/>
          <p14:tracePt t="87937" x="4795838" y="2179638"/>
          <p14:tracePt t="87953" x="4759325" y="2197100"/>
          <p14:tracePt t="87970" x="4724400" y="2197100"/>
          <p14:tracePt t="87987" x="4705350" y="2205038"/>
          <p14:tracePt t="88003" x="4697413" y="2205038"/>
          <p14:tracePt t="88020" x="4679950" y="2205038"/>
          <p14:tracePt t="88037" x="4660900" y="2205038"/>
          <p14:tracePt t="88053" x="4652963" y="2205038"/>
          <p14:tracePt t="88087" x="4643438" y="2205038"/>
          <p14:tracePt t="88103" x="4633913" y="2205038"/>
          <p14:tracePt t="88120" x="4625975" y="2205038"/>
          <p14:tracePt t="88137" x="4598988" y="2197100"/>
          <p14:tracePt t="88153" x="4589463" y="2187575"/>
          <p14:tracePt t="88170" x="4572000" y="2187575"/>
          <p14:tracePt t="88187" x="4562475" y="2187575"/>
          <p14:tracePt t="88203" x="4554538" y="2187575"/>
          <p14:tracePt t="88237" x="4545013" y="2187575"/>
          <p14:tracePt t="88312" x="4554538" y="2187575"/>
          <p14:tracePt t="88346" x="4562475" y="2187575"/>
          <p14:tracePt t="88360" x="4572000" y="2187575"/>
          <p14:tracePt t="88367" x="4581525" y="2197100"/>
          <p14:tracePt t="88381" x="4589463" y="2197100"/>
          <p14:tracePt t="88394" x="4589463" y="2205038"/>
          <p14:tracePt t="88403" x="4608513" y="2205038"/>
          <p14:tracePt t="88420" x="4616450" y="2205038"/>
          <p14:tracePt t="88437" x="4633913" y="2214563"/>
          <p14:tracePt t="88453" x="4633913" y="2224088"/>
          <p14:tracePt t="88470" x="4652963" y="2224088"/>
          <p14:tracePt t="88487" x="4660900" y="2224088"/>
          <p14:tracePt t="88503" x="4670425" y="2224088"/>
          <p14:tracePt t="88520" x="4687888" y="2224088"/>
          <p14:tracePt t="88537" x="4697413" y="2224088"/>
          <p14:tracePt t="88553" x="4714875" y="2224088"/>
          <p14:tracePt t="88570" x="4732338" y="2224088"/>
          <p14:tracePt t="88587" x="4759325" y="2214563"/>
          <p14:tracePt t="88603" x="4768850" y="2214563"/>
          <p14:tracePt t="88620" x="4776788" y="2214563"/>
          <p14:tracePt t="88622" x="4786313" y="2214563"/>
          <p14:tracePt t="88637" x="4795838" y="2214563"/>
          <p14:tracePt t="88653" x="4813300" y="2214563"/>
          <p14:tracePt t="88670" x="4822825" y="2205038"/>
          <p14:tracePt t="88687" x="4830763" y="2197100"/>
          <p14:tracePt t="88703" x="4848225" y="2197100"/>
          <p14:tracePt t="88720" x="4857750" y="2187575"/>
          <p14:tracePt t="88737" x="4875213" y="2179638"/>
          <p14:tracePt t="88753" x="4884738" y="2179638"/>
          <p14:tracePt t="88770" x="4894263" y="2179638"/>
          <p14:tracePt t="88787" x="4902200" y="2170113"/>
          <p14:tracePt t="88803" x="4911725" y="2170113"/>
          <p14:tracePt t="88820" x="4929188" y="2160588"/>
          <p14:tracePt t="88837" x="4938713" y="2160588"/>
          <p14:tracePt t="88853" x="4946650" y="2160588"/>
          <p14:tracePt t="88870" x="4956175" y="2160588"/>
          <p14:tracePt t="88887" x="4973638" y="2160588"/>
          <p14:tracePt t="88903" x="4991100" y="2160588"/>
          <p14:tracePt t="88920" x="5010150" y="2160588"/>
          <p14:tracePt t="88937" x="5037138" y="2160588"/>
          <p14:tracePt t="88953" x="5054600" y="2160588"/>
          <p14:tracePt t="88970" x="5116513" y="2160588"/>
          <p14:tracePt t="88987" x="5160963" y="2160588"/>
          <p14:tracePt t="89003" x="5205413" y="2160588"/>
          <p14:tracePt t="89020" x="5251450" y="2160588"/>
          <p14:tracePt t="89037" x="5268913" y="2160588"/>
          <p14:tracePt t="89053" x="5313363" y="2160588"/>
          <p14:tracePt t="89070" x="5340350" y="2160588"/>
          <p14:tracePt t="89087" x="5429250" y="2160588"/>
          <p14:tracePt t="89103" x="5500688" y="2160588"/>
          <p14:tracePt t="89120" x="5572125" y="2152650"/>
          <p14:tracePt t="89122" x="5599113" y="2152650"/>
          <p14:tracePt t="89137" x="5643563" y="2152650"/>
          <p14:tracePt t="89153" x="5661025" y="2152650"/>
          <p14:tracePt t="89170" x="5697538" y="2152650"/>
          <p14:tracePt t="89187" x="5715000" y="2152650"/>
          <p14:tracePt t="89203" x="5751513" y="2152650"/>
          <p14:tracePt t="89220" x="5768975" y="2152650"/>
          <p14:tracePt t="89237" x="5813425" y="2152650"/>
          <p14:tracePt t="89253" x="5840413" y="2152650"/>
          <p14:tracePt t="89270" x="5884863" y="2152650"/>
          <p14:tracePt t="89287" x="5965825" y="2152650"/>
          <p14:tracePt t="89303" x="6010275" y="2152650"/>
          <p14:tracePt t="89320" x="6072188" y="2152650"/>
          <p14:tracePt t="89337" x="6108700" y="2152650"/>
          <p14:tracePt t="89353" x="6134100" y="2152650"/>
          <p14:tracePt t="89370" x="6161088" y="2152650"/>
          <p14:tracePt t="89387" x="6205538" y="2152650"/>
          <p14:tracePt t="89403" x="6224588" y="2152650"/>
          <p14:tracePt t="89420" x="6259513" y="2152650"/>
          <p14:tracePt t="89437" x="6296025" y="2152650"/>
          <p14:tracePt t="89453" x="6330950" y="2152650"/>
          <p14:tracePt t="89470" x="6375400" y="2152650"/>
          <p14:tracePt t="89487" x="6402388" y="2152650"/>
          <p14:tracePt t="89503" x="6438900" y="2152650"/>
          <p14:tracePt t="89520" x="6446838" y="2152650"/>
          <p14:tracePt t="89537" x="6465888" y="2152650"/>
          <p14:tracePt t="89553" x="6473825" y="2152650"/>
          <p14:tracePt t="89570" x="6491288" y="2143125"/>
          <p14:tracePt t="89603" x="6500813" y="2133600"/>
          <p14:tracePt t="89620" x="6500813" y="2125663"/>
          <p14:tracePt t="89637" x="6500813" y="2116138"/>
          <p14:tracePt t="89655" x="6500813" y="2108200"/>
          <p14:tracePt t="89682" x="6500813" y="2098675"/>
          <p14:tracePt t="89703" x="6500813" y="2089150"/>
          <p14:tracePt t="89737" x="6500813" y="2081213"/>
          <p14:tracePt t="89764" x="6491288" y="2081213"/>
          <p14:tracePt t="89772" x="6483350" y="2071688"/>
          <p14:tracePt t="89785" x="6473825" y="2071688"/>
          <p14:tracePt t="89791" x="6465888" y="2071688"/>
          <p14:tracePt t="89803" x="6456363" y="2062163"/>
          <p14:tracePt t="89820" x="6375400" y="2044700"/>
          <p14:tracePt t="89837" x="6330950" y="2017713"/>
          <p14:tracePt t="89854" x="6286500" y="2009775"/>
          <p14:tracePt t="89870" x="6242050" y="1990725"/>
          <p14:tracePt t="89887" x="6215063" y="1973263"/>
          <p14:tracePt t="89903" x="6180138" y="1965325"/>
          <p14:tracePt t="89920" x="6153150" y="1955800"/>
          <p14:tracePt t="89937" x="6081713" y="1938338"/>
          <p14:tracePt t="89953" x="6027738" y="1928813"/>
          <p14:tracePt t="89970" x="5929313" y="1919288"/>
          <p14:tracePt t="89987" x="5875338" y="1919288"/>
          <p14:tracePt t="90003" x="5840413" y="1919288"/>
          <p14:tracePt t="90020" x="5803900" y="1919288"/>
          <p14:tracePt t="90037" x="5776913" y="1919288"/>
          <p14:tracePt t="90053" x="5741988" y="1919288"/>
          <p14:tracePt t="90070" x="5715000" y="1919288"/>
          <p14:tracePt t="90087" x="5643563" y="1919288"/>
          <p14:tracePt t="90103" x="5599113" y="1919288"/>
          <p14:tracePt t="90120" x="5545138" y="1938338"/>
          <p14:tracePt t="90122" x="5527675" y="1938338"/>
          <p14:tracePt t="90137" x="5483225" y="1955800"/>
          <p14:tracePt t="90153" x="5438775" y="1965325"/>
          <p14:tracePt t="90170" x="5394325" y="1982788"/>
          <p14:tracePt t="90187" x="5367338" y="2000250"/>
          <p14:tracePt t="90203" x="5303838" y="2036763"/>
          <p14:tracePt t="90220" x="5232400" y="2071688"/>
          <p14:tracePt t="90237" x="5126038" y="2108200"/>
          <p14:tracePt t="90253" x="5054600" y="2143125"/>
          <p14:tracePt t="90271" x="5018088" y="2152650"/>
          <p14:tracePt t="90287" x="4973638" y="2179638"/>
          <p14:tracePt t="90303" x="4965700" y="2179638"/>
          <p14:tracePt t="90320" x="4946650" y="2197100"/>
          <p14:tracePt t="90337" x="4938713" y="2205038"/>
          <p14:tracePt t="90353" x="4938713" y="2214563"/>
          <p14:tracePt t="90370" x="4938713" y="2232025"/>
          <p14:tracePt t="90387" x="4946650" y="2241550"/>
          <p14:tracePt t="90403" x="4965700" y="2251075"/>
          <p14:tracePt t="90420" x="4983163" y="2251075"/>
          <p14:tracePt t="90437" x="5000625" y="2259013"/>
          <p14:tracePt t="90453" x="5018088" y="2259013"/>
          <p14:tracePt t="90470" x="5027613" y="2259013"/>
          <p14:tracePt t="90487" x="5037138" y="2259013"/>
          <p14:tracePt t="90504" x="5045075" y="2251075"/>
          <p14:tracePt t="90520" x="5045075" y="2241550"/>
          <p14:tracePt t="90537" x="5045075" y="2224088"/>
          <p14:tracePt t="90570" x="5045075" y="2214563"/>
          <p14:tracePt t="90593" x="5045075" y="2205038"/>
          <p14:tracePt t="90620" x="5045075" y="2197100"/>
          <p14:tracePt t="90641" x="5045075" y="2187575"/>
          <p14:tracePt t="90661" x="5037138" y="2187575"/>
          <p14:tracePt t="90675" x="5027613" y="2187575"/>
          <p14:tracePt t="90689" x="5018088" y="2187575"/>
          <p14:tracePt t="90695" x="5010150" y="2187575"/>
          <p14:tracePt t="90703" x="5000625" y="2187575"/>
          <p14:tracePt t="90720" x="4983163" y="2187575"/>
          <p14:tracePt t="90737" x="4973638" y="2187575"/>
          <p14:tracePt t="90753" x="4956175" y="2187575"/>
          <p14:tracePt t="90770" x="4938713" y="2187575"/>
          <p14:tracePt t="90806" x="4929188" y="2187575"/>
          <p14:tracePt t="90820" x="4919663" y="2187575"/>
          <p14:tracePt t="90837" x="4919663" y="2179638"/>
          <p14:tracePt t="90874" x="4919663" y="2170113"/>
          <p14:tracePt t="90901" x="4929188" y="2170113"/>
          <p14:tracePt t="90908" x="4929188" y="2160588"/>
          <p14:tracePt t="90990" x="4938713" y="2160588"/>
          <p14:tracePt t="90997" x="4938713" y="2152650"/>
          <p14:tracePt t="91045" x="4946650" y="2152650"/>
          <p14:tracePt t="91058" x="4946650" y="2143125"/>
          <p14:tracePt t="91080" x="4956175" y="2143125"/>
          <p14:tracePt t="91209" x="4965700" y="2133600"/>
          <p14:tracePt t="91298" x="4973638" y="2133600"/>
          <p14:tracePt t="91339" x="4983163" y="2133600"/>
          <p14:tracePt t="91401" x="4991100" y="2133600"/>
          <p14:tracePt t="91415" x="5000625" y="2133600"/>
          <p14:tracePt t="91442" x="5010150" y="2133600"/>
          <p14:tracePt t="91470" x="5018088" y="2133600"/>
          <p14:tracePt t="91490" x="5027613" y="2143125"/>
          <p14:tracePt t="91505" x="5037138" y="2143125"/>
          <p14:tracePt t="91510" x="5045075" y="2143125"/>
          <p14:tracePt t="91524" x="5054600" y="2152650"/>
          <p14:tracePt t="91545" x="5062538" y="2152650"/>
          <p14:tracePt t="91558" x="5072063" y="2152650"/>
          <p14:tracePt t="91570" x="5081588" y="2152650"/>
          <p14:tracePt t="91587" x="5099050" y="2152650"/>
          <p14:tracePt t="91603" x="5116513" y="2152650"/>
          <p14:tracePt t="91620" x="5153025" y="2152650"/>
          <p14:tracePt t="91637" x="5180013" y="2160588"/>
          <p14:tracePt t="91654" x="5224463" y="2160588"/>
          <p14:tracePt t="91670" x="5276850" y="2170113"/>
          <p14:tracePt t="91687" x="5322888" y="2170113"/>
          <p14:tracePt t="91703" x="5394325" y="2170113"/>
          <p14:tracePt t="91720" x="5438775" y="2179638"/>
          <p14:tracePt t="91737" x="5491163" y="2187575"/>
          <p14:tracePt t="91753" x="5518150" y="2187575"/>
          <p14:tracePt t="91770" x="5562600" y="2187575"/>
          <p14:tracePt t="91787" x="5589588" y="2197100"/>
          <p14:tracePt t="91803" x="5616575" y="2197100"/>
          <p14:tracePt t="91820" x="5643563" y="2197100"/>
          <p14:tracePt t="91837" x="5661025" y="2197100"/>
          <p14:tracePt t="91853" x="5680075" y="2197100"/>
          <p14:tracePt t="91870" x="5705475" y="2205038"/>
          <p14:tracePt t="91887" x="5724525" y="2205038"/>
          <p14:tracePt t="91903" x="5786438" y="2205038"/>
          <p14:tracePt t="91920" x="5822950" y="2205038"/>
          <p14:tracePt t="91937" x="5857875" y="2205038"/>
          <p14:tracePt t="91953" x="5884863" y="2205038"/>
          <p14:tracePt t="91970" x="5929313" y="2205038"/>
          <p14:tracePt t="91987" x="5956300" y="2205038"/>
          <p14:tracePt t="92003" x="5983288" y="2205038"/>
          <p14:tracePt t="92020" x="6027738" y="2205038"/>
          <p14:tracePt t="92037" x="6045200" y="2205038"/>
          <p14:tracePt t="92053" x="6081713" y="2205038"/>
          <p14:tracePt t="92070" x="6099175" y="2205038"/>
          <p14:tracePt t="92087" x="6134100" y="2205038"/>
          <p14:tracePt t="92103" x="6161088" y="2205038"/>
          <p14:tracePt t="92120" x="6205538" y="2205038"/>
          <p14:tracePt t="92138" x="6232525" y="2205038"/>
          <p14:tracePt t="92142" x="6242050" y="2205038"/>
          <p14:tracePt t="92153" x="6251575" y="2205038"/>
          <p14:tracePt t="92170" x="6269038" y="2205038"/>
          <p14:tracePt t="92187" x="6286500" y="2205038"/>
          <p14:tracePt t="92203" x="6296025" y="2205038"/>
          <p14:tracePt t="92220" x="6303963" y="2205038"/>
          <p14:tracePt t="92237" x="6323013" y="2197100"/>
          <p14:tracePt t="92272" x="6330950" y="2197100"/>
          <p14:tracePt t="92298" x="6330950" y="2187575"/>
          <p14:tracePt t="92346" x="6330950" y="2179638"/>
          <p14:tracePt t="92380" x="6330950" y="2170113"/>
          <p14:tracePt t="92394" x="6340475" y="2160588"/>
          <p14:tracePt t="92414" x="6340475" y="2152650"/>
          <p14:tracePt t="92428" x="6340475" y="2143125"/>
          <p14:tracePt t="92462" x="6340475" y="2133600"/>
          <p14:tracePt t="95462" x="6276975" y="2152650"/>
          <p14:tracePt t="95469" x="6197600" y="2170113"/>
          <p14:tracePt t="95476" x="6108700" y="2187575"/>
          <p14:tracePt t="95487" x="6054725" y="2205038"/>
          <p14:tracePt t="95503" x="5884863" y="2251075"/>
          <p14:tracePt t="95520" x="5795963" y="2268538"/>
          <p14:tracePt t="95537" x="5705475" y="2286000"/>
          <p14:tracePt t="95553" x="5581650" y="2322513"/>
          <p14:tracePt t="95570" x="5537200" y="2330450"/>
          <p14:tracePt t="95587" x="5483225" y="2347913"/>
          <p14:tracePt t="95603" x="5465763" y="2357438"/>
          <p14:tracePt t="95620" x="5438775" y="2366963"/>
          <p14:tracePt t="95637" x="5411788" y="2374900"/>
          <p14:tracePt t="95653" x="5367338" y="2393950"/>
          <p14:tracePt t="95670" x="5268913" y="2419350"/>
          <p14:tracePt t="95687" x="5160963" y="2455863"/>
          <p14:tracePt t="95703" x="5062538" y="2500313"/>
          <p14:tracePt t="95720" x="5010150" y="2517775"/>
          <p14:tracePt t="95737" x="4867275" y="2589213"/>
          <p14:tracePt t="95753" x="4751388" y="2633663"/>
          <p14:tracePt t="95770" x="4625975" y="2670175"/>
          <p14:tracePt t="95787" x="4554538" y="2705100"/>
          <p14:tracePt t="95804" x="4510088" y="2732088"/>
          <p14:tracePt t="95820" x="4483100" y="2751138"/>
          <p14:tracePt t="95837" x="4438650" y="2759075"/>
          <p14:tracePt t="95853" x="4384675" y="2786063"/>
          <p14:tracePt t="95870" x="4340225" y="2813050"/>
          <p14:tracePt t="95887" x="4286250" y="2840038"/>
          <p14:tracePt t="95903" x="4259263" y="2847975"/>
          <p14:tracePt t="95920" x="4232275" y="2857500"/>
          <p14:tracePt t="95937" x="4187825" y="2867025"/>
          <p14:tracePt t="95954" x="4170363" y="2874963"/>
          <p14:tracePt t="95970" x="4125913" y="2874963"/>
          <p14:tracePt t="95987" x="4098925" y="2874963"/>
          <p14:tracePt t="96003" x="4062413" y="2874963"/>
          <p14:tracePt t="96020" x="4054475" y="2874963"/>
          <p14:tracePt t="96037" x="4027488" y="2867025"/>
          <p14:tracePt t="96053" x="4010025" y="2857500"/>
          <p14:tracePt t="96070" x="4000500" y="2857500"/>
          <p14:tracePt t="96087" x="4000500" y="2847975"/>
          <p14:tracePt t="96120" x="4000500" y="2840038"/>
          <p14:tracePt t="96138" x="4000500" y="2830513"/>
          <p14:tracePt t="96154" x="4000500" y="2822575"/>
          <p14:tracePt t="96181" x="4010025" y="2822575"/>
          <p14:tracePt t="96189" x="4010025" y="2813050"/>
          <p14:tracePt t="96203" x="4027488" y="2813050"/>
          <p14:tracePt t="96220" x="4037013" y="2803525"/>
          <p14:tracePt t="96237" x="4054475" y="2803525"/>
          <p14:tracePt t="96253" x="4062413" y="2803525"/>
          <p14:tracePt t="96270" x="4089400" y="2803525"/>
          <p14:tracePt t="96304" x="4108450" y="2795588"/>
          <p14:tracePt t="96320" x="4116388" y="2795588"/>
          <p14:tracePt t="96337" x="4125913" y="2795588"/>
          <p14:tracePt t="96353" x="4133850" y="2795588"/>
          <p14:tracePt t="96370" x="4143375" y="2795588"/>
          <p14:tracePt t="96387" x="4152900" y="2795588"/>
          <p14:tracePt t="96420" x="4160838" y="2795588"/>
          <p14:tracePt t="96437" x="4170363" y="2795588"/>
          <p14:tracePt t="96462" x="4179888" y="2795588"/>
          <p14:tracePt t="96475" x="4187825" y="2795588"/>
          <p14:tracePt t="96490" x="4197350" y="2795588"/>
          <p14:tracePt t="96503" x="4224338" y="2795588"/>
          <p14:tracePt t="96520" x="4232275" y="2795588"/>
          <p14:tracePt t="96537" x="4259263" y="2795588"/>
          <p14:tracePt t="96553" x="4286250" y="2795588"/>
          <p14:tracePt t="96570" x="4303713" y="2795588"/>
          <p14:tracePt t="96587" x="4313238" y="2795588"/>
          <p14:tracePt t="96603" x="4330700" y="2795588"/>
          <p14:tracePt t="96620" x="4340225" y="2795588"/>
          <p14:tracePt t="96654" x="4348163" y="2795588"/>
          <p14:tracePt t="96670" x="4348163" y="2786063"/>
          <p14:tracePt t="96687" x="4357688" y="2786063"/>
          <p14:tracePt t="96703" x="4367213" y="2776538"/>
          <p14:tracePt t="96720" x="4375150" y="2776538"/>
          <p14:tracePt t="96737" x="4384675" y="2776538"/>
          <p14:tracePt t="96753" x="4402138" y="2776538"/>
          <p14:tracePt t="96770" x="4419600" y="2776538"/>
          <p14:tracePt t="96787" x="4438650" y="2776538"/>
          <p14:tracePt t="96804" x="4456113" y="2776538"/>
          <p14:tracePt t="96820" x="4465638" y="2776538"/>
          <p14:tracePt t="96837" x="4473575" y="2776538"/>
          <p14:tracePt t="96853" x="4483100" y="2776538"/>
          <p14:tracePt t="96887" x="4491038" y="2776538"/>
          <p14:tracePt t="96903" x="4500563" y="2776538"/>
          <p14:tracePt t="96934" x="4500563" y="2768600"/>
          <p14:tracePt t="96949" x="4500563" y="2759075"/>
          <p14:tracePt t="96969" x="4500563" y="2751138"/>
          <p14:tracePt t="96982" x="4500563" y="2741613"/>
          <p14:tracePt t="97003" x="4500563" y="2732088"/>
          <p14:tracePt t="97010" x="4500563" y="2724150"/>
          <p14:tracePt t="97024" x="4500563" y="2714625"/>
          <p14:tracePt t="97045" x="4510088" y="2705100"/>
          <p14:tracePt t="97058" x="4510088" y="2697163"/>
          <p14:tracePt t="97070" x="4510088" y="2687638"/>
          <p14:tracePt t="97087" x="4510088" y="2679700"/>
          <p14:tracePt t="97119" x="4510088" y="2670175"/>
          <p14:tracePt t="97126" x="4518025" y="2670175"/>
          <p14:tracePt t="97141" x="4518025" y="2660650"/>
          <p14:tracePt t="97154" x="4518025" y="2652713"/>
          <p14:tracePt t="97170" x="4527550" y="2643188"/>
          <p14:tracePt t="97187" x="4527550" y="2633663"/>
          <p14:tracePt t="97203" x="4537075" y="2633663"/>
          <p14:tracePt t="97256" x="4537075" y="2643188"/>
          <p14:tracePt t="97263" x="4537075" y="2652713"/>
          <p14:tracePt t="97270" x="4537075" y="2660650"/>
          <p14:tracePt t="97287" x="4537075" y="2679700"/>
          <p14:tracePt t="97304" x="4537075" y="2687638"/>
          <p14:tracePt t="97320" x="4537075" y="2714625"/>
          <p14:tracePt t="97337" x="4537075" y="2724150"/>
          <p14:tracePt t="97353" x="4537075" y="2751138"/>
          <p14:tracePt t="97370" x="4537075" y="2768600"/>
          <p14:tracePt t="97387" x="4537075" y="2795588"/>
          <p14:tracePt t="97403" x="4554538" y="2840038"/>
          <p14:tracePt t="97420" x="4562475" y="2867025"/>
          <p14:tracePt t="97437" x="4581525" y="2901950"/>
          <p14:tracePt t="97453" x="4589463" y="2928938"/>
          <p14:tracePt t="97470" x="4598988" y="2955925"/>
          <p14:tracePt t="97487" x="4608513" y="2965450"/>
          <p14:tracePt t="97503" x="4608513" y="2982913"/>
          <p14:tracePt t="97520" x="4616450" y="2990850"/>
          <p14:tracePt t="97537" x="4616450" y="3000375"/>
          <p14:tracePt t="97553" x="4616450" y="3009900"/>
          <p14:tracePt t="97587" x="4616450" y="3017838"/>
          <p14:tracePt t="97715" x="4616450" y="3009900"/>
          <p14:tracePt t="97743" x="4616450" y="3000375"/>
          <p14:tracePt t="97777" x="4616450" y="2990850"/>
          <p14:tracePt t="97783" x="4616450" y="2982913"/>
          <p14:tracePt t="97790" x="4625975" y="2982913"/>
          <p14:tracePt t="97805" x="4625975" y="2973388"/>
          <p14:tracePt t="97820" x="4625975" y="2965450"/>
          <p14:tracePt t="97837" x="4625975" y="2946400"/>
          <p14:tracePt t="97853" x="4643438" y="2919413"/>
          <p14:tracePt t="97870" x="4643438" y="2911475"/>
          <p14:tracePt t="97887" x="4643438" y="2884488"/>
          <p14:tracePt t="97903" x="4652963" y="2874963"/>
          <p14:tracePt t="97920" x="4652963" y="2867025"/>
          <p14:tracePt t="97937" x="4652963" y="2857500"/>
          <p14:tracePt t="97954" x="4660900" y="2847975"/>
          <p14:tracePt t="97970" x="4670425" y="2830513"/>
          <p14:tracePt t="97987" x="4679950" y="2813050"/>
          <p14:tracePt t="98003" x="4697413" y="2768600"/>
          <p14:tracePt t="98020" x="4768850" y="2598738"/>
          <p14:tracePt t="98037" x="4894263" y="2366963"/>
          <p14:tracePt t="98053" x="4946650" y="2286000"/>
          <p14:tracePt t="98070" x="5000625" y="2232025"/>
          <p14:tracePt t="98087" x="5108575" y="2143125"/>
          <p14:tracePt t="98104" x="5133975" y="2116138"/>
          <p14:tracePt t="98120" x="5160963" y="2081213"/>
          <p14:tracePt t="98137" x="5170488" y="2071688"/>
          <p14:tracePt t="98153" x="5180013" y="2062163"/>
          <p14:tracePt t="98174" x="5180013" y="2054225"/>
          <p14:tracePt t="98188" x="5187950" y="2054225"/>
          <p14:tracePt t="98256" x="5187950" y="2062163"/>
          <p14:tracePt t="98331" x="5187950" y="2071688"/>
          <p14:tracePt t="98400" x="5187950" y="2081213"/>
          <p14:tracePt t="98448" x="5197475" y="2089150"/>
          <p14:tracePt t="98455" x="5205413" y="2089150"/>
          <p14:tracePt t="98468" x="5214938" y="2089150"/>
          <p14:tracePt t="98475" x="5232400" y="2089150"/>
          <p14:tracePt t="98487" x="5241925" y="2098675"/>
          <p14:tracePt t="98503" x="5276850" y="2098675"/>
          <p14:tracePt t="98520" x="5295900" y="2098675"/>
          <p14:tracePt t="98537" x="5322888" y="2098675"/>
          <p14:tracePt t="98554" x="5330825" y="2098675"/>
          <p14:tracePt t="98570" x="5348288" y="2098675"/>
          <p14:tracePt t="98587" x="5357813" y="2098675"/>
          <p14:tracePt t="98603" x="5375275" y="2098675"/>
          <p14:tracePt t="98620" x="5384800" y="2098675"/>
          <p14:tracePt t="98637" x="5402263" y="2098675"/>
          <p14:tracePt t="98639" x="5411788" y="2098675"/>
          <p14:tracePt t="98653" x="5419725" y="2098675"/>
          <p14:tracePt t="98670" x="5429250" y="2098675"/>
          <p14:tracePt t="98687" x="5456238" y="2098675"/>
          <p14:tracePt t="98703" x="5473700" y="2098675"/>
          <p14:tracePt t="98720" x="5483225" y="2089150"/>
          <p14:tracePt t="98737" x="5491163" y="2089150"/>
          <p14:tracePt t="98753" x="5500688" y="2089150"/>
          <p14:tracePt t="98770" x="5510213" y="2089150"/>
          <p14:tracePt t="98787" x="5510213" y="2081213"/>
          <p14:tracePt t="98804" x="5518150" y="2081213"/>
          <p14:tracePt t="98837" x="5527675" y="2081213"/>
          <p14:tracePt t="98879" x="5527675" y="2089150"/>
          <p14:tracePt t="98886" x="5518150" y="2098675"/>
          <p14:tracePt t="98893" x="5510213" y="2098675"/>
          <p14:tracePt t="98903" x="5500688" y="2098675"/>
          <p14:tracePt t="98920" x="5473700" y="2116138"/>
          <p14:tracePt t="98937" x="5429250" y="2152650"/>
          <p14:tracePt t="98953" x="5384800" y="2179638"/>
          <p14:tracePt t="98970" x="5357813" y="2205038"/>
          <p14:tracePt t="98987" x="5340350" y="2224088"/>
          <p14:tracePt t="99003" x="5322888" y="2232025"/>
          <p14:tracePt t="99020" x="5303838" y="2251075"/>
          <p14:tracePt t="99037" x="5286375" y="2268538"/>
          <p14:tracePt t="99053" x="5276850" y="2276475"/>
          <p14:tracePt t="99070" x="5251450" y="2312988"/>
          <p14:tracePt t="99087" x="5241925" y="2357438"/>
          <p14:tracePt t="99103" x="5214938" y="2401888"/>
          <p14:tracePt t="99120" x="5180013" y="2490788"/>
          <p14:tracePt t="99137" x="5153025" y="2536825"/>
          <p14:tracePt t="99153" x="5116513" y="2598738"/>
          <p14:tracePt t="99170" x="5108575" y="2616200"/>
          <p14:tracePt t="99187" x="5099050" y="2633663"/>
          <p14:tracePt t="99203" x="5089525" y="2643188"/>
          <p14:tracePt t="99220" x="5081588" y="2643188"/>
          <p14:tracePt t="99237" x="5081588" y="2652713"/>
          <p14:tracePt t="99254" x="5081588" y="2660650"/>
          <p14:tracePt t="99270" x="5072063" y="2670175"/>
          <p14:tracePt t="99287" x="5062538" y="2670175"/>
          <p14:tracePt t="99320" x="5054600" y="2679700"/>
          <p14:tracePt t="99337" x="5045075" y="2687638"/>
          <p14:tracePt t="99353" x="5037138" y="2705100"/>
          <p14:tracePt t="99370" x="5027613" y="2714625"/>
          <p14:tracePt t="99387" x="5000625" y="2751138"/>
          <p14:tracePt t="99403" x="4983163" y="2768600"/>
          <p14:tracePt t="99420" x="4946650" y="2803525"/>
          <p14:tracePt t="99437" x="4929188" y="2813050"/>
          <p14:tracePt t="99454" x="4919663" y="2822575"/>
          <p14:tracePt t="99496" x="4919663" y="2803525"/>
          <p14:tracePt t="99503" x="4919663" y="2795588"/>
          <p14:tracePt t="99520" x="4946650" y="2759075"/>
          <p14:tracePt t="99537" x="4973638" y="2697163"/>
          <p14:tracePt t="99553" x="5018088" y="2616200"/>
          <p14:tracePt t="99570" x="5045075" y="2527300"/>
          <p14:tracePt t="99587" x="5062538" y="2455863"/>
          <p14:tracePt t="99604" x="5089525" y="2384425"/>
          <p14:tracePt t="99620" x="5153025" y="2259013"/>
          <p14:tracePt t="99637" x="5170488" y="2214563"/>
          <p14:tracePt t="99653" x="5187950" y="2187575"/>
          <p14:tracePt t="99670" x="5187950" y="2179638"/>
          <p14:tracePt t="99687" x="5197475" y="2160588"/>
          <p14:tracePt t="99720" x="5205413" y="2152650"/>
          <p14:tracePt t="99737" x="5214938" y="2152650"/>
          <p14:tracePt t="99790" x="5214938" y="2143125"/>
          <p14:tracePt t="99817" x="5214938" y="2133600"/>
          <p14:tracePt t="99838" x="5214938" y="2125663"/>
          <p14:tracePt t="99865" x="5214938" y="2116138"/>
          <p14:tracePt t="99886" x="5224463" y="2116138"/>
          <p14:tracePt t="99893" x="5224463" y="2108200"/>
          <p14:tracePt t="99920" x="5224463" y="2098675"/>
          <p14:tracePt t="99934" x="5224463" y="2089150"/>
          <p14:tracePt t="100174" x="5232400" y="2089150"/>
          <p14:tracePt t="100194" x="5232400" y="2098675"/>
          <p14:tracePt t="100228" x="5241925" y="2098675"/>
          <p14:tracePt t="100242" x="5251450" y="2098675"/>
          <p14:tracePt t="100263" x="5259388" y="2098675"/>
          <p14:tracePt t="100277" x="5276850" y="2108200"/>
          <p14:tracePt t="100283" x="5313363" y="2116138"/>
          <p14:tracePt t="100290" x="5375275" y="2125663"/>
          <p14:tracePt t="100303" x="5537200" y="2143125"/>
          <p14:tracePt t="100320" x="5680075" y="2160588"/>
          <p14:tracePt t="100337" x="5776913" y="2170113"/>
          <p14:tracePt t="100353" x="5894388" y="2179638"/>
          <p14:tracePt t="100370" x="5956300" y="2179638"/>
          <p14:tracePt t="100387" x="6018213" y="2179638"/>
          <p14:tracePt t="100403" x="6037263" y="2179638"/>
          <p14:tracePt t="100420" x="6045200" y="2179638"/>
          <p14:tracePt t="100437" x="6062663" y="2179638"/>
          <p14:tracePt t="100454" x="6072188" y="2179638"/>
          <p14:tracePt t="100470" x="6081713" y="2179638"/>
          <p14:tracePt t="100517" x="6081713" y="2170113"/>
          <p14:tracePt t="100550" x="6081713" y="2160588"/>
          <p14:tracePt t="100585" x="6081713" y="2152650"/>
          <p14:tracePt t="100612" x="6081713" y="2143125"/>
          <p14:tracePt t="100626" x="6081713" y="2133600"/>
          <p14:tracePt t="100632" x="6081713" y="2125663"/>
          <p14:tracePt t="100653" x="6081713" y="2116138"/>
          <p14:tracePt t="100660" x="6081713" y="2108200"/>
          <p14:tracePt t="100670" x="6081713" y="2098675"/>
          <p14:tracePt t="100687" x="6081713" y="2089150"/>
          <p14:tracePt t="100703" x="6081713" y="2081213"/>
          <p14:tracePt t="100720" x="6081713" y="2071688"/>
          <p14:tracePt t="100737" x="6081713" y="2062163"/>
          <p14:tracePt t="100893" x="6081713" y="2071688"/>
          <p14:tracePt t="100947" x="6081713" y="2081213"/>
          <p14:tracePt t="101002" x="6081713" y="2089150"/>
          <p14:tracePt t="101071" x="6081713" y="2098675"/>
          <p14:tracePt t="101091" x="6081713" y="2108200"/>
          <p14:tracePt t="101119" x="6081713" y="2116138"/>
          <p14:tracePt t="101140" x="6081713" y="2125663"/>
          <p14:tracePt t="101153" x="6072188" y="2133600"/>
          <p14:tracePt t="101160" x="6062663" y="2133600"/>
          <p14:tracePt t="101170" x="6062663" y="2143125"/>
          <p14:tracePt t="101187" x="6062663" y="2152650"/>
          <p14:tracePt t="101203" x="6045200" y="2152650"/>
          <p14:tracePt t="101220" x="6037263" y="2160588"/>
          <p14:tracePt t="101237" x="6018213" y="2160588"/>
          <p14:tracePt t="101253" x="6000750" y="2170113"/>
          <p14:tracePt t="101270" x="5973763" y="2187575"/>
          <p14:tracePt t="101287" x="5946775" y="2197100"/>
          <p14:tracePt t="101304" x="5929313" y="2205038"/>
          <p14:tracePt t="101320" x="5902325" y="2224088"/>
          <p14:tracePt t="101337" x="5884863" y="2241550"/>
          <p14:tracePt t="101353" x="5830888" y="2268538"/>
          <p14:tracePt t="101370" x="5759450" y="2330450"/>
          <p14:tracePt t="101387" x="5581650" y="2419350"/>
          <p14:tracePt t="101403" x="5465763" y="2473325"/>
          <p14:tracePt t="101420" x="5384800" y="2509838"/>
          <p14:tracePt t="101437" x="5357813" y="2527300"/>
          <p14:tracePt t="101454" x="5340350" y="2554288"/>
          <p14:tracePt t="101470" x="5330825" y="2562225"/>
          <p14:tracePt t="101487" x="5313363" y="2571750"/>
          <p14:tracePt t="101503" x="5276850" y="2598738"/>
          <p14:tracePt t="101520" x="5259388" y="2608263"/>
          <p14:tracePt t="101537" x="5232400" y="2616200"/>
          <p14:tracePt t="101553" x="5214938" y="2625725"/>
          <p14:tracePt t="101570" x="5214938" y="2643188"/>
          <p14:tracePt t="101587" x="5205413" y="2643188"/>
          <p14:tracePt t="101603" x="5197475" y="2652713"/>
          <p14:tracePt t="101620" x="5187950" y="2652713"/>
          <p14:tracePt t="101637" x="5180013" y="2660650"/>
          <p14:tracePt t="101670" x="5170488" y="2660650"/>
          <p14:tracePt t="101708" x="5160963" y="2660650"/>
          <p14:tracePt t="101722" x="5153025" y="2660650"/>
          <p14:tracePt t="101728" x="5143500" y="2660650"/>
          <p14:tracePt t="101737" x="5133975" y="2660650"/>
          <p14:tracePt t="101753" x="5108575" y="2670175"/>
          <p14:tracePt t="101770" x="5045075" y="2670175"/>
          <p14:tracePt t="101787" x="5010150" y="2687638"/>
          <p14:tracePt t="101803" x="4946650" y="2705100"/>
          <p14:tracePt t="101820" x="4929188" y="2714625"/>
          <p14:tracePt t="101837" x="4911725" y="2714625"/>
          <p14:tracePt t="101853" x="4884738" y="2724150"/>
          <p14:tracePt t="101870" x="4884738" y="2732088"/>
          <p14:tracePt t="101887" x="4875213" y="2741613"/>
          <p14:tracePt t="101903" x="4867275" y="2741613"/>
          <p14:tracePt t="101937" x="4857750" y="2741613"/>
          <p14:tracePt t="101955" x="4848225" y="2741613"/>
          <p14:tracePt t="102118" x="4840288" y="2741613"/>
          <p14:tracePt t="102153" x="4840288" y="2751138"/>
          <p14:tracePt t="102160" x="4830763" y="2751138"/>
          <p14:tracePt t="102194" x="4822825" y="2751138"/>
          <p14:tracePt t="102208" x="4813300" y="2751138"/>
          <p14:tracePt t="102392" x="4813300" y="2759075"/>
          <p14:tracePt t="102406" x="4822825" y="2759075"/>
          <p14:tracePt t="102461" x="4830763" y="2759075"/>
          <p14:tracePt t="102488" x="4840288" y="2759075"/>
          <p14:tracePt t="102591" x="4848225" y="2759075"/>
          <p14:tracePt t="102605" x="4857750" y="2759075"/>
          <p14:tracePt t="102666" x="4867275" y="2759075"/>
          <p14:tracePt t="102707" x="4875213" y="2759075"/>
          <p14:tracePt t="102735" x="4884738" y="2759075"/>
          <p14:tracePt t="102749" x="4894263" y="2759075"/>
          <p14:tracePt t="102756" x="4902200" y="2759075"/>
          <p14:tracePt t="102770" x="4919663" y="2759075"/>
          <p14:tracePt t="102787" x="4946650" y="2759075"/>
          <p14:tracePt t="102803" x="5000625" y="2776538"/>
          <p14:tracePt t="102820" x="5072063" y="2786063"/>
          <p14:tracePt t="102837" x="5170488" y="2803525"/>
          <p14:tracePt t="102853" x="5205413" y="2822575"/>
          <p14:tracePt t="102870" x="5232400" y="2822575"/>
          <p14:tracePt t="102887" x="5259388" y="2840038"/>
          <p14:tracePt t="102903" x="5268913" y="2840038"/>
          <p14:tracePt t="102920" x="5276850" y="2847975"/>
          <p14:tracePt t="102937" x="5286375" y="2847975"/>
          <p14:tracePt t="102970" x="5295900" y="2847975"/>
          <p14:tracePt t="103029" x="5295900" y="2840038"/>
          <p14:tracePt t="103043" x="5303838" y="2830513"/>
          <p14:tracePt t="103064" x="5313363" y="2830513"/>
          <p14:tracePt t="103072" x="5322888" y="2830513"/>
          <p14:tracePt t="103077" x="5340350" y="2822575"/>
          <p14:tracePt t="103087" x="5357813" y="2822575"/>
          <p14:tracePt t="103103" x="5429250" y="2822575"/>
          <p14:tracePt t="103120" x="5643563" y="2822575"/>
          <p14:tracePt t="103137" x="5776913" y="2822575"/>
          <p14:tracePt t="103153" x="5911850" y="2822575"/>
          <p14:tracePt t="103170" x="6000750" y="2830513"/>
          <p14:tracePt t="103187" x="6116638" y="2840038"/>
          <p14:tracePt t="103203" x="6188075" y="2847975"/>
          <p14:tracePt t="103220" x="6224588" y="2847975"/>
          <p14:tracePt t="103237" x="6259513" y="2847975"/>
          <p14:tracePt t="103253" x="6286500" y="2847975"/>
          <p14:tracePt t="103270" x="6330950" y="2840038"/>
          <p14:tracePt t="103287" x="6367463" y="2840038"/>
          <p14:tracePt t="103303" x="6419850" y="2830513"/>
          <p14:tracePt t="103320" x="6500813" y="2822575"/>
          <p14:tracePt t="103337" x="6527800" y="2813050"/>
          <p14:tracePt t="103353" x="6545263" y="2803525"/>
          <p14:tracePt t="103370" x="6562725" y="2803525"/>
          <p14:tracePt t="103387" x="6581775" y="2803525"/>
          <p14:tracePt t="103420" x="6589713" y="2803525"/>
          <p14:tracePt t="103437" x="6599238" y="2803525"/>
          <p14:tracePt t="103461" x="6608763" y="2803525"/>
          <p14:tracePt t="103515" x="6616700" y="2803525"/>
          <p14:tracePt t="103536" x="6626225" y="2803525"/>
          <p14:tracePt t="103550" x="6634163" y="2803525"/>
          <p14:tracePt t="103563" x="6643688" y="2803525"/>
          <p14:tracePt t="103577" x="6653213" y="2803525"/>
          <p14:tracePt t="103605" x="6661150" y="2803525"/>
          <p14:tracePt t="103625" x="6670675" y="2803525"/>
          <p14:tracePt t="104543" x="6661150" y="2803525"/>
          <p14:tracePt t="104550" x="6661150" y="2795588"/>
          <p14:tracePt t="104556" x="6653213" y="2795588"/>
          <p14:tracePt t="105070" x="6670675" y="2786063"/>
          <p14:tracePt t="105077" x="6688138" y="2776538"/>
          <p14:tracePt t="105087" x="6705600" y="2768600"/>
          <p14:tracePt t="105104" x="6715125" y="2759075"/>
          <p14:tracePt t="105120" x="6724650" y="2759075"/>
          <p14:tracePt t="105137" x="6732588" y="2759075"/>
          <p14:tracePt t="105153" x="6751638" y="2759075"/>
          <p14:tracePt t="105170" x="6759575" y="2759075"/>
          <p14:tracePt t="105187" x="6769100" y="2759075"/>
          <p14:tracePt t="105203" x="6786563" y="2759075"/>
          <p14:tracePt t="105220" x="6823075" y="2759075"/>
          <p14:tracePt t="105237" x="6884988" y="2759075"/>
          <p14:tracePt t="105254" x="6929438" y="2759075"/>
          <p14:tracePt t="105270" x="6973888" y="2759075"/>
          <p14:tracePt t="105287" x="6991350" y="2759075"/>
          <p14:tracePt t="105303" x="7010400" y="2759075"/>
          <p14:tracePt t="105320" x="7018338" y="2759075"/>
          <p14:tracePt t="105337" x="7027863" y="2759075"/>
          <p14:tracePt t="105370" x="7037388" y="2759075"/>
          <p14:tracePt t="105515" x="7027863" y="2759075"/>
          <p14:tracePt t="105549" x="7018338" y="2759075"/>
          <p14:tracePt t="105563" x="7010400" y="2759075"/>
          <p14:tracePt t="105584" x="7000875" y="2759075"/>
          <p14:tracePt t="105591" x="6991350" y="2759075"/>
          <p14:tracePt t="105864" x="6823075" y="2697163"/>
          <p14:tracePt t="105872" x="6589713" y="2643188"/>
          <p14:tracePt t="105878" x="6367463" y="2589213"/>
          <p14:tracePt t="105887" x="6205538" y="2554288"/>
          <p14:tracePt t="105903" x="6081713" y="2500313"/>
          <p14:tracePt t="105920" x="5973763" y="2446338"/>
          <p14:tracePt t="105937" x="5894388" y="2419350"/>
          <p14:tracePt t="105953" x="5822950" y="2393950"/>
          <p14:tracePt t="105970" x="5786438" y="2384425"/>
          <p14:tracePt t="105987" x="5759450" y="2374900"/>
          <p14:tracePt t="106003" x="5715000" y="2357438"/>
          <p14:tracePt t="106020" x="5688013" y="2347913"/>
          <p14:tracePt t="106037" x="5653088" y="2339975"/>
          <p14:tracePt t="106053" x="5626100" y="2322513"/>
          <p14:tracePt t="106070" x="5589588" y="2303463"/>
          <p14:tracePt t="106087" x="5572125" y="2295525"/>
          <p14:tracePt t="106103" x="5562600" y="2286000"/>
          <p14:tracePt t="106120" x="5545138" y="2276475"/>
          <p14:tracePt t="106137" x="5537200" y="2276475"/>
          <p14:tracePt t="106153" x="5518150" y="2268538"/>
          <p14:tracePt t="106170" x="5500688" y="2259013"/>
          <p14:tracePt t="106172" x="5491163" y="2251075"/>
          <p14:tracePt t="106187" x="5438775" y="2232025"/>
          <p14:tracePt t="106203" x="5375275" y="2197100"/>
          <p14:tracePt t="106220" x="5303838" y="2170113"/>
          <p14:tracePt t="106237" x="5276850" y="2160588"/>
          <p14:tracePt t="106253" x="5259388" y="2152650"/>
          <p14:tracePt t="106270" x="5232400" y="2143125"/>
          <p14:tracePt t="106287" x="5224463" y="2133600"/>
          <p14:tracePt t="106303" x="5205413" y="2125663"/>
          <p14:tracePt t="106337" x="5197475" y="2116138"/>
          <p14:tracePt t="106372" x="5197475" y="2108200"/>
          <p14:tracePt t="106480" x="5197475" y="2098675"/>
          <p14:tracePt t="106494" x="5197475" y="2089150"/>
          <p14:tracePt t="106501" x="5205413" y="2089150"/>
          <p14:tracePt t="106508" x="5214938" y="2089150"/>
          <p14:tracePt t="106522" x="5224463" y="2089150"/>
          <p14:tracePt t="106537" x="5241925" y="2081213"/>
          <p14:tracePt t="106553" x="5251450" y="2081213"/>
          <p14:tracePt t="106570" x="5276850" y="2081213"/>
          <p14:tracePt t="106587" x="5286375" y="2081213"/>
          <p14:tracePt t="106603" x="5303838" y="2081213"/>
          <p14:tracePt t="106620" x="5330825" y="2081213"/>
          <p14:tracePt t="106637" x="5340350" y="2081213"/>
          <p14:tracePt t="106653" x="5357813" y="2081213"/>
          <p14:tracePt t="106670" x="5367338" y="2081213"/>
          <p14:tracePt t="106687" x="5375275" y="2081213"/>
          <p14:tracePt t="106748" x="5367338" y="2081213"/>
          <p14:tracePt t="106822" x="5348288" y="2081213"/>
          <p14:tracePt t="106824" x="5303838" y="2081213"/>
          <p14:tracePt t="106837" x="5276850" y="2081213"/>
          <p14:tracePt t="106853" x="5187950" y="2081213"/>
          <p14:tracePt t="106870" x="5160963" y="2081213"/>
          <p14:tracePt t="106887" x="5143500" y="2081213"/>
          <p14:tracePt t="106903" x="5143500" y="2089150"/>
          <p14:tracePt t="106937" x="5143500" y="2098675"/>
          <p14:tracePt t="106954" x="5153025" y="2098675"/>
          <p14:tracePt t="106970" x="5170488" y="2098675"/>
          <p14:tracePt t="106987" x="5187950" y="2098675"/>
          <p14:tracePt t="107003" x="5214938" y="2098675"/>
          <p14:tracePt t="107020" x="5224463" y="2098675"/>
          <p14:tracePt t="107037" x="5259388" y="2098675"/>
          <p14:tracePt t="107053" x="5286375" y="2098675"/>
          <p14:tracePt t="107070" x="5375275" y="2089150"/>
          <p14:tracePt t="107087" x="5438775" y="2089150"/>
          <p14:tracePt t="107103" x="5491163" y="2089150"/>
          <p14:tracePt t="107120" x="5518150" y="2089150"/>
          <p14:tracePt t="107137" x="5545138" y="2089150"/>
          <p14:tracePt t="107153" x="5562600" y="2089150"/>
          <p14:tracePt t="107170" x="5572125" y="2081213"/>
          <p14:tracePt t="107187" x="5572125" y="2071688"/>
          <p14:tracePt t="107222" x="5562600" y="2071688"/>
          <p14:tracePt t="107227" x="5545138" y="2071688"/>
          <p14:tracePt t="107237" x="5527675" y="2071688"/>
          <p14:tracePt t="107254" x="5446713" y="2071688"/>
          <p14:tracePt t="107270" x="5411788" y="2071688"/>
          <p14:tracePt t="107287" x="5384800" y="2071688"/>
          <p14:tracePt t="107303" x="5348288" y="2071688"/>
          <p14:tracePt t="107320" x="5340350" y="2071688"/>
          <p14:tracePt t="107337" x="5322888" y="2071688"/>
          <p14:tracePt t="107353" x="5313363" y="2071688"/>
          <p14:tracePt t="107370" x="5303838" y="2071688"/>
          <p14:tracePt t="107387" x="5295900" y="2071688"/>
          <p14:tracePt t="107439" x="5303838" y="2071688"/>
          <p14:tracePt t="107453" x="5313363" y="2071688"/>
          <p14:tracePt t="107467" x="5330825" y="2071688"/>
          <p14:tracePt t="107474" x="5340350" y="2071688"/>
          <p14:tracePt t="107487" x="5348288" y="2071688"/>
          <p14:tracePt t="107503" x="5394325" y="2071688"/>
          <p14:tracePt t="107520" x="5411788" y="2071688"/>
          <p14:tracePt t="107537" x="5456238" y="2071688"/>
          <p14:tracePt t="107553" x="5483225" y="2071688"/>
          <p14:tracePt t="107570" x="5510213" y="2071688"/>
          <p14:tracePt t="107587" x="5589588" y="2054225"/>
          <p14:tracePt t="107603" x="5680075" y="2044700"/>
          <p14:tracePt t="107620" x="5803900" y="2027238"/>
          <p14:tracePt t="107637" x="5840413" y="2027238"/>
          <p14:tracePt t="107653" x="5857875" y="2017713"/>
          <p14:tracePt t="107670" x="5867400" y="2009775"/>
          <p14:tracePt t="107693" x="5867400" y="2000250"/>
          <p14:tracePt t="107707" x="5857875" y="1990725"/>
          <p14:tracePt t="107720" x="5848350" y="1982788"/>
          <p14:tracePt t="107737" x="5803900" y="1973263"/>
          <p14:tracePt t="107753" x="5768975" y="1965325"/>
          <p14:tracePt t="107770" x="5705475" y="1955800"/>
          <p14:tracePt t="107787" x="5680075" y="1955800"/>
          <p14:tracePt t="107803" x="5634038" y="1955800"/>
          <p14:tracePt t="107820" x="5608638" y="1955800"/>
          <p14:tracePt t="107837" x="5545138" y="1955800"/>
          <p14:tracePt t="107853" x="5491163" y="1973263"/>
          <p14:tracePt t="107870" x="5419725" y="1990725"/>
          <p14:tracePt t="107887" x="5322888" y="2027238"/>
          <p14:tracePt t="107903" x="5286375" y="2036763"/>
          <p14:tracePt t="107920" x="5259388" y="2044700"/>
          <p14:tracePt t="107937" x="5251450" y="2054225"/>
          <p14:tracePt t="107953" x="5251450" y="2062163"/>
          <p14:tracePt t="107987" x="5251450" y="2071688"/>
          <p14:tracePt t="108003" x="5259388" y="2071688"/>
          <p14:tracePt t="108020" x="5268913" y="2081213"/>
          <p14:tracePt t="108037" x="5295900" y="2081213"/>
          <p14:tracePt t="108053" x="5322888" y="2081213"/>
          <p14:tracePt t="108070" x="5367338" y="2081213"/>
          <p14:tracePt t="108087" x="5402263" y="2081213"/>
          <p14:tracePt t="108103" x="5446713" y="2089150"/>
          <p14:tracePt t="108120" x="5491163" y="2089150"/>
          <p14:tracePt t="108137" x="5554663" y="2089150"/>
          <p14:tracePt t="108153" x="5616575" y="2089150"/>
          <p14:tracePt t="108170" x="5724525" y="2089150"/>
          <p14:tracePt t="108172" x="5776913" y="2081213"/>
          <p14:tracePt t="108187" x="5848350" y="2081213"/>
          <p14:tracePt t="108204" x="5884863" y="2081213"/>
          <p14:tracePt t="108220" x="5929313" y="2081213"/>
          <p14:tracePt t="108237" x="5956300" y="2081213"/>
          <p14:tracePt t="108254" x="5973763" y="2081213"/>
          <p14:tracePt t="108270" x="5983288" y="2081213"/>
          <p14:tracePt t="108287" x="5991225" y="2081213"/>
          <p14:tracePt t="108330" x="5991225" y="2071688"/>
          <p14:tracePt t="108364" x="5991225" y="2062163"/>
          <p14:tracePt t="108372" x="5983288" y="2054225"/>
          <p14:tracePt t="108377" x="5973763" y="2054225"/>
          <p14:tracePt t="108398" x="5965825" y="2054225"/>
          <p14:tracePt t="108432" x="5956300" y="2054225"/>
          <p14:tracePt t="108453" x="5956300" y="2062163"/>
          <p14:tracePt t="108474" x="5956300" y="2071688"/>
          <p14:tracePt t="108487" x="5956300" y="2081213"/>
          <p14:tracePt t="108501" x="5956300" y="2089150"/>
          <p14:tracePt t="108508" x="5956300" y="2098675"/>
          <p14:tracePt t="108535" x="5956300" y="2108200"/>
          <p14:tracePt t="108556" x="5956300" y="2116138"/>
          <p14:tracePt t="108569" x="5956300" y="2125663"/>
          <p14:tracePt t="108583" x="5956300" y="2133600"/>
          <p14:tracePt t="108591" x="5956300" y="2152650"/>
          <p14:tracePt t="108603" x="5973763" y="2179638"/>
          <p14:tracePt t="108620" x="6000750" y="2224088"/>
          <p14:tracePt t="108637" x="6045200" y="2339975"/>
          <p14:tracePt t="108653" x="6099175" y="2419350"/>
          <p14:tracePt t="108670" x="6143625" y="2473325"/>
          <p14:tracePt t="108673" x="6153150" y="2482850"/>
          <p14:tracePt t="108687" x="6170613" y="2500313"/>
          <p14:tracePt t="108703" x="6180138" y="2517775"/>
          <p14:tracePt t="108720" x="6188075" y="2536825"/>
          <p14:tracePt t="108737" x="6197600" y="2544763"/>
          <p14:tracePt t="108754" x="6205538" y="2544763"/>
          <p14:tracePt t="108770" x="6215063" y="2554288"/>
          <p14:tracePt t="108787" x="6232525" y="2554288"/>
          <p14:tracePt t="108804" x="6251575" y="2562225"/>
          <p14:tracePt t="108820" x="6269038" y="2562225"/>
          <p14:tracePt t="108837" x="6296025" y="2581275"/>
          <p14:tracePt t="108853" x="6303963" y="2581275"/>
          <p14:tracePt t="108870" x="6323013" y="2589213"/>
          <p14:tracePt t="108887" x="6340475" y="2608263"/>
          <p14:tracePt t="108903" x="6357938" y="2616200"/>
          <p14:tracePt t="108920" x="6367463" y="2633663"/>
          <p14:tracePt t="108937" x="6375400" y="2633663"/>
          <p14:tracePt t="108953" x="6384925" y="2643188"/>
          <p14:tracePt t="108970" x="6402388" y="2660650"/>
          <p14:tracePt t="108987" x="6419850" y="2705100"/>
          <p14:tracePt t="109003" x="6438900" y="2741613"/>
          <p14:tracePt t="109021" x="6465888" y="2795588"/>
          <p14:tracePt t="109037" x="6465888" y="2822575"/>
          <p14:tracePt t="109053" x="6473825" y="2840038"/>
          <p14:tracePt t="109070" x="6483350" y="2857500"/>
          <p14:tracePt t="109087" x="6483350" y="2867025"/>
          <p14:tracePt t="109103" x="6483350" y="2874963"/>
          <p14:tracePt t="109172" x="6473825" y="2874963"/>
          <p14:tracePt t="109185" x="6465888" y="2874963"/>
          <p14:tracePt t="109213" x="6456363" y="2874963"/>
          <p14:tracePt t="109240" x="6446838" y="2874963"/>
          <p14:tracePt t="109261" x="6446838" y="2867025"/>
          <p14:tracePt t="109275" x="6438900" y="2867025"/>
          <p14:tracePt t="109281" x="6438900" y="2857500"/>
          <p14:tracePt t="109289" x="6429375" y="2857500"/>
          <p14:tracePt t="109303" x="6429375" y="2847975"/>
          <p14:tracePt t="109320" x="6429375" y="2840038"/>
          <p14:tracePt t="109337" x="6419850" y="2830513"/>
          <p14:tracePt t="109353" x="6411913" y="2822575"/>
          <p14:tracePt t="109370" x="6411913" y="2813050"/>
          <p14:tracePt t="109387" x="6402388" y="2813050"/>
          <p14:tracePt t="109403" x="6402388" y="2803525"/>
          <p14:tracePt t="109420" x="6402388" y="2795588"/>
          <p14:tracePt t="109459" x="6402388" y="2786063"/>
          <p14:tracePt t="109473" x="6402388" y="2776538"/>
          <p14:tracePt t="109507" x="6402388" y="2768600"/>
          <p14:tracePt t="109522" x="6394450" y="2768600"/>
          <p14:tracePt t="109542" x="6394450" y="2759075"/>
          <p14:tracePt t="109556" x="6384925" y="2759075"/>
          <p14:tracePt t="109562" x="6384925" y="2751138"/>
          <p14:tracePt t="109570" x="6384925" y="2741613"/>
          <p14:tracePt t="109587" x="6375400" y="2741613"/>
          <p14:tracePt t="109603" x="6348413" y="2724150"/>
          <p14:tracePt t="109620" x="6330950" y="2714625"/>
          <p14:tracePt t="109637" x="6323013" y="2705100"/>
          <p14:tracePt t="109653" x="6303963" y="2705100"/>
          <p14:tracePt t="109670" x="6296025" y="2697163"/>
          <p14:tracePt t="109703" x="6286500" y="2697163"/>
          <p14:tracePt t="109727" x="6286500" y="2705100"/>
          <p14:tracePt t="109740" x="6286500" y="2714625"/>
          <p14:tracePt t="109753" x="6286500" y="2724150"/>
          <p14:tracePt t="109770" x="6286500" y="2732088"/>
          <p14:tracePt t="109787" x="6286500" y="2741613"/>
          <p14:tracePt t="109803" x="6296025" y="2759075"/>
          <p14:tracePt t="109820" x="6303963" y="2768600"/>
          <p14:tracePt t="109837" x="6323013" y="2768600"/>
          <p14:tracePt t="109854" x="6340475" y="2768600"/>
          <p14:tracePt t="109870" x="6367463" y="2768600"/>
          <p14:tracePt t="109887" x="6384925" y="2759075"/>
          <p14:tracePt t="109903" x="6402388" y="2751138"/>
          <p14:tracePt t="109920" x="6429375" y="2732088"/>
          <p14:tracePt t="109937" x="6438900" y="2724150"/>
          <p14:tracePt t="109953" x="6446838" y="2705100"/>
          <p14:tracePt t="109970" x="6456363" y="2697163"/>
          <p14:tracePt t="109987" x="6456363" y="2679700"/>
          <p14:tracePt t="110020" x="6456363" y="2670175"/>
          <p14:tracePt t="110037" x="6456363" y="2660650"/>
          <p14:tracePt t="110053" x="6446838" y="2660650"/>
          <p14:tracePt t="110070" x="6446838" y="2643188"/>
          <p14:tracePt t="110087" x="6438900" y="2643188"/>
          <p14:tracePt t="110103" x="6429375" y="2643188"/>
          <p14:tracePt t="110120" x="6419850" y="2643188"/>
          <p14:tracePt t="110137" x="6411913" y="2643188"/>
          <p14:tracePt t="110153" x="6394450" y="2643188"/>
          <p14:tracePt t="110187" x="6375400" y="2643188"/>
          <p14:tracePt t="110204" x="6367463" y="2643188"/>
          <p14:tracePt t="110220" x="6357938" y="2643188"/>
          <p14:tracePt t="110237" x="6340475" y="2643188"/>
          <p14:tracePt t="110254" x="6330950" y="2643188"/>
          <p14:tracePt t="110270" x="6323013" y="2643188"/>
          <p14:tracePt t="110287" x="6303963" y="2643188"/>
          <p14:tracePt t="110303" x="6296025" y="2643188"/>
          <p14:tracePt t="110320" x="6276975" y="2643188"/>
          <p14:tracePt t="110337" x="6269038" y="2652713"/>
          <p14:tracePt t="110370" x="6259513" y="2660650"/>
          <p14:tracePt t="110404" x="6259513" y="2670175"/>
          <p14:tracePt t="110420" x="6259513" y="2687638"/>
          <p14:tracePt t="110453" x="6259513" y="2697163"/>
          <p14:tracePt t="110470" x="6259513" y="2714625"/>
          <p14:tracePt t="110487" x="6259513" y="2724150"/>
          <p14:tracePt t="110520" x="6259513" y="2732088"/>
          <p14:tracePt t="110537" x="6269038" y="2732088"/>
          <p14:tracePt t="110553" x="6269038" y="2741613"/>
          <p14:tracePt t="110570" x="6286500" y="2741613"/>
          <p14:tracePt t="110587" x="6296025" y="2741613"/>
          <p14:tracePt t="110603" x="6313488" y="2741613"/>
          <p14:tracePt t="110620" x="6323013" y="2741613"/>
          <p14:tracePt t="110637" x="6340475" y="2741613"/>
          <p14:tracePt t="110653" x="6367463" y="2741613"/>
          <p14:tracePt t="110670" x="6375400" y="2741613"/>
          <p14:tracePt t="110687" x="6402388" y="2741613"/>
          <p14:tracePt t="110703" x="6411913" y="2732088"/>
          <p14:tracePt t="110720" x="6429375" y="2724150"/>
          <p14:tracePt t="110737" x="6438900" y="2714625"/>
          <p14:tracePt t="110753" x="6446838" y="2705100"/>
          <p14:tracePt t="110770" x="6446838" y="2679700"/>
          <p14:tracePt t="110787" x="6456363" y="2679700"/>
          <p14:tracePt t="110803" x="6456363" y="2660650"/>
          <p14:tracePt t="110820" x="6456363" y="2652713"/>
          <p14:tracePt t="110837" x="6456363" y="2643188"/>
          <p14:tracePt t="110853" x="6456363" y="2633663"/>
          <p14:tracePt t="110877" x="6446838" y="2625725"/>
          <p14:tracePt t="110891" x="6446838" y="2616200"/>
          <p14:tracePt t="110905" x="6438900" y="2616200"/>
          <p14:tracePt t="110920" x="6429375" y="2616200"/>
          <p14:tracePt t="110937" x="6419850" y="2608263"/>
          <p14:tracePt t="110953" x="6402388" y="2598738"/>
          <p14:tracePt t="110970" x="6394450" y="2598738"/>
          <p14:tracePt t="110987" x="6384925" y="2598738"/>
          <p14:tracePt t="111003" x="6375400" y="2598738"/>
          <p14:tracePt t="111020" x="6367463" y="2598738"/>
          <p14:tracePt t="111037" x="6357938" y="2598738"/>
          <p14:tracePt t="111054" x="6348413" y="2598738"/>
          <p14:tracePt t="111070" x="6330950" y="2598738"/>
          <p14:tracePt t="111087" x="6323013" y="2598738"/>
          <p14:tracePt t="111103" x="6303963" y="2598738"/>
          <p14:tracePt t="111120" x="6286500" y="2598738"/>
          <p14:tracePt t="111137" x="6276975" y="2598738"/>
          <p14:tracePt t="111153" x="6251575" y="2608263"/>
          <p14:tracePt t="111170" x="6232525" y="2616200"/>
          <p14:tracePt t="111187" x="6215063" y="2625725"/>
          <p14:tracePt t="111206" x="6205538" y="2625725"/>
          <p14:tracePt t="111220" x="6205538" y="2633663"/>
          <p14:tracePt t="111241" x="6205538" y="2643188"/>
          <p14:tracePt t="111253" x="6205538" y="2652713"/>
          <p14:tracePt t="111270" x="6205538" y="2660650"/>
          <p14:tracePt t="111287" x="6205538" y="2670175"/>
          <p14:tracePt t="111303" x="6205538" y="2687638"/>
          <p14:tracePt t="111323" x="6205538" y="2697163"/>
          <p14:tracePt t="111337" x="6205538" y="2705100"/>
          <p14:tracePt t="111353" x="6215063" y="2714625"/>
          <p14:tracePt t="111370" x="6215063" y="2724150"/>
          <p14:tracePt t="111387" x="6215063" y="2732088"/>
          <p14:tracePt t="111404" x="6224588" y="2732088"/>
          <p14:tracePt t="111420" x="6232525" y="2741613"/>
          <p14:tracePt t="111437" x="6242050" y="2751138"/>
          <p14:tracePt t="111453" x="6269038" y="2759075"/>
          <p14:tracePt t="111470" x="6276975" y="2759075"/>
          <p14:tracePt t="111487" x="6296025" y="2759075"/>
          <p14:tracePt t="111503" x="6313488" y="2759075"/>
          <p14:tracePt t="111520" x="6330950" y="2759075"/>
          <p14:tracePt t="111537" x="6357938" y="2751138"/>
          <p14:tracePt t="111553" x="6367463" y="2741613"/>
          <p14:tracePt t="111570" x="6384925" y="2732088"/>
          <p14:tracePt t="111587" x="6394450" y="2724150"/>
          <p14:tracePt t="111603" x="6411913" y="2714625"/>
          <p14:tracePt t="111637" x="6419850" y="2705100"/>
          <p14:tracePt t="111653" x="6419850" y="2687638"/>
          <p14:tracePt t="111670" x="6419850" y="2679700"/>
          <p14:tracePt t="111687" x="6419850" y="2670175"/>
          <p14:tracePt t="111704" x="6419850" y="2652713"/>
          <p14:tracePt t="111720" x="6419850" y="2633663"/>
          <p14:tracePt t="111737" x="6419850" y="2625725"/>
          <p14:tracePt t="111753" x="6419850" y="2616200"/>
          <p14:tracePt t="111770" x="6411913" y="2608263"/>
          <p14:tracePt t="111787" x="6394450" y="2608263"/>
          <p14:tracePt t="111803" x="6384925" y="2608263"/>
          <p14:tracePt t="111820" x="6367463" y="2608263"/>
          <p14:tracePt t="111837" x="6340475" y="2608263"/>
          <p14:tracePt t="111853" x="6330950" y="2608263"/>
          <p14:tracePt t="111870" x="6313488" y="2608263"/>
          <p14:tracePt t="111887" x="6303963" y="2608263"/>
          <p14:tracePt t="111904" x="6286500" y="2608263"/>
          <p14:tracePt t="111939" x="6276975" y="2608263"/>
          <p14:tracePt t="111953" x="6276975" y="2616200"/>
          <p14:tracePt t="111970" x="6276975" y="2625725"/>
          <p14:tracePt t="111987" x="6276975" y="2633663"/>
          <p14:tracePt t="112003" x="6276975" y="2643188"/>
          <p14:tracePt t="112020" x="6276975" y="2660650"/>
          <p14:tracePt t="112037" x="6276975" y="2670175"/>
          <p14:tracePt t="112070" x="6276975" y="2679700"/>
          <p14:tracePt t="112087" x="6286500" y="2679700"/>
          <p14:tracePt t="112110" x="6296025" y="2679700"/>
          <p14:tracePt t="112124" x="6303963" y="2679700"/>
          <p14:tracePt t="112137" x="6313488" y="2679700"/>
          <p14:tracePt t="112520" x="6269038" y="2679700"/>
          <p14:tracePt t="112527" x="6197600" y="2687638"/>
          <p14:tracePt t="112537" x="6143625" y="2705100"/>
          <p14:tracePt t="112553" x="6062663" y="2724150"/>
          <p14:tracePt t="112570" x="5991225" y="2741613"/>
          <p14:tracePt t="112587" x="5965825" y="2751138"/>
          <p14:tracePt t="112603" x="5911850" y="2759075"/>
          <p14:tracePt t="112620" x="5875338" y="2759075"/>
          <p14:tracePt t="112637" x="5813425" y="2768600"/>
          <p14:tracePt t="112653" x="5751513" y="2768600"/>
          <p14:tracePt t="112670" x="5688013" y="2768600"/>
          <p14:tracePt t="112687" x="5616575" y="2768600"/>
          <p14:tracePt t="112704" x="5589588" y="2768600"/>
          <p14:tracePt t="112720" x="5554663" y="2768600"/>
          <p14:tracePt t="112737" x="5527675" y="2768600"/>
          <p14:tracePt t="112753" x="5510213" y="2768600"/>
          <p14:tracePt t="112770" x="5500688" y="2768600"/>
          <p14:tracePt t="112787" x="5483225" y="2768600"/>
          <p14:tracePt t="112820" x="5473700" y="2768600"/>
          <p14:tracePt t="112843" x="5465763" y="2768600"/>
          <p14:tracePt t="112853" x="5465763" y="2759075"/>
          <p14:tracePt t="112877" x="5456238" y="2751138"/>
          <p14:tracePt t="112905" x="5456238" y="2741613"/>
          <p14:tracePt t="112931" x="5456238" y="2732088"/>
          <p14:tracePt t="112946" x="5456238" y="2724150"/>
          <p14:tracePt t="113103" x="5446713" y="2732088"/>
          <p14:tracePt t="113192" x="5438775" y="2732088"/>
          <p14:tracePt t="113260" x="5438775" y="2724150"/>
          <p14:tracePt t="113274" x="5438775" y="2714625"/>
          <p14:tracePt t="113281" x="5438775" y="2705100"/>
          <p14:tracePt t="113294" x="5438775" y="2679700"/>
          <p14:tracePt t="113304" x="5438775" y="2643188"/>
          <p14:tracePt t="113320" x="5446713" y="2554288"/>
          <p14:tracePt t="113337" x="5456238" y="2428875"/>
          <p14:tracePt t="113354" x="5465763" y="2357438"/>
          <p14:tracePt t="113370" x="5465763" y="2295525"/>
          <p14:tracePt t="113387" x="5465763" y="2268538"/>
          <p14:tracePt t="113404" x="5465763" y="2241550"/>
          <p14:tracePt t="113420" x="5465763" y="2214563"/>
          <p14:tracePt t="113437" x="5473700" y="2197100"/>
          <p14:tracePt t="113453" x="5483225" y="2160588"/>
          <p14:tracePt t="113470" x="5483225" y="2133600"/>
          <p14:tracePt t="113487" x="5500688" y="2089150"/>
          <p14:tracePt t="113503" x="5500688" y="2062163"/>
          <p14:tracePt t="113520" x="5500688" y="2044700"/>
          <p14:tracePt t="113537" x="5518150" y="2017713"/>
          <p14:tracePt t="113553" x="5518150" y="2009775"/>
          <p14:tracePt t="113570" x="5518150" y="1982788"/>
          <p14:tracePt t="113603" x="5518150" y="1973263"/>
          <p14:tracePt t="113733" x="5518150" y="1982788"/>
          <p14:tracePt t="113746" x="5518150" y="1990725"/>
          <p14:tracePt t="113753" x="5518150" y="2000250"/>
          <p14:tracePt t="113774" x="5518150" y="2009775"/>
          <p14:tracePt t="113788" x="5518150" y="2017713"/>
          <p14:tracePt t="113801" x="5518150" y="2027238"/>
          <p14:tracePt t="113815" x="5518150" y="2036763"/>
          <p14:tracePt t="113829" x="5518150" y="2044700"/>
          <p14:tracePt t="113842" x="5518150" y="2054225"/>
          <p14:tracePt t="113863" x="5518150" y="2062163"/>
          <p14:tracePt t="113877" x="5518150" y="2071688"/>
          <p14:tracePt t="113905" x="5518150" y="2081213"/>
          <p14:tracePt t="113924" x="5527675" y="2081213"/>
          <p14:tracePt t="113966" x="5537200" y="2081213"/>
          <p14:tracePt t="114000" x="5545138" y="2081213"/>
          <p14:tracePt t="114013" x="5554663" y="2081213"/>
          <p14:tracePt t="114041" x="5562600" y="2081213"/>
          <p14:tracePt t="114056" x="5572125" y="2081213"/>
          <p14:tracePt t="114069" x="5581650" y="2081213"/>
          <p14:tracePt t="114075" x="5589588" y="2081213"/>
          <p14:tracePt t="114090" x="5599113" y="2081213"/>
          <p14:tracePt t="114109" x="5608638" y="2081213"/>
          <p14:tracePt t="114123" x="5616575" y="2081213"/>
          <p14:tracePt t="114137" x="5626100" y="2081213"/>
          <p14:tracePt t="114153" x="5634038" y="2081213"/>
          <p14:tracePt t="114171" x="5661025" y="2081213"/>
          <p14:tracePt t="114187" x="5680075" y="2081213"/>
          <p14:tracePt t="114203" x="5697538" y="2071688"/>
          <p14:tracePt t="114220" x="5715000" y="2062163"/>
          <p14:tracePt t="114237" x="5724525" y="2062163"/>
          <p14:tracePt t="114253" x="5732463" y="2054225"/>
          <p14:tracePt t="114270" x="5732463" y="2044700"/>
          <p14:tracePt t="114287" x="5741988" y="2027238"/>
          <p14:tracePt t="114303" x="5741988" y="2017713"/>
          <p14:tracePt t="114337" x="5741988" y="2000250"/>
          <p14:tracePt t="114353" x="5732463" y="1990725"/>
          <p14:tracePt t="114370" x="5715000" y="1982788"/>
          <p14:tracePt t="114387" x="5705475" y="1973263"/>
          <p14:tracePt t="114403" x="5697538" y="1973263"/>
          <p14:tracePt t="114420" x="5688013" y="1955800"/>
          <p14:tracePt t="114437" x="5680075" y="1955800"/>
          <p14:tracePt t="114453" x="5653088" y="1955800"/>
          <p14:tracePt t="114470" x="5634038" y="1955800"/>
          <p14:tracePt t="114487" x="5608638" y="1955800"/>
          <p14:tracePt t="114503" x="5599113" y="1955800"/>
          <p14:tracePt t="114520" x="5581650" y="1955800"/>
          <p14:tracePt t="114537" x="5572125" y="1955800"/>
          <p14:tracePt t="114553" x="5562600" y="1955800"/>
          <p14:tracePt t="114570" x="5562600" y="1965325"/>
          <p14:tracePt t="114587" x="5554663" y="1965325"/>
          <p14:tracePt t="114603" x="5545138" y="1973263"/>
          <p14:tracePt t="114620" x="5545138" y="1982788"/>
          <p14:tracePt t="114637" x="5537200" y="2009775"/>
          <p14:tracePt t="114654" x="5537200" y="2017713"/>
          <p14:tracePt t="114670" x="5537200" y="2036763"/>
          <p14:tracePt t="114687" x="5537200" y="2054225"/>
          <p14:tracePt t="114703" x="5537200" y="2062163"/>
          <p14:tracePt t="114720" x="5537200" y="2081213"/>
          <p14:tracePt t="114737" x="5537200" y="2089150"/>
          <p14:tracePt t="114753" x="5545138" y="2098675"/>
          <p14:tracePt t="114770" x="5562600" y="2098675"/>
          <p14:tracePt t="114787" x="5589588" y="2098675"/>
          <p14:tracePt t="114803" x="5599113" y="2098675"/>
          <p14:tracePt t="114820" x="5616575" y="2098675"/>
          <p14:tracePt t="114837" x="5643563" y="2098675"/>
          <p14:tracePt t="114853" x="5653088" y="2098675"/>
          <p14:tracePt t="114870" x="5670550" y="2098675"/>
          <p14:tracePt t="114887" x="5688013" y="2098675"/>
          <p14:tracePt t="114903" x="5705475" y="2098675"/>
          <p14:tracePt t="114920" x="5715000" y="2098675"/>
          <p14:tracePt t="114937" x="5732463" y="2098675"/>
          <p14:tracePt t="114953" x="5751513" y="2098675"/>
          <p14:tracePt t="114970" x="5759450" y="2098675"/>
          <p14:tracePt t="114987" x="5768975" y="2089150"/>
          <p14:tracePt t="115003" x="5768975" y="2081213"/>
          <p14:tracePt t="115020" x="5776913" y="2071688"/>
          <p14:tracePt t="115037" x="5786438" y="2062163"/>
          <p14:tracePt t="115053" x="5786438" y="2054225"/>
          <p14:tracePt t="115070" x="5786438" y="2044700"/>
          <p14:tracePt t="115087" x="5786438" y="2036763"/>
          <p14:tracePt t="115103" x="5786438" y="2017713"/>
          <p14:tracePt t="115120" x="5786438" y="2009775"/>
          <p14:tracePt t="115137" x="5786438" y="2000250"/>
          <p14:tracePt t="115153" x="5776913" y="1982788"/>
          <p14:tracePt t="115170" x="5768975" y="1982788"/>
          <p14:tracePt t="115187" x="5759450" y="1982788"/>
          <p14:tracePt t="115206" x="5751513" y="1982788"/>
          <p14:tracePt t="115288" x="5759450" y="1982788"/>
          <p14:tracePt t="115294" x="5768975" y="1982788"/>
          <p14:tracePt t="115328" x="5776913" y="1982788"/>
          <p14:tracePt t="115349" x="5786438" y="1982788"/>
          <p14:tracePt t="115376" x="5795963" y="1982788"/>
          <p14:tracePt t="115391" x="5803900" y="1982788"/>
          <p14:tracePt t="115424" x="5813425" y="1982788"/>
          <p14:tracePt t="115459" x="5822950" y="1990725"/>
          <p14:tracePt t="115487" x="5830888" y="1990725"/>
          <p14:tracePt t="115630" x="5822950" y="1990725"/>
          <p14:tracePt t="115650" x="5813425" y="1990725"/>
          <p14:tracePt t="116006" x="5830888" y="1990725"/>
          <p14:tracePt t="116014" x="5857875" y="2000250"/>
          <p14:tracePt t="116020" x="5894388" y="2009775"/>
          <p14:tracePt t="116037" x="5991225" y="2027238"/>
          <p14:tracePt t="116054" x="6188075" y="2044700"/>
          <p14:tracePt t="116070" x="6286500" y="2062163"/>
          <p14:tracePt t="116087" x="6357938" y="2071688"/>
          <p14:tracePt t="116103" x="6411913" y="2089150"/>
          <p14:tracePt t="116120" x="6419850" y="2089150"/>
          <p14:tracePt t="116138" x="6446838" y="2089150"/>
          <p14:tracePt t="116153" x="6473825" y="2089150"/>
          <p14:tracePt t="116170" x="6483350" y="2089150"/>
          <p14:tracePt t="116187" x="6500813" y="2089150"/>
          <p14:tracePt t="116203" x="6518275" y="2089150"/>
          <p14:tracePt t="116220" x="6545263" y="2089150"/>
          <p14:tracePt t="116253" x="6554788" y="2089150"/>
          <p14:tracePt t="116270" x="6562725" y="2089150"/>
          <p14:tracePt t="116287" x="6572250" y="2089150"/>
          <p14:tracePt t="116303" x="6581775" y="2098675"/>
          <p14:tracePt t="116320" x="6589713" y="2098675"/>
          <p14:tracePt t="116337" x="6589713" y="2108200"/>
          <p14:tracePt t="116363" x="6589713" y="2116138"/>
          <p14:tracePt t="116383" x="6581775" y="2125663"/>
          <p14:tracePt t="116405" x="6572250" y="2125663"/>
          <p14:tracePt t="116411" x="6562725" y="2125663"/>
          <p14:tracePt t="116420" x="6554788" y="2125663"/>
          <p14:tracePt t="116437" x="6527800" y="2125663"/>
          <p14:tracePt t="116453" x="6491288" y="2125663"/>
          <p14:tracePt t="116470" x="6473825" y="2125663"/>
          <p14:tracePt t="116487" x="6446838" y="2116138"/>
          <p14:tracePt t="116504" x="6438900" y="2116138"/>
          <p14:tracePt t="116520" x="6419850" y="2116138"/>
          <p14:tracePt t="116554" x="6411913" y="2116138"/>
          <p14:tracePt t="116746" x="6411913" y="2125663"/>
          <p14:tracePt t="116766" x="6411913" y="2133600"/>
          <p14:tracePt t="116835" x="6411913" y="2143125"/>
          <p14:tracePt t="116931" x="6419850" y="2143125"/>
          <p14:tracePt t="116945" x="6429375" y="2143125"/>
          <p14:tracePt t="116979" x="6438900" y="2143125"/>
          <p14:tracePt t="116993" x="6438900" y="2133600"/>
          <p14:tracePt t="117000" x="6446838" y="2133600"/>
          <p14:tracePt t="117006" x="6446838" y="2125663"/>
          <p14:tracePt t="117020" x="6456363" y="2125663"/>
          <p14:tracePt t="117037" x="6465888" y="2125663"/>
          <p14:tracePt t="117053" x="6465888" y="2116138"/>
          <p14:tracePt t="117070" x="6473825" y="2108200"/>
          <p14:tracePt t="117103" x="6483350" y="2108200"/>
          <p14:tracePt t="117123" x="6491288" y="2108200"/>
          <p14:tracePt t="117143" x="6491288" y="2098675"/>
          <p14:tracePt t="117157" x="6491288" y="2089150"/>
          <p14:tracePt t="117172" x="6500813" y="2089150"/>
          <p14:tracePt t="117191" x="6500813" y="2081213"/>
          <p14:tracePt t="117206" x="6500813" y="2071688"/>
          <p14:tracePt t="117220" x="6500813" y="2062163"/>
          <p14:tracePt t="117237" x="6500813" y="2054225"/>
          <p14:tracePt t="117253" x="6500813" y="2036763"/>
          <p14:tracePt t="117287" x="6500813" y="2027238"/>
          <p14:tracePt t="117303" x="6510338" y="2009775"/>
          <p14:tracePt t="117337" x="6518275" y="2000250"/>
          <p14:tracePt t="117370" x="6527800" y="1990725"/>
          <p14:tracePt t="117390" x="6537325" y="1990725"/>
          <p14:tracePt t="117404" x="6545263" y="1990725"/>
          <p14:tracePt t="117431" x="6554788" y="1990725"/>
          <p14:tracePt t="117451" x="6562725" y="1990725"/>
          <p14:tracePt t="117479" x="6572250" y="1990725"/>
          <p14:tracePt t="117493" x="6581775" y="1990725"/>
          <p14:tracePt t="117513" x="6589713" y="1990725"/>
          <p14:tracePt t="117547" x="6599238" y="1990725"/>
          <p14:tracePt t="117568" x="6608763" y="1990725"/>
          <p14:tracePt t="117589" x="6616700" y="1990725"/>
          <p14:tracePt t="117616" x="6626225" y="1990725"/>
          <p14:tracePt t="117924" x="6626225" y="2000250"/>
          <p14:tracePt t="117965" x="6634163" y="2009775"/>
          <p14:tracePt t="117986" x="6634163" y="2017713"/>
          <p14:tracePt t="117999" x="6634163" y="2027238"/>
          <p14:tracePt t="118013" x="6634163" y="2036763"/>
          <p14:tracePt t="118020" x="6643688" y="2036763"/>
          <p14:tracePt t="118037" x="6653213" y="2036763"/>
          <p14:tracePt t="118054" x="6653213" y="2044700"/>
          <p14:tracePt t="118070" x="6653213" y="2054225"/>
          <p14:tracePt t="118087" x="6643688" y="2071688"/>
          <p14:tracePt t="118103" x="6634163" y="2089150"/>
          <p14:tracePt t="118120" x="6616700" y="2108200"/>
          <p14:tracePt t="118137" x="6572250" y="2133600"/>
          <p14:tracePt t="118153" x="6527800" y="2160588"/>
          <p14:tracePt t="118170" x="6491288" y="2187575"/>
          <p14:tracePt t="118187" x="6446838" y="2205038"/>
          <p14:tracePt t="118203" x="6419850" y="2224088"/>
          <p14:tracePt t="118220" x="6394450" y="2241550"/>
          <p14:tracePt t="118237" x="6375400" y="2251075"/>
          <p14:tracePt t="118253" x="6340475" y="2268538"/>
          <p14:tracePt t="118270" x="6303963" y="2295525"/>
          <p14:tracePt t="118287" x="6188075" y="2347913"/>
          <p14:tracePt t="118303" x="6099175" y="2393950"/>
          <p14:tracePt t="118320" x="6037263" y="2428875"/>
          <p14:tracePt t="118337" x="6000750" y="2465388"/>
          <p14:tracePt t="118353" x="5983288" y="2482850"/>
          <p14:tracePt t="118370" x="5956300" y="2500313"/>
          <p14:tracePt t="118387" x="5929313" y="2517775"/>
          <p14:tracePt t="118403" x="5884863" y="2544763"/>
          <p14:tracePt t="118420" x="5857875" y="2554288"/>
          <p14:tracePt t="118437" x="5830888" y="2571750"/>
          <p14:tracePt t="118453" x="5813425" y="2581275"/>
          <p14:tracePt t="118470" x="5795963" y="2598738"/>
          <p14:tracePt t="118487" x="5776913" y="2608263"/>
          <p14:tracePt t="118504" x="5759450" y="2616200"/>
          <p14:tracePt t="118520" x="5732463" y="2625725"/>
          <p14:tracePt t="118537" x="5715000" y="2625725"/>
          <p14:tracePt t="118553" x="5705475" y="2625725"/>
          <p14:tracePt t="118570" x="5688013" y="2625725"/>
          <p14:tracePt t="118587" x="5653088" y="2633663"/>
          <p14:tracePt t="118603" x="5599113" y="2660650"/>
          <p14:tracePt t="118620" x="5562600" y="2670175"/>
          <p14:tracePt t="118637" x="5537200" y="2687638"/>
          <p14:tracePt t="118653" x="5518150" y="2697163"/>
          <p14:tracePt t="118670" x="5510213" y="2714625"/>
          <p14:tracePt t="118687" x="5500688" y="2724150"/>
          <p14:tracePt t="118712" x="5500688" y="2732088"/>
          <p14:tracePt t="118739" x="5500688" y="2741613"/>
          <p14:tracePt t="118753" x="5500688" y="2751138"/>
          <p14:tracePt t="118787" x="5500688" y="2759075"/>
          <p14:tracePt t="118855" x="5500688" y="2768600"/>
          <p14:tracePt t="119054" x="5491163" y="2759075"/>
          <p14:tracePt t="119088" x="5483225" y="2759075"/>
          <p14:tracePt t="119102" x="5473700" y="2759075"/>
          <p14:tracePt t="119129" x="5465763" y="2759075"/>
          <p14:tracePt t="119170" x="5456238" y="2759075"/>
          <p14:tracePt t="119615" x="5465763" y="2759075"/>
          <p14:tracePt t="119670" x="5473700" y="2759075"/>
          <p14:tracePt t="119684" x="5483225" y="2759075"/>
          <p14:tracePt t="119711" x="5491163" y="2759075"/>
          <p14:tracePt t="119739" x="5500688" y="2759075"/>
          <p14:tracePt t="119753" x="5510213" y="2759075"/>
          <p14:tracePt t="119759" x="5518150" y="2759075"/>
          <p14:tracePt t="119780" x="5527675" y="2759075"/>
          <p14:tracePt t="119794" x="5537200" y="2759075"/>
          <p14:tracePt t="119803" x="5545138" y="2759075"/>
          <p14:tracePt t="119820" x="5562600" y="2759075"/>
          <p14:tracePt t="119837" x="5572125" y="2759075"/>
          <p14:tracePt t="119870" x="5599113" y="2759075"/>
          <p14:tracePt t="119903" x="5616575" y="2759075"/>
          <p14:tracePt t="119920" x="5626100" y="2759075"/>
          <p14:tracePt t="119954" x="5634038" y="2759075"/>
          <p14:tracePt t="120082" x="5643563" y="2759075"/>
          <p14:tracePt t="120102" x="5653088" y="2759075"/>
          <p14:tracePt t="120143" x="5661025" y="2759075"/>
          <p14:tracePt t="120184" x="5670550" y="2759075"/>
          <p14:tracePt t="120218" x="5680075" y="2759075"/>
          <p14:tracePt t="120245" x="5680075" y="2751138"/>
          <p14:tracePt t="120252" x="5688013" y="2751138"/>
          <p14:tracePt t="120266" x="5697538" y="2741613"/>
          <p14:tracePt t="120287" x="5705475" y="2741613"/>
          <p14:tracePt t="120300" x="5715000" y="2741613"/>
          <p14:tracePt t="120322" x="5724525" y="2741613"/>
          <p14:tracePt t="120328" x="5732463" y="2741613"/>
          <p14:tracePt t="120362" x="5741988" y="2741613"/>
          <p14:tracePt t="120396" x="5751513" y="2741613"/>
          <p14:tracePt t="120424" x="5759450" y="2741613"/>
          <p14:tracePt t="120438" x="5768975" y="2741613"/>
          <p14:tracePt t="120458" x="5776913" y="2741613"/>
          <p14:tracePt t="120472" x="5786438" y="2741613"/>
          <p14:tracePt t="120485" x="5795963" y="2741613"/>
          <p14:tracePt t="120506" x="5803900" y="2741613"/>
          <p14:tracePt t="120519" x="5813425" y="2741613"/>
          <p14:tracePt t="120533" x="5822950" y="2741613"/>
          <p14:tracePt t="120540" x="5830888" y="2741613"/>
          <p14:tracePt t="120553" x="5840413" y="2741613"/>
          <p14:tracePt t="120570" x="5857875" y="2741613"/>
          <p14:tracePt t="120587" x="5867400" y="2741613"/>
          <p14:tracePt t="120603" x="5875338" y="2741613"/>
          <p14:tracePt t="120620" x="5884863" y="2741613"/>
          <p14:tracePt t="120637" x="5884863" y="2732088"/>
          <p14:tracePt t="120653" x="5894388" y="2732088"/>
          <p14:tracePt t="120687" x="5902325" y="2732088"/>
          <p14:tracePt t="120773" x="5911850" y="2732088"/>
          <p14:tracePt t="120841" x="5919788" y="2732088"/>
          <p14:tracePt t="120869" x="5938838" y="2732088"/>
          <p14:tracePt t="120882" x="5946775" y="2741613"/>
          <p14:tracePt t="120889" x="5965825" y="2751138"/>
          <p14:tracePt t="120903" x="5991225" y="2759075"/>
          <p14:tracePt t="120920" x="6010275" y="2768600"/>
          <p14:tracePt t="120937" x="6037263" y="2776538"/>
          <p14:tracePt t="120953" x="6054725" y="2786063"/>
          <p14:tracePt t="120970" x="6062663" y="2786063"/>
          <p14:tracePt t="120987" x="6072188" y="2786063"/>
          <p14:tracePt t="121003" x="6081713" y="2786063"/>
          <p14:tracePt t="121020" x="6089650" y="2776538"/>
          <p14:tracePt t="121053" x="6099175" y="2759075"/>
          <p14:tracePt t="121070" x="6099175" y="2751138"/>
          <p14:tracePt t="121087" x="6099175" y="2741613"/>
          <p14:tracePt t="121123" x="6099175" y="2732088"/>
          <p14:tracePt t="121137" x="6108700" y="2732088"/>
          <p14:tracePt t="121153" x="6116638" y="2724150"/>
          <p14:tracePt t="121187" x="6126163" y="2724150"/>
          <p14:tracePt t="121204" x="6134100" y="2724150"/>
          <p14:tracePt t="121220" x="6161088" y="2724150"/>
          <p14:tracePt t="121237" x="6180138" y="2724150"/>
          <p14:tracePt t="121253" x="6197600" y="2724150"/>
          <p14:tracePt t="121270" x="6205538" y="2724150"/>
          <p14:tracePt t="121287" x="6224588" y="2724150"/>
          <p14:tracePt t="121303" x="6242050" y="2724150"/>
          <p14:tracePt t="121320" x="6251575" y="2724150"/>
          <p14:tracePt t="121337" x="6259513" y="2732088"/>
          <p14:tracePt t="121370" x="6269038" y="2732088"/>
          <p14:tracePt t="121430" x="6269038" y="2741613"/>
          <p14:tracePt t="121499" x="6259513" y="2741613"/>
          <p14:tracePt t="121512" x="6251575" y="2741613"/>
          <p14:tracePt t="121807" x="6259513" y="2741613"/>
          <p14:tracePt t="121814" x="6276975" y="2741613"/>
          <p14:tracePt t="121822" x="6286500" y="2741613"/>
          <p14:tracePt t="121837" x="6303963" y="2741613"/>
          <p14:tracePt t="121853" x="6313488" y="2741613"/>
          <p14:tracePt t="121870" x="6330950" y="2741613"/>
          <p14:tracePt t="121887" x="6348413" y="2751138"/>
          <p14:tracePt t="121903" x="6367463" y="2759075"/>
          <p14:tracePt t="121920" x="6375400" y="2759075"/>
          <p14:tracePt t="121937" x="6394450" y="2768600"/>
          <p14:tracePt t="121953" x="6402388" y="2768600"/>
          <p14:tracePt t="121987" x="6411913" y="2768600"/>
          <p14:tracePt t="122003" x="6419850" y="2768600"/>
          <p14:tracePt t="122026" x="6429375" y="2768600"/>
          <p14:tracePt t="122053" x="6438900" y="2768600"/>
          <p14:tracePt t="122142" x="6446838" y="2768600"/>
          <p14:tracePt t="122149" x="6446838" y="2776538"/>
          <p14:tracePt t="122156" x="6456363" y="2776538"/>
          <p14:tracePt t="122170" x="6465888" y="2776538"/>
          <p14:tracePt t="122187" x="6473825" y="2776538"/>
          <p14:tracePt t="122204" x="6491288" y="2786063"/>
          <p14:tracePt t="122220" x="6518275" y="2795588"/>
          <p14:tracePt t="122237" x="6537325" y="2795588"/>
          <p14:tracePt t="122254" x="6562725" y="2795588"/>
          <p14:tracePt t="122270" x="6589713" y="2803525"/>
          <p14:tracePt t="122287" x="6626225" y="2813050"/>
          <p14:tracePt t="122303" x="6661150" y="2813050"/>
          <p14:tracePt t="122320" x="6732588" y="2822575"/>
          <p14:tracePt t="122337" x="6759575" y="2830513"/>
          <p14:tracePt t="122353" x="6777038" y="2830513"/>
          <p14:tracePt t="122370" x="6813550" y="2830513"/>
          <p14:tracePt t="122387" x="6823075" y="2830513"/>
          <p14:tracePt t="122404" x="6840538" y="2840038"/>
          <p14:tracePt t="122420" x="6848475" y="2840038"/>
          <p14:tracePt t="122437" x="6848475" y="2847975"/>
          <p14:tracePt t="122453" x="6858000" y="2847975"/>
          <p14:tracePt t="122478" x="6867525" y="2847975"/>
          <p14:tracePt t="122492" x="6875463" y="2847975"/>
          <p14:tracePt t="122539" x="6875463" y="2840038"/>
          <p14:tracePt t="122553" x="6884988" y="2840038"/>
          <p14:tracePt t="122567" x="6894513" y="2840038"/>
          <p14:tracePt t="122574" x="6902450" y="2840038"/>
          <p14:tracePt t="122587" x="6911975" y="2830513"/>
          <p14:tracePt t="122603" x="6929438" y="2830513"/>
          <p14:tracePt t="122620" x="6938963" y="2822575"/>
          <p14:tracePt t="122637" x="6956425" y="2822575"/>
          <p14:tracePt t="122654" x="6973888" y="2813050"/>
          <p14:tracePt t="122670" x="6991350" y="2803525"/>
          <p14:tracePt t="122704" x="7000875" y="2795588"/>
          <p14:tracePt t="122720" x="7010400" y="2795588"/>
          <p14:tracePt t="122737" x="7010400" y="2786063"/>
          <p14:tracePt t="122765" x="7010400" y="2776538"/>
          <p14:tracePt t="122800" x="7010400" y="2768600"/>
          <p14:tracePt t="122834" x="7018338" y="2768600"/>
          <p14:tracePt t="122848" x="7018338" y="2759075"/>
          <p14:tracePt t="122868" x="7027863" y="2759075"/>
          <p14:tracePt t="122882" x="7037388" y="2759075"/>
          <p14:tracePt t="122889" x="7045325" y="2759075"/>
          <p14:tracePt t="122903" x="7054850" y="2759075"/>
          <p14:tracePt t="122920" x="7062788" y="2759075"/>
          <p14:tracePt t="122937" x="7072313" y="2759075"/>
          <p14:tracePt t="122953" x="7081838" y="2759075"/>
          <p14:tracePt t="122970" x="7089775" y="2759075"/>
          <p14:tracePt t="122987" x="7099300" y="2759075"/>
          <p14:tracePt t="123012" x="7108825" y="2759075"/>
          <p14:tracePt t="123026" x="7116763" y="2759075"/>
          <p14:tracePt t="123053" x="7126288" y="2759075"/>
          <p14:tracePt t="123074" x="7134225" y="2759075"/>
          <p14:tracePt t="123088" x="7153275" y="2759075"/>
          <p14:tracePt t="123094" x="7153275" y="2768600"/>
          <p14:tracePt t="123103" x="7161213" y="2768600"/>
          <p14:tracePt t="123120" x="7180263" y="2776538"/>
          <p14:tracePt t="123137" x="7205663" y="2776538"/>
          <p14:tracePt t="123153" x="7215188" y="2786063"/>
          <p14:tracePt t="123170" x="7242175" y="2786063"/>
          <p14:tracePt t="123187" x="7259638" y="2786063"/>
          <p14:tracePt t="123204" x="7269163" y="2786063"/>
          <p14:tracePt t="123220" x="7286625" y="2786063"/>
          <p14:tracePt t="123237" x="7304088" y="2786063"/>
          <p14:tracePt t="123253" x="7313613" y="2786063"/>
          <p14:tracePt t="123270" x="7323138" y="2786063"/>
          <p14:tracePt t="123287" x="7340600" y="2786063"/>
          <p14:tracePt t="123303" x="7348538" y="2786063"/>
          <p14:tracePt t="123320" x="7358063" y="2786063"/>
          <p14:tracePt t="123337" x="7367588" y="2786063"/>
          <p14:tracePt t="123353" x="7375525" y="2786063"/>
          <p14:tracePt t="123370" x="7385050" y="2786063"/>
          <p14:tracePt t="123387" x="7394575" y="2786063"/>
          <p14:tracePt t="123403" x="7412038" y="2786063"/>
          <p14:tracePt t="123420" x="7429500" y="2786063"/>
          <p14:tracePt t="123437" x="7446963" y="2786063"/>
          <p14:tracePt t="123453" x="7456488" y="2786063"/>
          <p14:tracePt t="123470" x="7473950" y="2786063"/>
          <p14:tracePt t="123503" x="7483475" y="2786063"/>
          <p14:tracePt t="123526" x="7491413" y="2786063"/>
          <p14:tracePt t="123540" x="7500938" y="2786063"/>
          <p14:tracePt t="123594" x="7510463" y="2786063"/>
          <p14:tracePt t="123622" x="7518400" y="2786063"/>
          <p14:tracePt t="123642" x="7518400" y="2795588"/>
          <p14:tracePt t="123657" x="7527925" y="2795588"/>
          <p14:tracePt t="123676" x="7537450" y="2795588"/>
          <p14:tracePt t="123705" x="7545388" y="2795588"/>
          <p14:tracePt t="123772" x="7554913" y="2803525"/>
          <p14:tracePt t="123806" x="7562850" y="2803525"/>
          <p14:tracePt t="123827" x="7572375" y="2803525"/>
          <p14:tracePt t="123854" x="7581900" y="2803525"/>
          <p14:tracePt t="123903" x="7589838" y="2803525"/>
          <p14:tracePt t="123943" x="7599363" y="2803525"/>
          <p14:tracePt t="123984" x="7608888" y="2803525"/>
          <p14:tracePt t="124087" x="7616825" y="2803525"/>
          <p14:tracePt t="124115" x="7626350" y="2803525"/>
          <p14:tracePt t="124149" x="7634288" y="2803525"/>
          <p14:tracePt t="124163" x="7643813" y="2803525"/>
          <p14:tracePt t="124197" x="7653338" y="2803525"/>
          <p14:tracePt t="124238" x="7653338" y="2813050"/>
          <p14:tracePt t="124265" x="7653338" y="2822575"/>
          <p14:tracePt t="124293" x="7653338" y="2830513"/>
          <p14:tracePt t="124313" x="7653338" y="2840038"/>
          <p14:tracePt t="124320" x="7653338" y="2847975"/>
          <p14:tracePt t="124327" x="7653338" y="2857500"/>
          <p14:tracePt t="124337" x="7661275" y="2867025"/>
          <p14:tracePt t="124354" x="7688263" y="2901950"/>
          <p14:tracePt t="124370" x="7715250" y="2911475"/>
          <p14:tracePt t="124387" x="7724775" y="2928938"/>
          <p14:tracePt t="124403" x="7742238" y="2938463"/>
          <p14:tracePt t="124420" x="7751763" y="2938463"/>
          <p14:tracePt t="126292" x="7626350" y="2938463"/>
          <p14:tracePt t="126300" x="7402513" y="2946400"/>
          <p14:tracePt t="126306" x="7277100" y="2965450"/>
          <p14:tracePt t="126320" x="7134225" y="2965450"/>
          <p14:tracePt t="126337" x="6983413" y="2973388"/>
          <p14:tracePt t="126353" x="6804025" y="2973388"/>
          <p14:tracePt t="126370" x="6589713" y="2965450"/>
          <p14:tracePt t="126387" x="6483350" y="2955925"/>
          <p14:tracePt t="126403" x="6375400" y="2955925"/>
          <p14:tracePt t="126420" x="6323013" y="2946400"/>
          <p14:tracePt t="126437" x="6269038" y="2946400"/>
          <p14:tracePt t="126453" x="6242050" y="2946400"/>
          <p14:tracePt t="126470" x="6188075" y="2938463"/>
          <p14:tracePt t="126487" x="6180138" y="2938463"/>
          <p14:tracePt t="126504" x="6153150" y="2938463"/>
          <p14:tracePt t="126520" x="6126163" y="2938463"/>
          <p14:tracePt t="126537" x="6116638" y="2938463"/>
          <p14:tracePt t="126553" x="6072188" y="2928938"/>
          <p14:tracePt t="126570" x="6010275" y="2928938"/>
          <p14:tracePt t="126587" x="5875338" y="2919413"/>
          <p14:tracePt t="126604" x="5616575" y="2911475"/>
          <p14:tracePt t="126620" x="5518150" y="2901950"/>
          <p14:tracePt t="126637" x="5446713" y="2884488"/>
          <p14:tracePt t="126654" x="5438775" y="2884488"/>
          <p14:tracePt t="126670" x="5419725" y="2867025"/>
          <p14:tracePt t="126687" x="5419725" y="2857500"/>
          <p14:tracePt t="126703" x="5411788" y="2847975"/>
          <p14:tracePt t="126720" x="5411788" y="2840038"/>
          <p14:tracePt t="126753" x="5411788" y="2830513"/>
          <p14:tracePt t="126778" x="5402263" y="2830513"/>
          <p14:tracePt t="126812" x="5394325" y="2830513"/>
          <p14:tracePt t="126826" x="5384800" y="2830513"/>
          <p14:tracePt t="126882" x="5384800" y="2822575"/>
          <p14:tracePt t="126902" x="5384800" y="2813050"/>
          <p14:tracePt t="126908" x="5394325" y="2813050"/>
          <p14:tracePt t="126929" x="5402263" y="2813050"/>
          <p14:tracePt t="126937" x="5402263" y="2803525"/>
          <p14:tracePt t="126953" x="5419725" y="2795588"/>
          <p14:tracePt t="126970" x="5446713" y="2786063"/>
          <p14:tracePt t="127004" x="5465763" y="2776538"/>
          <p14:tracePt t="127020" x="5473700" y="2776538"/>
          <p14:tracePt t="127037" x="5483225" y="2776538"/>
          <p14:tracePt t="127053" x="5491163" y="2776538"/>
          <p14:tracePt t="127087" x="5500688" y="2776538"/>
          <p14:tracePt t="127176" x="5500688" y="2768600"/>
          <p14:tracePt t="127196" x="5510213" y="2768600"/>
          <p14:tracePt t="127244" x="5510213" y="2759075"/>
          <p14:tracePt t="127251" x="5518150" y="2759075"/>
          <p14:tracePt t="127265" x="5527675" y="2759075"/>
          <p14:tracePt t="127292" x="5537200" y="2759075"/>
          <p14:tracePt t="127312" x="5545138" y="2759075"/>
          <p14:tracePt t="127327" x="5554663" y="2759075"/>
          <p14:tracePt t="127333" x="5562600" y="2759075"/>
          <p14:tracePt t="127340" x="5572125" y="2759075"/>
          <p14:tracePt t="127354" x="5581650" y="2759075"/>
          <p14:tracePt t="127370" x="5599113" y="2759075"/>
          <p14:tracePt t="127387" x="5697538" y="2759075"/>
          <p14:tracePt t="127403" x="5732463" y="2759075"/>
          <p14:tracePt t="127420" x="5768975" y="2759075"/>
          <p14:tracePt t="127437" x="5830888" y="2759075"/>
          <p14:tracePt t="127453" x="5848350" y="2759075"/>
          <p14:tracePt t="127470" x="5875338" y="2768600"/>
          <p14:tracePt t="127487" x="5894388" y="2768600"/>
          <p14:tracePt t="127504" x="5911850" y="2768600"/>
          <p14:tracePt t="127520" x="5919788" y="2768600"/>
          <p14:tracePt t="127537" x="5929313" y="2768600"/>
          <p14:tracePt t="127553" x="5938838" y="2768600"/>
          <p14:tracePt t="127723" x="5938838" y="2776538"/>
          <p14:tracePt t="127744" x="5938838" y="2786063"/>
          <p14:tracePt t="127757" x="5938838" y="2803525"/>
          <p14:tracePt t="127765" x="5929313" y="2803525"/>
          <p14:tracePt t="127772" x="5929313" y="2813050"/>
          <p14:tracePt t="127787" x="5919788" y="2830513"/>
          <p14:tracePt t="127804" x="5911850" y="2840038"/>
          <p14:tracePt t="127820" x="5894388" y="2857500"/>
          <p14:tracePt t="127837" x="5875338" y="2874963"/>
          <p14:tracePt t="127853" x="5867400" y="2894013"/>
          <p14:tracePt t="127870" x="5848350" y="2911475"/>
          <p14:tracePt t="127887" x="5822950" y="2928938"/>
          <p14:tracePt t="127904" x="5795963" y="2946400"/>
          <p14:tracePt t="127920" x="5759450" y="2990850"/>
          <p14:tracePt t="127937" x="5680075" y="3054350"/>
          <p14:tracePt t="127953" x="5634038" y="3098800"/>
          <p14:tracePt t="127970" x="5572125" y="3152775"/>
          <p14:tracePt t="127987" x="5545138" y="3179763"/>
          <p14:tracePt t="128003" x="5527675" y="3205163"/>
          <p14:tracePt t="128020" x="5500688" y="3224213"/>
          <p14:tracePt t="128037" x="5491163" y="3232150"/>
          <p14:tracePt t="128053" x="5483225" y="3251200"/>
          <p14:tracePt t="128070" x="5483225" y="3259138"/>
          <p14:tracePt t="128087" x="5473700" y="3259138"/>
          <p14:tracePt t="128104" x="5465763" y="3276600"/>
          <p14:tracePt t="128120" x="5456238" y="3286125"/>
          <p14:tracePt t="128137" x="5438775" y="3303588"/>
          <p14:tracePt t="128153" x="5429250" y="3330575"/>
          <p14:tracePt t="128170" x="5384800" y="3367088"/>
          <p14:tracePt t="128187" x="5357813" y="3402013"/>
          <p14:tracePt t="128190" x="5340350" y="3411538"/>
          <p14:tracePt t="128203" x="5322888" y="3438525"/>
          <p14:tracePt t="128220" x="5295900" y="3455988"/>
          <p14:tracePt t="128237" x="5276850" y="3482975"/>
          <p14:tracePt t="128253" x="5268913" y="3490913"/>
          <p14:tracePt t="128270" x="5251450" y="3490913"/>
          <p14:tracePt t="128287" x="5251450" y="3509963"/>
          <p14:tracePt t="128303" x="5241925" y="3509963"/>
          <p14:tracePt t="128340" x="5241925" y="3517900"/>
          <p14:tracePt t="128429" x="5241925" y="3527425"/>
          <p14:tracePt t="128546" x="5251450" y="3527425"/>
          <p14:tracePt t="128559" x="5259388" y="3527425"/>
          <p14:tracePt t="128594" x="5268913" y="3527425"/>
          <p14:tracePt t="128608" x="5276850" y="3527425"/>
          <p14:tracePt t="128627" x="5286375" y="3527425"/>
          <p14:tracePt t="128634" x="5295900" y="3527425"/>
          <p14:tracePt t="128648" x="5303838" y="3527425"/>
          <p14:tracePt t="128668" x="5313363" y="3527425"/>
          <p14:tracePt t="128689" x="5322888" y="3527425"/>
          <p14:tracePt t="128697" x="5330825" y="3527425"/>
          <p14:tracePt t="128703" x="5330825" y="3517900"/>
          <p14:tracePt t="128720" x="5340350" y="3517900"/>
          <p14:tracePt t="128737" x="5348288" y="3509963"/>
          <p14:tracePt t="128753" x="5357813" y="3500438"/>
          <p14:tracePt t="128770" x="5367338" y="3500438"/>
          <p14:tracePt t="128804" x="5375275" y="3500438"/>
          <p14:tracePt t="128833" x="5384800" y="3500438"/>
          <p14:tracePt t="128847" x="5384800" y="3490913"/>
          <p14:tracePt t="128867" x="5394325" y="3490913"/>
          <p14:tracePt t="128874" x="5394325" y="3482975"/>
          <p14:tracePt t="128887" x="5402263" y="3482975"/>
          <p14:tracePt t="128923" x="5402263" y="3473450"/>
          <p14:tracePt t="128949" x="5402263" y="3465513"/>
          <p14:tracePt t="129031" x="5402263" y="3455988"/>
          <p14:tracePt t="129059" x="5411788" y="3455988"/>
          <p14:tracePt t="129127" x="5419725" y="3455988"/>
          <p14:tracePt t="129168" x="5429250" y="3455988"/>
          <p14:tracePt t="129183" x="5438775" y="3455988"/>
          <p14:tracePt t="129230" x="5446713" y="3455988"/>
          <p14:tracePt t="129264" x="5456238" y="3455988"/>
          <p14:tracePt t="129279" x="5456238" y="3465513"/>
          <p14:tracePt t="129292" x="5456238" y="3473450"/>
          <p14:tracePt t="129422" x="5465763" y="3473450"/>
          <p14:tracePt t="129435" x="5473700" y="3473450"/>
          <p14:tracePt t="129552" x="5465763" y="3473450"/>
          <p14:tracePt t="129833" x="5545138" y="3419475"/>
          <p14:tracePt t="129839" x="5661025" y="3367088"/>
          <p14:tracePt t="129846" x="5759450" y="3303588"/>
          <p14:tracePt t="129853" x="5857875" y="3268663"/>
          <p14:tracePt t="129870" x="5983288" y="3224213"/>
          <p14:tracePt t="129887" x="6045200" y="3197225"/>
          <p14:tracePt t="129903" x="6089650" y="3179763"/>
          <p14:tracePt t="129920" x="6108700" y="3179763"/>
          <p14:tracePt t="129937" x="6215063" y="3133725"/>
          <p14:tracePt t="129953" x="6330950" y="3089275"/>
          <p14:tracePt t="129970" x="6446838" y="3062288"/>
          <p14:tracePt t="129987" x="6500813" y="3044825"/>
          <p14:tracePt t="130003" x="6537325" y="3036888"/>
          <p14:tracePt t="130020" x="6589713" y="3027363"/>
          <p14:tracePt t="130037" x="6616700" y="3017838"/>
          <p14:tracePt t="130053" x="6653213" y="3009900"/>
          <p14:tracePt t="130070" x="6680200" y="3000375"/>
          <p14:tracePt t="130087" x="6705600" y="3000375"/>
          <p14:tracePt t="130120" x="6732588" y="2990850"/>
          <p14:tracePt t="130137" x="6759575" y="2973388"/>
          <p14:tracePt t="130153" x="6804025" y="2965450"/>
          <p14:tracePt t="130170" x="6867525" y="2946400"/>
          <p14:tracePt t="130187" x="6894513" y="2938463"/>
          <p14:tracePt t="130203" x="6929438" y="2928938"/>
          <p14:tracePt t="130220" x="6938963" y="2928938"/>
          <p14:tracePt t="130237" x="6956425" y="2911475"/>
          <p14:tracePt t="130253" x="6965950" y="2911475"/>
          <p14:tracePt t="130270" x="6983413" y="2911475"/>
          <p14:tracePt t="130287" x="6983413" y="2901950"/>
          <p14:tracePt t="130303" x="6991350" y="2901950"/>
          <p14:tracePt t="130326" x="7000875" y="2901950"/>
          <p14:tracePt t="130337" x="7000875" y="2894013"/>
          <p14:tracePt t="130353" x="7018338" y="2894013"/>
          <p14:tracePt t="130370" x="7027863" y="2874963"/>
          <p14:tracePt t="130387" x="7054850" y="2867025"/>
          <p14:tracePt t="130403" x="7134225" y="2847975"/>
          <p14:tracePt t="130420" x="7197725" y="2830513"/>
          <p14:tracePt t="130437" x="7232650" y="2822575"/>
          <p14:tracePt t="130453" x="7259638" y="2822575"/>
          <p14:tracePt t="130470" x="7269163" y="2813050"/>
          <p14:tracePt t="130487" x="7277100" y="2813050"/>
          <p14:tracePt t="130504" x="7286625" y="2813050"/>
          <p14:tracePt t="130805" x="7296150" y="2813050"/>
          <p14:tracePt t="130812" x="7304088" y="2813050"/>
          <p14:tracePt t="130826" x="7313613" y="2813050"/>
          <p14:tracePt t="130840" x="7323138" y="2813050"/>
          <p14:tracePt t="130853" x="7331075" y="2813050"/>
          <p14:tracePt t="130870" x="7340600" y="2813050"/>
          <p14:tracePt t="130887" x="7348538" y="2813050"/>
          <p14:tracePt t="130908" x="7358063" y="2813050"/>
          <p14:tracePt t="130922" x="7367588" y="2813050"/>
          <p14:tracePt t="130956" x="7375525" y="2813050"/>
          <p14:tracePt t="130983" x="7385050" y="2813050"/>
          <p14:tracePt t="131024" x="7394575" y="2813050"/>
          <p14:tracePt t="131045" x="7402513" y="2813050"/>
          <p14:tracePt t="131065" x="7412038" y="2813050"/>
          <p14:tracePt t="131100" x="7419975" y="2813050"/>
          <p14:tracePt t="131127" x="7429500" y="2813050"/>
          <p14:tracePt t="131147" x="7439025" y="2813050"/>
          <p14:tracePt t="131346" x="7446963" y="2813050"/>
          <p14:tracePt t="131360" x="7466013" y="2813050"/>
          <p14:tracePt t="131367" x="7473950" y="2813050"/>
          <p14:tracePt t="131381" x="7483475" y="2813050"/>
          <p14:tracePt t="131388" x="7491413" y="2813050"/>
          <p14:tracePt t="131403" x="7500938" y="2813050"/>
          <p14:tracePt t="131420" x="7510463" y="2813050"/>
          <p14:tracePt t="131437" x="7527925" y="2813050"/>
          <p14:tracePt t="131453" x="7537450" y="2813050"/>
          <p14:tracePt t="131470" x="7545388" y="2813050"/>
          <p14:tracePt t="131487" x="7554913" y="2813050"/>
          <p14:tracePt t="131503" x="7562850" y="2813050"/>
          <p14:tracePt t="131572" x="7554913" y="2813050"/>
          <p14:tracePt t="131586" x="7537450" y="2813050"/>
          <p14:tracePt t="131593" x="7518400" y="2822575"/>
          <p14:tracePt t="131603" x="7491413" y="2822575"/>
          <p14:tracePt t="131620" x="7429500" y="2847975"/>
          <p14:tracePt t="131637" x="7375525" y="2867025"/>
          <p14:tracePt t="131654" x="7304088" y="2894013"/>
          <p14:tracePt t="131670" x="7259638" y="2911475"/>
          <p14:tracePt t="131687" x="7224713" y="2938463"/>
          <p14:tracePt t="131690" x="7205663" y="2938463"/>
          <p14:tracePt t="131703" x="7161213" y="2965450"/>
          <p14:tracePt t="131720" x="7116763" y="2982913"/>
          <p14:tracePt t="131737" x="7054850" y="3000375"/>
          <p14:tracePt t="131753" x="7018338" y="3009900"/>
          <p14:tracePt t="131770" x="6991350" y="3017838"/>
          <p14:tracePt t="131787" x="6956425" y="3027363"/>
          <p14:tracePt t="131803" x="6946900" y="3036888"/>
          <p14:tracePt t="131820" x="6911975" y="3044825"/>
          <p14:tracePt t="131837" x="6894513" y="3062288"/>
          <p14:tracePt t="131853" x="6867525" y="3081338"/>
          <p14:tracePt t="131870" x="6840538" y="3098800"/>
          <p14:tracePt t="131887" x="6823075" y="3125788"/>
          <p14:tracePt t="131903" x="6777038" y="3152775"/>
          <p14:tracePt t="131920" x="6759575" y="3179763"/>
          <p14:tracePt t="131937" x="6724650" y="3205163"/>
          <p14:tracePt t="131953" x="6697663" y="3224213"/>
          <p14:tracePt t="131970" x="6643688" y="3259138"/>
          <p14:tracePt t="131987" x="6616700" y="3268663"/>
          <p14:tracePt t="132003" x="6581775" y="3295650"/>
          <p14:tracePt t="132020" x="6562725" y="3303588"/>
          <p14:tracePt t="132037" x="6545263" y="3313113"/>
          <p14:tracePt t="132053" x="6545263" y="3322638"/>
          <p14:tracePt t="132070" x="6537325" y="3322638"/>
          <p14:tracePt t="132087" x="6527800" y="3340100"/>
          <p14:tracePt t="132103" x="6510338" y="3340100"/>
          <p14:tracePt t="132120" x="6500813" y="3348038"/>
          <p14:tracePt t="132137" x="6465888" y="3384550"/>
          <p14:tracePt t="132154" x="6438900" y="3411538"/>
          <p14:tracePt t="132170" x="6394450" y="3446463"/>
          <p14:tracePt t="132189" x="6367463" y="3473450"/>
          <p14:tracePt t="132190" x="6367463" y="3482975"/>
          <p14:tracePt t="132203" x="6348413" y="3500438"/>
          <p14:tracePt t="132220" x="6340475" y="3509963"/>
          <p14:tracePt t="132237" x="6330950" y="3527425"/>
          <p14:tracePt t="132253" x="6323013" y="3527425"/>
          <p14:tracePt t="132270" x="6313488" y="3536950"/>
          <p14:tracePt t="132394" x="6323013" y="3536950"/>
          <p14:tracePt t="132414" x="6330950" y="3536950"/>
          <p14:tracePt t="132428" x="6330950" y="3527425"/>
          <p14:tracePt t="132435" x="6340475" y="3517900"/>
          <p14:tracePt t="132449" x="6348413" y="3509963"/>
          <p14:tracePt t="132456" x="6357938" y="3509963"/>
          <p14:tracePt t="132470" x="6357938" y="3500438"/>
          <p14:tracePt t="132487" x="6367463" y="3500438"/>
          <p14:tracePt t="132503" x="6367463" y="3490913"/>
          <p14:tracePt t="132520" x="6375400" y="3482975"/>
          <p14:tracePt t="132805" x="6375400" y="3473450"/>
          <p14:tracePt t="132832" x="6384925" y="3473450"/>
          <p14:tracePt t="132866" x="6394450" y="3473450"/>
          <p14:tracePt t="132880" x="6402388" y="3473450"/>
          <p14:tracePt t="132901" x="6411913" y="3473450"/>
          <p14:tracePt t="132921" x="6419850" y="3473450"/>
          <p14:tracePt t="132935" x="6429375" y="3473450"/>
          <p14:tracePt t="132942" x="6438900" y="3473450"/>
          <p14:tracePt t="132956" x="6446838" y="3473450"/>
          <p14:tracePt t="132976" x="6456363" y="3473450"/>
          <p14:tracePt t="132990" x="6465888" y="3473450"/>
          <p14:tracePt t="133003" x="6473825" y="3473450"/>
          <p14:tracePt t="133020" x="6483350" y="3473450"/>
          <p14:tracePt t="133037" x="6491288" y="3473450"/>
          <p14:tracePt t="133058" x="6500813" y="3473450"/>
          <p14:tracePt t="133073" x="6510338" y="3473450"/>
          <p14:tracePt t="133161" x="6518275" y="3473450"/>
          <p14:tracePt t="133168" x="6518275" y="3465513"/>
          <p14:tracePt t="133196" x="6518275" y="3455988"/>
          <p14:tracePt t="133216" x="6527800" y="3446463"/>
          <p14:tracePt t="133243" x="6527800" y="3438525"/>
          <p14:tracePt t="133270" x="6537325" y="3438525"/>
          <p14:tracePt t="133277" x="6537325" y="3429000"/>
          <p14:tracePt t="133298" x="6545263" y="3429000"/>
          <p14:tracePt t="133311" x="6545263" y="3419475"/>
          <p14:tracePt t="133325" x="6545263" y="3411538"/>
          <p14:tracePt t="133337" x="6554788" y="3411538"/>
          <p14:tracePt t="133353" x="6562725" y="3411538"/>
          <p14:tracePt t="133373" x="6572250" y="3411538"/>
          <p14:tracePt t="133389" x="6581775" y="3402013"/>
          <p14:tracePt t="133422" x="6589713" y="3402013"/>
          <p14:tracePt t="133531" x="6599238" y="3402013"/>
          <p14:tracePt t="133558" x="6608763" y="3402013"/>
          <p14:tracePt t="133578" x="6616700" y="3402013"/>
          <p14:tracePt t="133798" x="6608763" y="3402013"/>
          <p14:tracePt t="133805" x="6608763" y="3394075"/>
          <p14:tracePt t="133822" x="6616700" y="3402013"/>
          <p14:tracePt t="134147" x="6554788" y="3402013"/>
          <p14:tracePt t="134154" x="6446838" y="3411538"/>
          <p14:tracePt t="134160" x="6296025" y="3419475"/>
          <p14:tracePt t="134170" x="6161088" y="3429000"/>
          <p14:tracePt t="134187" x="5884863" y="3446463"/>
          <p14:tracePt t="134203" x="5438775" y="3500438"/>
          <p14:tracePt t="134220" x="5303838" y="3517900"/>
          <p14:tracePt t="134237" x="5224463" y="3536950"/>
          <p14:tracePt t="134253" x="5160963" y="3544888"/>
          <p14:tracePt t="134270" x="5072063" y="3562350"/>
          <p14:tracePt t="134287" x="4919663" y="3581400"/>
          <p14:tracePt t="134304" x="4830763" y="3589338"/>
          <p14:tracePt t="134320" x="4813300" y="3589338"/>
          <p14:tracePt t="134337" x="4786313" y="3589338"/>
          <p14:tracePt t="134354" x="4759325" y="3589338"/>
          <p14:tracePt t="134370" x="4741863" y="3589338"/>
          <p14:tracePt t="134387" x="4697413" y="3589338"/>
          <p14:tracePt t="134403" x="4660900" y="3589338"/>
          <p14:tracePt t="134420" x="4616450" y="3589338"/>
          <p14:tracePt t="134437" x="4527550" y="3589338"/>
          <p14:tracePt t="134453" x="4473575" y="3589338"/>
          <p14:tracePt t="134470" x="4402138" y="3589338"/>
          <p14:tracePt t="134487" x="4367213" y="3589338"/>
          <p14:tracePt t="134503" x="4313238" y="3589338"/>
          <p14:tracePt t="134520" x="4276725" y="3589338"/>
          <p14:tracePt t="134537" x="4259263" y="3589338"/>
          <p14:tracePt t="134553" x="4224338" y="3589338"/>
          <p14:tracePt t="134570" x="4205288" y="3589338"/>
          <p14:tracePt t="134587" x="4197350" y="3589338"/>
          <p14:tracePt t="134603" x="4187825" y="3589338"/>
          <p14:tracePt t="134620" x="4187825" y="3581400"/>
          <p14:tracePt t="134647" x="4187825" y="3571875"/>
          <p14:tracePt t="134661" x="4197350" y="3571875"/>
          <p14:tracePt t="134670" x="4205288" y="3571875"/>
          <p14:tracePt t="134687" x="4214813" y="3562350"/>
          <p14:tracePt t="134703" x="4232275" y="3554413"/>
          <p14:tracePt t="134720" x="4251325" y="3554413"/>
          <p14:tracePt t="134737" x="4268788" y="3544888"/>
          <p14:tracePt t="134753" x="4276725" y="3536950"/>
          <p14:tracePt t="134770" x="4295775" y="3536950"/>
          <p14:tracePt t="134787" x="4303713" y="3536950"/>
          <p14:tracePt t="134803" x="4313238" y="3536950"/>
          <p14:tracePt t="134820" x="4340225" y="3536950"/>
          <p14:tracePt t="134837" x="4384675" y="3544888"/>
          <p14:tracePt t="134853" x="4473575" y="3562350"/>
          <p14:tracePt t="134870" x="4545013" y="3589338"/>
          <p14:tracePt t="134887" x="4633913" y="3608388"/>
          <p14:tracePt t="134903" x="4679950" y="3616325"/>
          <p14:tracePt t="134920" x="4732338" y="3633788"/>
          <p14:tracePt t="134937" x="4786313" y="3652838"/>
          <p14:tracePt t="134954" x="4822825" y="3652838"/>
          <p14:tracePt t="134970" x="4867275" y="3670300"/>
          <p14:tracePt t="134987" x="4884738" y="3670300"/>
          <p14:tracePt t="135003" x="4911725" y="3679825"/>
          <p14:tracePt t="135020" x="4929188" y="3679825"/>
          <p14:tracePt t="135037" x="4938713" y="3679825"/>
          <p14:tracePt t="135070" x="4946650" y="3679825"/>
          <p14:tracePt t="135160" x="4946650" y="3670300"/>
          <p14:tracePt t="135202" x="4938713" y="3660775"/>
          <p14:tracePt t="135208" x="4929188" y="3660775"/>
          <p14:tracePt t="135220" x="4919663" y="3660775"/>
          <p14:tracePt t="135237" x="4894263" y="3660775"/>
          <p14:tracePt t="135253" x="4875213" y="3660775"/>
          <p14:tracePt t="135270" x="4830763" y="3660775"/>
          <p14:tracePt t="135287" x="4795838" y="3660775"/>
          <p14:tracePt t="135304" x="4759325" y="3660775"/>
          <p14:tracePt t="135320" x="4714875" y="3652838"/>
          <p14:tracePt t="135337" x="4679950" y="3652838"/>
          <p14:tracePt t="135353" x="4633913" y="3643313"/>
          <p14:tracePt t="135370" x="4598988" y="3633788"/>
          <p14:tracePt t="135387" x="4554538" y="3633788"/>
          <p14:tracePt t="135403" x="4537075" y="3633788"/>
          <p14:tracePt t="135420" x="4510088" y="3633788"/>
          <p14:tracePt t="135437" x="4473575" y="3616325"/>
          <p14:tracePt t="135454" x="4465638" y="3616325"/>
          <p14:tracePt t="135470" x="4438650" y="3616325"/>
          <p14:tracePt t="135487" x="4419600" y="3608388"/>
          <p14:tracePt t="135503" x="4402138" y="3598863"/>
          <p14:tracePt t="135520" x="4394200" y="3598863"/>
          <p14:tracePt t="135537" x="4375150" y="3589338"/>
          <p14:tracePt t="135553" x="4357688" y="3581400"/>
          <p14:tracePt t="135570" x="4348163" y="3581400"/>
          <p14:tracePt t="135587" x="4330700" y="3571875"/>
          <p14:tracePt t="135603" x="4322763" y="3571875"/>
          <p14:tracePt t="135620" x="4322763" y="3562350"/>
          <p14:tracePt t="135653" x="4322763" y="3554413"/>
          <p14:tracePt t="135689" x="4322763" y="3544888"/>
          <p14:tracePt t="135742" x="4322763" y="3536950"/>
          <p14:tracePt t="135749" x="4330700" y="3536950"/>
          <p14:tracePt t="135763" x="4340225" y="3536950"/>
          <p14:tracePt t="135797" x="4348163" y="3527425"/>
          <p14:tracePt t="135825" x="4357688" y="3527425"/>
          <p14:tracePt t="135859" x="4367213" y="3517900"/>
          <p14:tracePt t="135873" x="4375150" y="3517900"/>
          <p14:tracePt t="135907" x="4384675" y="3517900"/>
          <p14:tracePt t="135927" x="4394200" y="3517900"/>
          <p14:tracePt t="135962" x="4402138" y="3517900"/>
          <p14:tracePt t="135975" x="4411663" y="3517900"/>
          <p14:tracePt t="136023" x="4419600" y="3517900"/>
          <p14:tracePt t="136057" x="4429125" y="3517900"/>
          <p14:tracePt t="136064" x="4429125" y="3509963"/>
          <p14:tracePt t="136072" x="4438650" y="3509963"/>
          <p14:tracePt t="136087" x="4446588" y="3500438"/>
          <p14:tracePt t="136103" x="4456113" y="3482975"/>
          <p14:tracePt t="136120" x="4491038" y="3446463"/>
          <p14:tracePt t="136137" x="4510088" y="3429000"/>
          <p14:tracePt t="136153" x="4537075" y="3411538"/>
          <p14:tracePt t="136170" x="4537075" y="3394075"/>
          <p14:tracePt t="136187" x="4545013" y="3384550"/>
          <p14:tracePt t="136203" x="4554538" y="3384550"/>
          <p14:tracePt t="136222" x="4562475" y="3384550"/>
          <p14:tracePt t="136283" x="4562475" y="3394075"/>
          <p14:tracePt t="136291" x="4562475" y="3402013"/>
          <p14:tracePt t="136311" x="4554538" y="3411538"/>
          <p14:tracePt t="136325" x="4554538" y="3419475"/>
          <p14:tracePt t="136339" x="4554538" y="3438525"/>
          <p14:tracePt t="136345" x="4545013" y="3438525"/>
          <p14:tracePt t="136353" x="4545013" y="3446463"/>
          <p14:tracePt t="136370" x="4545013" y="3455988"/>
          <p14:tracePt t="136387" x="4545013" y="3473450"/>
          <p14:tracePt t="136403" x="4545013" y="3482975"/>
          <p14:tracePt t="136437" x="4545013" y="3490913"/>
          <p14:tracePt t="136454" x="4545013" y="3500438"/>
          <p14:tracePt t="136502" x="4554538" y="3500438"/>
          <p14:tracePt t="136517" x="4572000" y="3500438"/>
          <p14:tracePt t="136523" x="4581525" y="3500438"/>
          <p14:tracePt t="136537" x="4616450" y="3500438"/>
          <p14:tracePt t="136553" x="4652963" y="3500438"/>
          <p14:tracePt t="136570" x="4679950" y="3500438"/>
          <p14:tracePt t="136587" x="4724400" y="3500438"/>
          <p14:tracePt t="136603" x="4741863" y="3500438"/>
          <p14:tracePt t="136620" x="4786313" y="3500438"/>
          <p14:tracePt t="136637" x="4803775" y="3500438"/>
          <p14:tracePt t="136653" x="4848225" y="3500438"/>
          <p14:tracePt t="136670" x="4875213" y="3500438"/>
          <p14:tracePt t="136687" x="4894263" y="3500438"/>
          <p14:tracePt t="136689" x="4911725" y="3500438"/>
          <p14:tracePt t="136704" x="4938713" y="3500438"/>
          <p14:tracePt t="136720" x="4965700" y="3500438"/>
          <p14:tracePt t="136737" x="4991100" y="3500438"/>
          <p14:tracePt t="136753" x="5000625" y="3500438"/>
          <p14:tracePt t="136770" x="5027613" y="3500438"/>
          <p14:tracePt t="136787" x="5037138" y="3500438"/>
          <p14:tracePt t="136803" x="5054600" y="3500438"/>
          <p14:tracePt t="136837" x="5062538" y="3500438"/>
          <p14:tracePt t="136859" x="5072063" y="3500438"/>
          <p14:tracePt t="136893" x="5081588" y="3500438"/>
          <p14:tracePt t="136899" x="5089525" y="3500438"/>
          <p14:tracePt t="136914" x="5099050" y="3500438"/>
          <p14:tracePt t="136927" x="5108575" y="3500438"/>
          <p14:tracePt t="136941" x="5126038" y="3500438"/>
          <p14:tracePt t="136955" x="5133975" y="3500438"/>
          <p14:tracePt t="136970" x="5160963" y="3500438"/>
          <p14:tracePt t="136987" x="5197475" y="3500438"/>
          <p14:tracePt t="137003" x="5295900" y="3490913"/>
          <p14:tracePt t="137020" x="5367338" y="3473450"/>
          <p14:tracePt t="137037" x="5456238" y="3455988"/>
          <p14:tracePt t="137053" x="5491163" y="3446463"/>
          <p14:tracePt t="137070" x="5510213" y="3438525"/>
          <p14:tracePt t="137087" x="5537200" y="3438525"/>
          <p14:tracePt t="137120" x="5545138" y="3438525"/>
          <p14:tracePt t="137137" x="5554663" y="3438525"/>
          <p14:tracePt t="137290" x="5545138" y="3438525"/>
          <p14:tracePt t="137317" x="5545138" y="3446463"/>
          <p14:tracePt t="137331" x="5537200" y="3446463"/>
          <p14:tracePt t="137345" x="5537200" y="3455988"/>
          <p14:tracePt t="137352" x="5527675" y="3455988"/>
          <p14:tracePt t="137386" x="5518150" y="3455988"/>
          <p14:tracePt t="137413" x="5510213" y="3455988"/>
          <p14:tracePt t="137482" x="5518150" y="3446463"/>
          <p14:tracePt t="137502" x="5518150" y="3438525"/>
          <p14:tracePt t="137516" x="5527675" y="3429000"/>
          <p14:tracePt t="137530" x="5537200" y="3429000"/>
          <p14:tracePt t="137537" x="5537200" y="3419475"/>
          <p14:tracePt t="137553" x="5537200" y="3411538"/>
          <p14:tracePt t="137572" x="5537200" y="3402013"/>
          <p14:tracePt t="137587" x="5537200" y="3394075"/>
          <p14:tracePt t="137606" x="5537200" y="3384550"/>
          <p14:tracePt t="137620" x="5537200" y="3375025"/>
          <p14:tracePt t="137653" x="5537200" y="3367088"/>
          <p14:tracePt t="137872" x="5545138" y="3367088"/>
          <p14:tracePt t="137920" x="5545138" y="3375025"/>
          <p14:tracePt t="137934" x="5545138" y="3384550"/>
          <p14:tracePt t="137968" x="5545138" y="3394075"/>
          <p14:tracePt t="138002" x="5545138" y="3402013"/>
          <p14:tracePt t="138029" x="5554663" y="3411538"/>
          <p14:tracePt t="138043" x="5554663" y="3419475"/>
          <p14:tracePt t="138085" x="5554663" y="3429000"/>
          <p14:tracePt t="138091" x="5562600" y="3429000"/>
          <p14:tracePt t="138119" x="5572125" y="3429000"/>
          <p14:tracePt t="138166" x="5581650" y="3429000"/>
          <p14:tracePt t="138221" x="5589588" y="3438525"/>
          <p14:tracePt t="138269" x="5599113" y="3438525"/>
          <p14:tracePt t="138276" x="5599113" y="3446463"/>
          <p14:tracePt t="138297" x="5608638" y="3446463"/>
          <p14:tracePt t="138310" x="5616575" y="3446463"/>
          <p14:tracePt t="138320" x="5616575" y="3455988"/>
          <p14:tracePt t="138337" x="5626100" y="3455988"/>
          <p14:tracePt t="138353" x="5634038" y="3455988"/>
          <p14:tracePt t="138370" x="5643563" y="3455988"/>
          <p14:tracePt t="138387" x="5653088" y="3455988"/>
          <p14:tracePt t="138404" x="5661025" y="3455988"/>
          <p14:tracePt t="138420" x="5688013" y="3455988"/>
          <p14:tracePt t="138437" x="5697538" y="3455988"/>
          <p14:tracePt t="138454" x="5715000" y="3455988"/>
          <p14:tracePt t="138470" x="5724525" y="3455988"/>
          <p14:tracePt t="138487" x="5741988" y="3455988"/>
          <p14:tracePt t="138503" x="5759450" y="3455988"/>
          <p14:tracePt t="138520" x="5768975" y="3455988"/>
          <p14:tracePt t="138537" x="5776913" y="3455988"/>
          <p14:tracePt t="138570" x="5795963" y="3455988"/>
          <p14:tracePt t="138587" x="5803900" y="3455988"/>
          <p14:tracePt t="138603" x="5813425" y="3455988"/>
          <p14:tracePt t="138620" x="5840413" y="3455988"/>
          <p14:tracePt t="138637" x="5848350" y="3455988"/>
          <p14:tracePt t="138653" x="5875338" y="3455988"/>
          <p14:tracePt t="138670" x="5884863" y="3465513"/>
          <p14:tracePt t="138687" x="5894388" y="3465513"/>
          <p14:tracePt t="138703" x="5911850" y="3465513"/>
          <p14:tracePt t="138720" x="5919788" y="3465513"/>
          <p14:tracePt t="138737" x="5938838" y="3465513"/>
          <p14:tracePt t="138753" x="5946775" y="3473450"/>
          <p14:tracePt t="138806" x="5956300" y="3473450"/>
          <p14:tracePt t="138820" x="5973763" y="3473450"/>
          <p14:tracePt t="138831" x="5983288" y="3473450"/>
          <p14:tracePt t="138844" x="6000750" y="3473450"/>
          <p14:tracePt t="138858" x="6010275" y="3473450"/>
          <p14:tracePt t="138870" x="6018213" y="3473450"/>
          <p14:tracePt t="138887" x="6045200" y="3473450"/>
          <p14:tracePt t="138903" x="6072188" y="3482975"/>
          <p14:tracePt t="138920" x="6126163" y="3482975"/>
          <p14:tracePt t="138937" x="6153150" y="3482975"/>
          <p14:tracePt t="138954" x="6188075" y="3482975"/>
          <p14:tracePt t="138970" x="6205538" y="3482975"/>
          <p14:tracePt t="138987" x="6224588" y="3482975"/>
          <p14:tracePt t="139004" x="6242050" y="3482975"/>
          <p14:tracePt t="139020" x="6251575" y="3482975"/>
          <p14:tracePt t="139037" x="6259513" y="3482975"/>
          <p14:tracePt t="139070" x="6269038" y="3482975"/>
          <p14:tracePt t="139087" x="6276975" y="3482975"/>
          <p14:tracePt t="139103" x="6286500" y="3490913"/>
          <p14:tracePt t="139120" x="6303963" y="3490913"/>
          <p14:tracePt t="139137" x="6313488" y="3490913"/>
          <p14:tracePt t="139154" x="6348413" y="3509963"/>
          <p14:tracePt t="139170" x="6375400" y="3509963"/>
          <p14:tracePt t="139187" x="6402388" y="3509963"/>
          <p14:tracePt t="139203" x="6419850" y="3517900"/>
          <p14:tracePt t="139220" x="6438900" y="3527425"/>
          <p14:tracePt t="139254" x="6446838" y="3536950"/>
          <p14:tracePt t="139303" x="6438900" y="3536950"/>
          <p14:tracePt t="139666" x="6456363" y="3536950"/>
          <p14:tracePt t="139673" x="6473825" y="3536950"/>
          <p14:tracePt t="139680" x="6483350" y="3536950"/>
          <p14:tracePt t="139687" x="6500813" y="3544888"/>
          <p14:tracePt t="139703" x="6518275" y="3544888"/>
          <p14:tracePt t="139720" x="6537325" y="3544888"/>
          <p14:tracePt t="139737" x="6554788" y="3544888"/>
          <p14:tracePt t="139753" x="6562725" y="3544888"/>
          <p14:tracePt t="139770" x="6572250" y="3544888"/>
          <p14:tracePt t="139787" x="6581775" y="3544888"/>
          <p14:tracePt t="139803" x="6599238" y="3536950"/>
          <p14:tracePt t="139820" x="6616700" y="3536950"/>
          <p14:tracePt t="139837" x="6626225" y="3527425"/>
          <p14:tracePt t="139853" x="6634163" y="3527425"/>
          <p14:tracePt t="139870" x="6643688" y="3527425"/>
          <p14:tracePt t="139887" x="6653213" y="3527425"/>
          <p14:tracePt t="139903" x="6661150" y="3527425"/>
          <p14:tracePt t="139920" x="6670675" y="3517900"/>
          <p14:tracePt t="140050" x="6670675" y="3509963"/>
          <p14:tracePt t="140064" x="6670675" y="3500438"/>
          <p14:tracePt t="140098" x="6670675" y="3490913"/>
          <p14:tracePt t="140125" x="6670675" y="3482975"/>
          <p14:tracePt t="140159" x="6670675" y="3473450"/>
          <p14:tracePt t="140174" x="6670675" y="3465513"/>
          <p14:tracePt t="140207" x="6670675" y="3455988"/>
          <p14:tracePt t="140242" x="6670675" y="3446463"/>
          <p14:tracePt t="140269" x="6670675" y="3438525"/>
          <p14:tracePt t="140283" x="6670675" y="3429000"/>
          <p14:tracePt t="140324" x="6670675" y="3419475"/>
          <p14:tracePt t="141625" x="6634163" y="3419475"/>
          <p14:tracePt t="141632" x="6599238" y="3419475"/>
          <p14:tracePt t="141639" x="6554788" y="3429000"/>
          <p14:tracePt t="141653" x="6491288" y="3438525"/>
          <p14:tracePt t="141670" x="6419850" y="3446463"/>
          <p14:tracePt t="141687" x="6340475" y="3446463"/>
          <p14:tracePt t="141703" x="6286500" y="3446463"/>
          <p14:tracePt t="141720" x="6224588" y="3455988"/>
          <p14:tracePt t="141737" x="6099175" y="3455988"/>
          <p14:tracePt t="141753" x="6045200" y="3455988"/>
          <p14:tracePt t="141770" x="5973763" y="3455988"/>
          <p14:tracePt t="141787" x="5929313" y="3455988"/>
          <p14:tracePt t="141803" x="5830888" y="3465513"/>
          <p14:tracePt t="141820" x="5768975" y="3473450"/>
          <p14:tracePt t="141837" x="5705475" y="3473450"/>
          <p14:tracePt t="141854" x="5634038" y="3482975"/>
          <p14:tracePt t="141870" x="5581650" y="3482975"/>
          <p14:tracePt t="141887" x="5510213" y="3482975"/>
          <p14:tracePt t="141904" x="5438775" y="3490913"/>
          <p14:tracePt t="141920" x="5251450" y="3509963"/>
          <p14:tracePt t="141937" x="5143500" y="3527425"/>
          <p14:tracePt t="141953" x="5081588" y="3536950"/>
          <p14:tracePt t="141970" x="5027613" y="3544888"/>
          <p14:tracePt t="141987" x="5000625" y="3544888"/>
          <p14:tracePt t="142003" x="4983163" y="3544888"/>
          <p14:tracePt t="142020" x="4965700" y="3544888"/>
          <p14:tracePt t="142037" x="4956175" y="3544888"/>
          <p14:tracePt t="142053" x="4946650" y="3544888"/>
          <p14:tracePt t="142070" x="4938713" y="3544888"/>
          <p14:tracePt t="142087" x="4929188" y="3544888"/>
          <p14:tracePt t="142111" x="4919663" y="3544888"/>
          <p14:tracePt t="142125" x="4911725" y="3544888"/>
          <p14:tracePt t="142137" x="4902200" y="3544888"/>
          <p14:tracePt t="142153" x="4857750" y="3544888"/>
          <p14:tracePt t="142170" x="4822825" y="3544888"/>
          <p14:tracePt t="142187" x="4759325" y="3544888"/>
          <p14:tracePt t="142203" x="4714875" y="3544888"/>
          <p14:tracePt t="142220" x="4660900" y="3544888"/>
          <p14:tracePt t="142237" x="4633913" y="3544888"/>
          <p14:tracePt t="142253" x="4608513" y="3536950"/>
          <p14:tracePt t="142270" x="4581525" y="3536950"/>
          <p14:tracePt t="142287" x="4554538" y="3536950"/>
          <p14:tracePt t="142303" x="4545013" y="3536950"/>
          <p14:tracePt t="142320" x="4527550" y="3536950"/>
          <p14:tracePt t="142353" x="4518025" y="3536950"/>
          <p14:tracePt t="142426" x="4527550" y="3536950"/>
          <p14:tracePt t="142441" x="4537075" y="3536950"/>
          <p14:tracePt t="142454" x="4545013" y="3536950"/>
          <p14:tracePt t="142461" x="4554538" y="3536950"/>
          <p14:tracePt t="142470" x="4562475" y="3536950"/>
          <p14:tracePt t="142487" x="4572000" y="3536950"/>
          <p14:tracePt t="142503" x="4589463" y="3536950"/>
          <p14:tracePt t="142520" x="4616450" y="3536950"/>
          <p14:tracePt t="142537" x="4643438" y="3536950"/>
          <p14:tracePt t="142553" x="4660900" y="3536950"/>
          <p14:tracePt t="142570" x="4697413" y="3536950"/>
          <p14:tracePt t="142587" x="4759325" y="3536950"/>
          <p14:tracePt t="142604" x="4857750" y="3536950"/>
          <p14:tracePt t="142620" x="4919663" y="3536950"/>
          <p14:tracePt t="142637" x="4983163" y="3536950"/>
          <p14:tracePt t="142653" x="5180013" y="3554413"/>
          <p14:tracePt t="142670" x="5303838" y="3554413"/>
          <p14:tracePt t="142687" x="5438775" y="3562350"/>
          <p14:tracePt t="142703" x="5491163" y="3562350"/>
          <p14:tracePt t="142720" x="5537200" y="3571875"/>
          <p14:tracePt t="142722" x="5562600" y="3581400"/>
          <p14:tracePt t="142737" x="5599113" y="3589338"/>
          <p14:tracePt t="142753" x="5643563" y="3589338"/>
          <p14:tracePt t="142770" x="5705475" y="3598863"/>
          <p14:tracePt t="142787" x="5759450" y="3608388"/>
          <p14:tracePt t="142803" x="5813425" y="3616325"/>
          <p14:tracePt t="142820" x="5848350" y="3625850"/>
          <p14:tracePt t="142837" x="5894388" y="3633788"/>
          <p14:tracePt t="142853" x="5929313" y="3633788"/>
          <p14:tracePt t="142870" x="5965825" y="3643313"/>
          <p14:tracePt t="142887" x="6099175" y="3652838"/>
          <p14:tracePt t="142903" x="6197600" y="3652838"/>
          <p14:tracePt t="142920" x="6286500" y="3652838"/>
          <p14:tracePt t="142937" x="6313488" y="3652838"/>
          <p14:tracePt t="142954" x="6330950" y="3652838"/>
          <p14:tracePt t="142970" x="6330950" y="3643313"/>
          <p14:tracePt t="142987" x="6348413" y="3643313"/>
          <p14:tracePt t="143003" x="6357938" y="3633788"/>
          <p14:tracePt t="143020" x="6367463" y="3625850"/>
          <p14:tracePt t="143037" x="6367463" y="3616325"/>
          <p14:tracePt t="143053" x="6375400" y="3608388"/>
          <p14:tracePt t="143070" x="6384925" y="3598863"/>
          <p14:tracePt t="143087" x="6384925" y="3589338"/>
          <p14:tracePt t="143104" x="6394450" y="3581400"/>
          <p14:tracePt t="143137" x="6394450" y="3571875"/>
          <p14:tracePt t="143153" x="6394450" y="3562350"/>
          <p14:tracePt t="143170" x="6394450" y="3544888"/>
          <p14:tracePt t="143187" x="6357938" y="3473450"/>
          <p14:tracePt t="143203" x="6330950" y="3419475"/>
          <p14:tracePt t="143220" x="6286500" y="3394075"/>
          <p14:tracePt t="143237" x="6215063" y="3340100"/>
          <p14:tracePt t="143253" x="6180138" y="3322638"/>
          <p14:tracePt t="143270" x="6116638" y="3295650"/>
          <p14:tracePt t="143287" x="6081713" y="3268663"/>
          <p14:tracePt t="143303" x="6054725" y="3241675"/>
          <p14:tracePt t="143320" x="6027738" y="3232150"/>
          <p14:tracePt t="143337" x="6010275" y="3214688"/>
          <p14:tracePt t="143353" x="5965825" y="3205163"/>
          <p14:tracePt t="143370" x="5946775" y="3187700"/>
          <p14:tracePt t="143387" x="5902325" y="3179763"/>
          <p14:tracePt t="143403" x="5867400" y="3179763"/>
          <p14:tracePt t="143420" x="5768975" y="3179763"/>
          <p14:tracePt t="143437" x="5697538" y="3179763"/>
          <p14:tracePt t="143453" x="5599113" y="3179763"/>
          <p14:tracePt t="143470" x="5500688" y="3187700"/>
          <p14:tracePt t="143487" x="5411788" y="3197225"/>
          <p14:tracePt t="143504" x="5286375" y="3214688"/>
          <p14:tracePt t="143520" x="5232400" y="3224213"/>
          <p14:tracePt t="143537" x="5180013" y="3232150"/>
          <p14:tracePt t="143553" x="5153025" y="3251200"/>
          <p14:tracePt t="143570" x="5116513" y="3251200"/>
          <p14:tracePt t="143587" x="5089525" y="3259138"/>
          <p14:tracePt t="143604" x="5027613" y="3276600"/>
          <p14:tracePt t="143620" x="4983163" y="3286125"/>
          <p14:tracePt t="143637" x="4938713" y="3295650"/>
          <p14:tracePt t="143653" x="4875213" y="3303588"/>
          <p14:tracePt t="143670" x="4848225" y="3303588"/>
          <p14:tracePt t="143687" x="4813300" y="3313113"/>
          <p14:tracePt t="143703" x="4803775" y="3322638"/>
          <p14:tracePt t="143720" x="4786313" y="3322638"/>
          <p14:tracePt t="143737" x="4786313" y="3330575"/>
          <p14:tracePt t="143753" x="4776788" y="3340100"/>
          <p14:tracePt t="143770" x="4768850" y="3348038"/>
          <p14:tracePt t="143787" x="4768850" y="3357563"/>
          <p14:tracePt t="143803" x="4759325" y="3375025"/>
          <p14:tracePt t="143820" x="4751388" y="3394075"/>
          <p14:tracePt t="143837" x="4732338" y="3419475"/>
          <p14:tracePt t="143854" x="4724400" y="3438525"/>
          <p14:tracePt t="143870" x="4724400" y="3455988"/>
          <p14:tracePt t="143887" x="4724400" y="3482975"/>
          <p14:tracePt t="143903" x="4724400" y="3500438"/>
          <p14:tracePt t="143920" x="4741863" y="3517900"/>
          <p14:tracePt t="143937" x="4759325" y="3527425"/>
          <p14:tracePt t="143954" x="4768850" y="3536950"/>
          <p14:tracePt t="143970" x="4803775" y="3554413"/>
          <p14:tracePt t="143987" x="4822825" y="3562350"/>
          <p14:tracePt t="144003" x="4884738" y="3571875"/>
          <p14:tracePt t="144020" x="4929188" y="3581400"/>
          <p14:tracePt t="144037" x="5000625" y="3598863"/>
          <p14:tracePt t="144053" x="5027613" y="3608388"/>
          <p14:tracePt t="144070" x="5089525" y="3625850"/>
          <p14:tracePt t="144087" x="5133975" y="3633788"/>
          <p14:tracePt t="144103" x="5180013" y="3633788"/>
          <p14:tracePt t="144120" x="5251450" y="3643313"/>
          <p14:tracePt t="144137" x="5303838" y="3652838"/>
          <p14:tracePt t="144153" x="5375275" y="3660775"/>
          <p14:tracePt t="144170" x="5429250" y="3660775"/>
          <p14:tracePt t="144187" x="5491163" y="3660775"/>
          <p14:tracePt t="144203" x="5510213" y="3660775"/>
          <p14:tracePt t="144220" x="5545138" y="3660775"/>
          <p14:tracePt t="144237" x="5608638" y="3660775"/>
          <p14:tracePt t="144253" x="5680075" y="3660775"/>
          <p14:tracePt t="144270" x="5776913" y="3660775"/>
          <p14:tracePt t="144287" x="5822950" y="3660775"/>
          <p14:tracePt t="144304" x="5875338" y="3660775"/>
          <p14:tracePt t="144320" x="5911850" y="3660775"/>
          <p14:tracePt t="144337" x="5938838" y="3660775"/>
          <p14:tracePt t="144353" x="6010275" y="3660775"/>
          <p14:tracePt t="144370" x="6054725" y="3660775"/>
          <p14:tracePt t="144387" x="6116638" y="3660775"/>
          <p14:tracePt t="144404" x="6134100" y="3652838"/>
          <p14:tracePt t="144420" x="6161088" y="3652838"/>
          <p14:tracePt t="144437" x="6180138" y="3633788"/>
          <p14:tracePt t="144453" x="6205538" y="3625850"/>
          <p14:tracePt t="144470" x="6224588" y="3608388"/>
          <p14:tracePt t="144487" x="6242050" y="3598863"/>
          <p14:tracePt t="144503" x="6259513" y="3562350"/>
          <p14:tracePt t="144520" x="6269038" y="3544888"/>
          <p14:tracePt t="144537" x="6303963" y="3509963"/>
          <p14:tracePt t="144553" x="6330950" y="3473450"/>
          <p14:tracePt t="144570" x="6375400" y="3419475"/>
          <p14:tracePt t="144587" x="6394450" y="3375025"/>
          <p14:tracePt t="144604" x="6429375" y="3303588"/>
          <p14:tracePt t="144620" x="6446838" y="3268663"/>
          <p14:tracePt t="144637" x="6446838" y="3251200"/>
          <p14:tracePt t="144653" x="6456363" y="3214688"/>
          <p14:tracePt t="144670" x="6456363" y="3205163"/>
          <p14:tracePt t="144687" x="6446838" y="3187700"/>
          <p14:tracePt t="144703" x="6438900" y="3170238"/>
          <p14:tracePt t="144720" x="6429375" y="3170238"/>
          <p14:tracePt t="144737" x="6411913" y="3152775"/>
          <p14:tracePt t="144753" x="6394450" y="3143250"/>
          <p14:tracePt t="144770" x="6340475" y="3116263"/>
          <p14:tracePt t="144787" x="6269038" y="3081338"/>
          <p14:tracePt t="144803" x="6143625" y="3044825"/>
          <p14:tracePt t="144820" x="6062663" y="3017838"/>
          <p14:tracePt t="144837" x="5983288" y="3000375"/>
          <p14:tracePt t="144853" x="5946775" y="2982913"/>
          <p14:tracePt t="144870" x="5902325" y="2982913"/>
          <p14:tracePt t="144887" x="5732463" y="2955925"/>
          <p14:tracePt t="144903" x="5572125" y="2946400"/>
          <p14:tracePt t="144920" x="5419725" y="2928938"/>
          <p14:tracePt t="144937" x="5367338" y="2928938"/>
          <p14:tracePt t="144953" x="5303838" y="2928938"/>
          <p14:tracePt t="144970" x="5268913" y="2928938"/>
          <p14:tracePt t="144987" x="5214938" y="2928938"/>
          <p14:tracePt t="145004" x="5126038" y="2928938"/>
          <p14:tracePt t="145020" x="5081588" y="2928938"/>
          <p14:tracePt t="145037" x="5037138" y="2938463"/>
          <p14:tracePt t="145053" x="5018088" y="2946400"/>
          <p14:tracePt t="145070" x="4991100" y="2955925"/>
          <p14:tracePt t="145087" x="4973638" y="2955925"/>
          <p14:tracePt t="145104" x="4956175" y="2973388"/>
          <p14:tracePt t="145120" x="4929188" y="2990850"/>
          <p14:tracePt t="145137" x="4911725" y="3000375"/>
          <p14:tracePt t="145153" x="4857750" y="3027363"/>
          <p14:tracePt t="145170" x="4822825" y="3062288"/>
          <p14:tracePt t="145187" x="4759325" y="3098800"/>
          <p14:tracePt t="145203" x="4732338" y="3125788"/>
          <p14:tracePt t="145220" x="4705350" y="3143250"/>
          <p14:tracePt t="145237" x="4670425" y="3170238"/>
          <p14:tracePt t="145254" x="4660900" y="3187700"/>
          <p14:tracePt t="145270" x="4643438" y="3205163"/>
          <p14:tracePt t="145287" x="4643438" y="3214688"/>
          <p14:tracePt t="145303" x="4633913" y="3232150"/>
          <p14:tracePt t="145337" x="4633913" y="3241675"/>
          <p14:tracePt t="145353" x="4633913" y="3259138"/>
          <p14:tracePt t="145370" x="4633913" y="3268663"/>
          <p14:tracePt t="145387" x="4633913" y="3276600"/>
          <p14:tracePt t="145420" x="4633913" y="3295650"/>
          <p14:tracePt t="145437" x="4643438" y="3303588"/>
          <p14:tracePt t="145453" x="4652963" y="3313113"/>
          <p14:tracePt t="145470" x="4660900" y="3322638"/>
          <p14:tracePt t="145487" x="4670425" y="3348038"/>
          <p14:tracePt t="145503" x="4687888" y="3367088"/>
          <p14:tracePt t="145520" x="4697413" y="3384550"/>
          <p14:tracePt t="145537" x="4714875" y="3394075"/>
          <p14:tracePt t="145553" x="4741863" y="3411538"/>
          <p14:tracePt t="145570" x="4759325" y="3429000"/>
          <p14:tracePt t="145587" x="4795838" y="3446463"/>
          <p14:tracePt t="145604" x="4803775" y="3455988"/>
          <p14:tracePt t="145620" x="4830763" y="3473450"/>
          <p14:tracePt t="145637" x="4848225" y="3490913"/>
          <p14:tracePt t="145653" x="4884738" y="3509963"/>
          <p14:tracePt t="145670" x="4902200" y="3527425"/>
          <p14:tracePt t="145687" x="5037138" y="3554413"/>
          <p14:tracePt t="145704" x="5133975" y="3571875"/>
          <p14:tracePt t="145720" x="5224463" y="3589338"/>
          <p14:tracePt t="145737" x="5330825" y="3608388"/>
          <p14:tracePt t="145753" x="5384800" y="3616325"/>
          <p14:tracePt t="145770" x="5465763" y="3633788"/>
          <p14:tracePt t="145787" x="5554663" y="3652838"/>
          <p14:tracePt t="145803" x="5661025" y="3652838"/>
          <p14:tracePt t="145820" x="5705475" y="3652838"/>
          <p14:tracePt t="145837" x="5741988" y="3652838"/>
          <p14:tracePt t="145853" x="5768975" y="3652838"/>
          <p14:tracePt t="145870" x="5795963" y="3652838"/>
          <p14:tracePt t="145887" x="5830888" y="3652838"/>
          <p14:tracePt t="145903" x="5857875" y="3652838"/>
          <p14:tracePt t="145920" x="5919788" y="3652838"/>
          <p14:tracePt t="145937" x="6000750" y="3652838"/>
          <p14:tracePt t="145953" x="6126163" y="3643313"/>
          <p14:tracePt t="145970" x="6188075" y="3633788"/>
          <p14:tracePt t="145987" x="6251575" y="3633788"/>
          <p14:tracePt t="146003" x="6296025" y="3625850"/>
          <p14:tracePt t="146020" x="6340475" y="3625850"/>
          <p14:tracePt t="146037" x="6429375" y="3625850"/>
          <p14:tracePt t="146054" x="6483350" y="3608388"/>
          <p14:tracePt t="146070" x="6537325" y="3598863"/>
          <p14:tracePt t="146087" x="6572250" y="3589338"/>
          <p14:tracePt t="146103" x="6581775" y="3581400"/>
          <p14:tracePt t="146120" x="6608763" y="3562350"/>
          <p14:tracePt t="146137" x="6616700" y="3554413"/>
          <p14:tracePt t="146153" x="6626225" y="3544888"/>
          <p14:tracePt t="146170" x="6626225" y="3536950"/>
          <p14:tracePt t="146187" x="6634163" y="3517900"/>
          <p14:tracePt t="146203" x="6643688" y="3500438"/>
          <p14:tracePt t="146220" x="6661150" y="3473450"/>
          <p14:tracePt t="146222" x="6661150" y="3465513"/>
          <p14:tracePt t="146237" x="6670675" y="3429000"/>
          <p14:tracePt t="146253" x="6680200" y="3402013"/>
          <p14:tracePt t="146270" x="6688138" y="3367088"/>
          <p14:tracePt t="146287" x="6697663" y="3340100"/>
          <p14:tracePt t="146303" x="6697663" y="3303588"/>
          <p14:tracePt t="146320" x="6697663" y="3295650"/>
          <p14:tracePt t="146337" x="6688138" y="3259138"/>
          <p14:tracePt t="146353" x="6680200" y="3251200"/>
          <p14:tracePt t="146370" x="6670675" y="3232150"/>
          <p14:tracePt t="146387" x="6626225" y="3197225"/>
          <p14:tracePt t="146403" x="6572250" y="3152775"/>
          <p14:tracePt t="146420" x="6419850" y="3044825"/>
          <p14:tracePt t="146437" x="6323013" y="2990850"/>
          <p14:tracePt t="146453" x="6259513" y="2946400"/>
          <p14:tracePt t="146470" x="6224588" y="2928938"/>
          <p14:tracePt t="146487" x="6170613" y="2911475"/>
          <p14:tracePt t="146503" x="6134100" y="2911475"/>
          <p14:tracePt t="146520" x="6072188" y="2901950"/>
          <p14:tracePt t="146537" x="5929313" y="2884488"/>
          <p14:tracePt t="146553" x="5884863" y="2874963"/>
          <p14:tracePt t="146570" x="5840413" y="2874963"/>
          <p14:tracePt t="146587" x="5813425" y="2874963"/>
          <p14:tracePt t="146603" x="5759450" y="2874963"/>
          <p14:tracePt t="146620" x="5626100" y="2894013"/>
          <p14:tracePt t="146637" x="5510213" y="2919413"/>
          <p14:tracePt t="146653" x="5375275" y="2938463"/>
          <p14:tracePt t="146670" x="5295900" y="2955925"/>
          <p14:tracePt t="146687" x="5180013" y="2990850"/>
          <p14:tracePt t="146703" x="5126038" y="3000375"/>
          <p14:tracePt t="146720" x="5081588" y="3017838"/>
          <p14:tracePt t="146722" x="5072063" y="3017838"/>
          <p14:tracePt t="146737" x="5037138" y="3017838"/>
          <p14:tracePt t="146753" x="5018088" y="3036888"/>
          <p14:tracePt t="146770" x="4983163" y="3044825"/>
          <p14:tracePt t="146787" x="4956175" y="3054350"/>
          <p14:tracePt t="146803" x="4929188" y="3071813"/>
          <p14:tracePt t="146820" x="4911725" y="3081338"/>
          <p14:tracePt t="146837" x="4875213" y="3098800"/>
          <p14:tracePt t="146853" x="4857750" y="3108325"/>
          <p14:tracePt t="146870" x="4840288" y="3116263"/>
          <p14:tracePt t="146887" x="4813300" y="3143250"/>
          <p14:tracePt t="146903" x="4786313" y="3160713"/>
          <p14:tracePt t="146920" x="4741863" y="3197225"/>
          <p14:tracePt t="146937" x="4724400" y="3205163"/>
          <p14:tracePt t="146953" x="4697413" y="3224213"/>
          <p14:tracePt t="146970" x="4697413" y="3241675"/>
          <p14:tracePt t="146987" x="4687888" y="3251200"/>
          <p14:tracePt t="147003" x="4687888" y="3259138"/>
          <p14:tracePt t="147020" x="4687888" y="3268663"/>
          <p14:tracePt t="147037" x="4687888" y="3286125"/>
          <p14:tracePt t="147054" x="4687888" y="3295650"/>
          <p14:tracePt t="147087" x="4679950" y="3303588"/>
          <p14:tracePt t="147103" x="4670425" y="3313113"/>
          <p14:tracePt t="147120" x="4660900" y="3322638"/>
          <p14:tracePt t="147137" x="4633913" y="3340100"/>
          <p14:tracePt t="147153" x="4608513" y="3357563"/>
          <p14:tracePt t="147170" x="4589463" y="3375025"/>
          <p14:tracePt t="147187" x="4572000" y="3394075"/>
          <p14:tracePt t="147203" x="4545013" y="3419475"/>
          <p14:tracePt t="147220" x="4545013" y="3429000"/>
          <p14:tracePt t="147222" x="4537075" y="3429000"/>
          <p14:tracePt t="147237" x="4537075" y="3446463"/>
          <p14:tracePt t="147253" x="4527550" y="3455988"/>
          <p14:tracePt t="147270" x="4527550" y="3465513"/>
          <p14:tracePt t="147303" x="4545013" y="3465513"/>
          <p14:tracePt t="147320" x="4562475" y="3465513"/>
          <p14:tracePt t="147337" x="4581525" y="3465513"/>
          <p14:tracePt t="147353" x="4589463" y="3465513"/>
          <p14:tracePt t="147371" x="4608513" y="3465513"/>
          <p14:tracePt t="147387" x="4616450" y="3465513"/>
          <p14:tracePt t="147404" x="4625975" y="3465513"/>
          <p14:tracePt t="147420" x="4633913" y="3465513"/>
          <p14:tracePt t="147437" x="4643438" y="3465513"/>
          <p14:tracePt t="147453" x="4643438" y="3455988"/>
          <p14:tracePt t="147470" x="4643438" y="3446463"/>
          <p14:tracePt t="147487" x="4643438" y="3438525"/>
          <p14:tracePt t="147515" x="4633913" y="3438525"/>
          <p14:tracePt t="147529" x="4625975" y="3438525"/>
          <p14:tracePt t="147537" x="4616450" y="3438525"/>
          <p14:tracePt t="147553" x="4608513" y="3438525"/>
          <p14:tracePt t="147570" x="4581525" y="3429000"/>
          <p14:tracePt t="147587" x="4562475" y="3429000"/>
          <p14:tracePt t="147603" x="4545013" y="3429000"/>
          <p14:tracePt t="147620" x="4527550" y="3419475"/>
          <p14:tracePt t="147637" x="4518025" y="3419475"/>
          <p14:tracePt t="147654" x="4500563" y="3411538"/>
          <p14:tracePt t="147670" x="4500563" y="3402013"/>
          <p14:tracePt t="147687" x="4491038" y="3394075"/>
          <p14:tracePt t="147703" x="4491038" y="3384550"/>
          <p14:tracePt t="147720" x="4491038" y="3367088"/>
          <p14:tracePt t="147741" x="4491038" y="3357563"/>
          <p14:tracePt t="147756" x="4491038" y="3348038"/>
          <p14:tracePt t="147770" x="4491038" y="3340100"/>
          <p14:tracePt t="147787" x="4500563" y="3330575"/>
          <p14:tracePt t="147803" x="4510088" y="3313113"/>
          <p14:tracePt t="147820" x="4510088" y="3303588"/>
          <p14:tracePt t="147837" x="4510088" y="3295650"/>
          <p14:tracePt t="147870" x="4500563" y="3295650"/>
          <p14:tracePt t="147887" x="4491038" y="3295650"/>
          <p14:tracePt t="147904" x="4483100" y="3295650"/>
          <p14:tracePt t="147920" x="4465638" y="3295650"/>
          <p14:tracePt t="147937" x="4446588" y="3295650"/>
          <p14:tracePt t="147953" x="4429125" y="3303588"/>
          <p14:tracePt t="147970" x="4419600" y="3313113"/>
          <p14:tracePt t="147987" x="4402138" y="3313113"/>
          <p14:tracePt t="148003" x="4394200" y="3322638"/>
          <p14:tracePt t="148037" x="4384675" y="3330575"/>
          <p14:tracePt t="148070" x="4384675" y="3340100"/>
          <p14:tracePt t="148097" x="4384675" y="3348038"/>
          <p14:tracePt t="148124" x="4384675" y="3357563"/>
          <p14:tracePt t="148159" x="4384675" y="3367088"/>
          <p14:tracePt t="148179" x="4394200" y="3367088"/>
          <p14:tracePt t="148187" x="4394200" y="3375025"/>
          <p14:tracePt t="148200" x="4394200" y="3384550"/>
          <p14:tracePt t="148214" x="4402138" y="3394075"/>
          <p14:tracePt t="148222" x="4411663" y="3394075"/>
          <p14:tracePt t="148241" x="4419600" y="3402013"/>
          <p14:tracePt t="148262" x="4429125" y="3402013"/>
          <p14:tracePt t="148275" x="4438650" y="3402013"/>
          <p14:tracePt t="148287" x="4446588" y="3402013"/>
          <p14:tracePt t="148303" x="4465638" y="3394075"/>
          <p14:tracePt t="148320" x="4465638" y="3384550"/>
          <p14:tracePt t="148337" x="4483100" y="3375025"/>
          <p14:tracePt t="148353" x="4491038" y="3367088"/>
          <p14:tracePt t="148370" x="4491038" y="3357563"/>
          <p14:tracePt t="148403" x="4491038" y="3348038"/>
          <p14:tracePt t="148426" x="4473575" y="3348038"/>
          <p14:tracePt t="148440" x="4465638" y="3348038"/>
          <p14:tracePt t="148453" x="4456113" y="3348038"/>
          <p14:tracePt t="148470" x="4438650" y="3348038"/>
          <p14:tracePt t="148487" x="4419600" y="3348038"/>
          <p14:tracePt t="148503" x="4402138" y="3348038"/>
          <p14:tracePt t="148520" x="4394200" y="3348038"/>
          <p14:tracePt t="148537" x="4375150" y="3348038"/>
          <p14:tracePt t="148553" x="4367213" y="3348038"/>
          <p14:tracePt t="148587" x="4357688" y="3348038"/>
          <p14:tracePt t="148604" x="4348163" y="3348038"/>
          <p14:tracePt t="148620" x="4348163" y="3340100"/>
          <p14:tracePt t="148659" x="4340225" y="3340100"/>
          <p14:tracePt t="148761" x="4330700" y="3340100"/>
          <p14:tracePt t="148789" x="4322763" y="3340100"/>
          <p14:tracePt t="148802" x="4313238" y="3340100"/>
          <p14:tracePt t="148823" x="4303713" y="3348038"/>
          <p14:tracePt t="148844" x="4295775" y="3348038"/>
          <p14:tracePt t="148850" x="4295775" y="3357563"/>
          <p14:tracePt t="148885" x="4295775" y="3367088"/>
          <p14:tracePt t="148899" x="4295775" y="3375025"/>
          <p14:tracePt t="148912" x="4295775" y="3384550"/>
          <p14:tracePt t="148926" x="4295775" y="3394075"/>
          <p14:tracePt t="148940" x="4295775" y="3402013"/>
          <p14:tracePt t="148954" x="4295775" y="3411538"/>
          <p14:tracePt t="148970" x="4295775" y="3419475"/>
          <p14:tracePt t="148987" x="4303713" y="3429000"/>
          <p14:tracePt t="149020" x="4303713" y="3438525"/>
          <p14:tracePt t="149083" x="4303713" y="3446463"/>
          <p14:tracePt t="149241" x="4303713" y="3438525"/>
          <p14:tracePt t="149296" x="4295775" y="3438525"/>
          <p14:tracePt t="149316" x="4295775" y="3429000"/>
          <p14:tracePt t="149337" x="4286250" y="3429000"/>
          <p14:tracePt t="149357" x="4286250" y="3419475"/>
          <p14:tracePt t="149378" x="4276725" y="3419475"/>
          <p14:tracePt t="149398" x="4276725" y="3411538"/>
          <p14:tracePt t="149433" x="4276725" y="3402013"/>
          <p14:tracePt t="149460" x="4286250" y="3394075"/>
          <p14:tracePt t="149481" x="4286250" y="3384550"/>
          <p14:tracePt t="149494" x="4295775" y="3384550"/>
          <p14:tracePt t="149508" x="4303713" y="3384550"/>
          <p14:tracePt t="149523" x="4313238" y="3384550"/>
          <p14:tracePt t="149536" x="4322763" y="3384550"/>
          <p14:tracePt t="149542" x="4330700" y="3384550"/>
          <p14:tracePt t="149556" x="4340225" y="3384550"/>
          <p14:tracePt t="149570" x="4357688" y="3384550"/>
          <p14:tracePt t="149587" x="4367213" y="3384550"/>
          <p14:tracePt t="149603" x="4384675" y="3394075"/>
          <p14:tracePt t="149620" x="4394200" y="3394075"/>
          <p14:tracePt t="149637" x="4402138" y="3402013"/>
          <p14:tracePt t="149653" x="4411663" y="3402013"/>
          <p14:tracePt t="149670" x="4419600" y="3402013"/>
          <p14:tracePt t="149693" x="4429125" y="3402013"/>
          <p14:tracePt t="149713" x="4429125" y="3394075"/>
          <p14:tracePt t="149720" x="4429125" y="3384550"/>
          <p14:tracePt t="149737" x="4429125" y="3375025"/>
          <p14:tracePt t="149754" x="4429125" y="3357563"/>
          <p14:tracePt t="149770" x="4429125" y="3348038"/>
          <p14:tracePt t="149787" x="4438650" y="3330575"/>
          <p14:tracePt t="149803" x="4446588" y="3313113"/>
          <p14:tracePt t="149820" x="4446588" y="3295650"/>
          <p14:tracePt t="149837" x="4456113" y="3276600"/>
          <p14:tracePt t="149853" x="4456113" y="3259138"/>
          <p14:tracePt t="149870" x="4465638" y="3251200"/>
          <p14:tracePt t="149887" x="4473575" y="3232150"/>
          <p14:tracePt t="149920" x="4473575" y="3224213"/>
          <p14:tracePt t="149937" x="4473575" y="3214688"/>
          <p14:tracePt t="149988" x="4473575" y="3224213"/>
          <p14:tracePt t="150001" x="4473575" y="3232150"/>
          <p14:tracePt t="150008" x="4473575" y="3241675"/>
          <p14:tracePt t="150020" x="4465638" y="3251200"/>
          <p14:tracePt t="150037" x="4465638" y="3268663"/>
          <p14:tracePt t="150053" x="4465638" y="3276600"/>
          <p14:tracePt t="150070" x="4465638" y="3303588"/>
          <p14:tracePt t="150087" x="4456113" y="3313113"/>
          <p14:tracePt t="150103" x="4456113" y="3330575"/>
          <p14:tracePt t="150120" x="4456113" y="3340100"/>
          <p14:tracePt t="150137" x="4456113" y="3348038"/>
          <p14:tracePt t="150153" x="4456113" y="3367088"/>
          <p14:tracePt t="150170" x="4456113" y="3375025"/>
          <p14:tracePt t="150187" x="4456113" y="3384550"/>
          <p14:tracePt t="150203" x="4456113" y="3394075"/>
          <p14:tracePt t="150220" x="4456113" y="3411538"/>
          <p14:tracePt t="150253" x="4456113" y="3419475"/>
          <p14:tracePt t="150270" x="4465638" y="3438525"/>
          <p14:tracePt t="150287" x="4465638" y="3446463"/>
          <p14:tracePt t="150303" x="4473575" y="3473450"/>
          <p14:tracePt t="150320" x="4473575" y="3500438"/>
          <p14:tracePt t="150337" x="4483100" y="3527425"/>
          <p14:tracePt t="150353" x="4483100" y="3536950"/>
          <p14:tracePt t="150370" x="4491038" y="3562350"/>
          <p14:tracePt t="150387" x="4500563" y="3571875"/>
          <p14:tracePt t="150403" x="4500563" y="3581400"/>
          <p14:tracePt t="150420" x="4500563" y="3589338"/>
          <p14:tracePt t="150437" x="4500563" y="3598863"/>
          <p14:tracePt t="150470" x="4500563" y="3608388"/>
          <p14:tracePt t="150522" x="4510088" y="3608388"/>
          <p14:tracePt t="150611" x="4518025" y="3608388"/>
          <p14:tracePt t="150659" x="4527550" y="3608388"/>
          <p14:tracePt t="150679" x="4537075" y="3608388"/>
          <p14:tracePt t="150707" x="4537075" y="3598863"/>
          <p14:tracePt t="150713" x="4545013" y="3598863"/>
          <p14:tracePt t="150727" x="4545013" y="3589338"/>
          <p14:tracePt t="150748" x="4554538" y="3589338"/>
          <p14:tracePt t="150775" x="4562475" y="3589338"/>
          <p14:tracePt t="150795" x="4572000" y="3589338"/>
          <p14:tracePt t="150823" x="4581525" y="3589338"/>
          <p14:tracePt t="150851" x="4581525" y="3581400"/>
          <p14:tracePt t="150857" x="4589463" y="3581400"/>
          <p14:tracePt t="151076" x="4581525" y="3581400"/>
          <p14:tracePt t="151090" x="4572000" y="3581400"/>
          <p14:tracePt t="151098" x="4562475" y="3581400"/>
          <p14:tracePt t="151111" x="4554538" y="3581400"/>
          <p14:tracePt t="151131" x="4545013" y="3581400"/>
          <p14:tracePt t="151159" x="4537075" y="3581400"/>
          <p14:tracePt t="151173" x="4527550" y="3581400"/>
          <p14:tracePt t="151193" x="4518025" y="3581400"/>
          <p14:tracePt t="151206" x="4510088" y="3581400"/>
          <p14:tracePt t="151220" x="4510088" y="3571875"/>
          <p14:tracePt t="151227" x="4510088" y="3562350"/>
          <p14:tracePt t="151237" x="4500563" y="3554413"/>
          <p14:tracePt t="151254" x="4491038" y="3536950"/>
          <p14:tracePt t="151270" x="4491038" y="3509963"/>
          <p14:tracePt t="151287" x="4491038" y="3482975"/>
          <p14:tracePt t="151303" x="4491038" y="3455988"/>
          <p14:tracePt t="151320" x="4500563" y="3446463"/>
          <p14:tracePt t="151337" x="4500563" y="3429000"/>
          <p14:tracePt t="151353" x="4500563" y="3419475"/>
          <p14:tracePt t="151370" x="4510088" y="3411538"/>
          <p14:tracePt t="151403" x="4518025" y="3402013"/>
          <p14:tracePt t="151420" x="4518025" y="3394075"/>
          <p14:tracePt t="151440" x="4518025" y="3384550"/>
          <p14:tracePt t="151467" x="4518025" y="3375025"/>
          <p14:tracePt t="151529" x="4518025" y="3384550"/>
          <p14:tracePt t="151542" x="4518025" y="3394075"/>
          <p14:tracePt t="151549" x="4510088" y="3402013"/>
          <p14:tracePt t="151563" x="4510088" y="3411538"/>
          <p14:tracePt t="151570" x="4510088" y="3419475"/>
          <p14:tracePt t="151587" x="4500563" y="3429000"/>
          <p14:tracePt t="151603" x="4483100" y="3446463"/>
          <p14:tracePt t="151620" x="4473575" y="3465513"/>
          <p14:tracePt t="151637" x="4465638" y="3473450"/>
          <p14:tracePt t="151653" x="4446588" y="3490913"/>
          <p14:tracePt t="151670" x="4429125" y="3490913"/>
          <p14:tracePt t="151687" x="4402138" y="3500438"/>
          <p14:tracePt t="151703" x="4384675" y="3500438"/>
          <p14:tracePt t="151720" x="4357688" y="3500438"/>
          <p14:tracePt t="151737" x="4348163" y="3500438"/>
          <p14:tracePt t="151754" x="4340225" y="3500438"/>
          <p14:tracePt t="151770" x="4330700" y="3500438"/>
          <p14:tracePt t="151823" x="4340225" y="3500438"/>
          <p14:tracePt t="151831" x="4348163" y="3490913"/>
          <p14:tracePt t="151837" x="4357688" y="3490913"/>
          <p14:tracePt t="151854" x="4375150" y="3490913"/>
          <p14:tracePt t="151870" x="4394200" y="3490913"/>
          <p14:tracePt t="151887" x="4419600" y="3490913"/>
          <p14:tracePt t="151903" x="4429125" y="3500438"/>
          <p14:tracePt t="151920" x="4456113" y="3517900"/>
          <p14:tracePt t="151937" x="4465638" y="3517900"/>
          <p14:tracePt t="151953" x="4483100" y="3517900"/>
          <p14:tracePt t="151970" x="4500563" y="3517900"/>
          <p14:tracePt t="151987" x="4510088" y="3517900"/>
          <p14:tracePt t="152003" x="4518025" y="3517900"/>
          <p14:tracePt t="152020" x="4537075" y="3517900"/>
          <p14:tracePt t="152053" x="4545013" y="3517900"/>
          <p14:tracePt t="152295" x="4545013" y="3527425"/>
          <p14:tracePt t="152330" x="4545013" y="3536950"/>
          <p14:tracePt t="152343" x="4545013" y="3544888"/>
          <p14:tracePt t="152378" x="4545013" y="3554413"/>
          <p14:tracePt t="152419" x="4545013" y="3562350"/>
          <p14:tracePt t="152624" x="4545013" y="3571875"/>
          <p14:tracePt t="152638" x="4554538" y="3571875"/>
          <p14:tracePt t="152645" x="4554538" y="3581400"/>
          <p14:tracePt t="152673" x="4562475" y="3581400"/>
          <p14:tracePt t="152686" x="4562475" y="3589338"/>
          <p14:tracePt t="152700" x="4572000" y="3589338"/>
          <p14:tracePt t="152762" x="4581525" y="3589338"/>
          <p14:tracePt t="152980" x="4572000" y="3589338"/>
          <p14:tracePt t="152994" x="4562475" y="3589338"/>
          <p14:tracePt t="153001" x="4562475" y="3581400"/>
          <p14:tracePt t="153008" x="4554538" y="3581400"/>
          <p14:tracePt t="153020" x="4554538" y="3571875"/>
          <p14:tracePt t="153037" x="4537075" y="3554413"/>
          <p14:tracePt t="153053" x="4537075" y="3544888"/>
          <p14:tracePt t="153070" x="4527550" y="3527425"/>
          <p14:tracePt t="153087" x="4527550" y="3517900"/>
          <p14:tracePt t="153103" x="4518025" y="3509963"/>
          <p14:tracePt t="153120" x="4518025" y="3500438"/>
          <p14:tracePt t="153137" x="4518025" y="3490913"/>
          <p14:tracePt t="153153" x="4510088" y="3490913"/>
          <p14:tracePt t="153170" x="4500563" y="3490913"/>
          <p14:tracePt t="153187" x="4500563" y="3482975"/>
          <p14:tracePt t="153203" x="4500563" y="3473450"/>
          <p14:tracePt t="153220" x="4491038" y="3473450"/>
          <p14:tracePt t="153241" x="4483100" y="3473450"/>
          <p14:tracePt t="153255" x="4473575" y="3473450"/>
          <p14:tracePt t="153270" x="4465638" y="3465513"/>
          <p14:tracePt t="153287" x="4456113" y="3465513"/>
          <p14:tracePt t="153303" x="4446588" y="3455988"/>
          <p14:tracePt t="153337" x="4429125" y="3455988"/>
          <p14:tracePt t="153353" x="4411663" y="3455988"/>
          <p14:tracePt t="153370" x="4402138" y="3455988"/>
          <p14:tracePt t="153387" x="4384675" y="3455988"/>
          <p14:tracePt t="153404" x="4375150" y="3455988"/>
          <p14:tracePt t="153420" x="4357688" y="3455988"/>
          <p14:tracePt t="153437" x="4348163" y="3446463"/>
          <p14:tracePt t="153453" x="4340225" y="3446463"/>
          <p14:tracePt t="153487" x="4330700" y="3446463"/>
          <p14:tracePt t="153504" x="4322763" y="3446463"/>
          <p14:tracePt t="153522" x="4322763" y="3438525"/>
          <p14:tracePt t="153549" x="4313238" y="3438525"/>
          <p14:tracePt t="153583" x="4303713" y="3438525"/>
          <p14:tracePt t="153610" x="4295775" y="3438525"/>
          <p14:tracePt t="153761" x="4303713" y="3438525"/>
          <p14:tracePt t="153802" x="4313238" y="3438525"/>
          <p14:tracePt t="153837" x="4322763" y="3438525"/>
          <p14:tracePt t="153850" x="4330700" y="3438525"/>
          <p14:tracePt t="153872" x="4340225" y="3438525"/>
          <p14:tracePt t="153885" x="4348163" y="3438525"/>
          <p14:tracePt t="153898" x="4357688" y="3438525"/>
          <p14:tracePt t="153919" x="4367213" y="3429000"/>
          <p14:tracePt t="153925" x="4375150" y="3429000"/>
          <p14:tracePt t="153937" x="4384675" y="3429000"/>
          <p14:tracePt t="153953" x="4402138" y="3411538"/>
          <p14:tracePt t="153970" x="4411663" y="3402013"/>
          <p14:tracePt t="153987" x="4429125" y="3394075"/>
          <p14:tracePt t="154003" x="4438650" y="3384550"/>
          <p14:tracePt t="154020" x="4446588" y="3375025"/>
          <p14:tracePt t="154037" x="4446588" y="3367088"/>
          <p14:tracePt t="154070" x="4446588" y="3357563"/>
          <p14:tracePt t="154090" x="4446588" y="3348038"/>
          <p14:tracePt t="154124" x="4438650" y="3348038"/>
          <p14:tracePt t="154139" x="4429125" y="3340100"/>
          <p14:tracePt t="154144" x="4419600" y="3330575"/>
          <p14:tracePt t="154153" x="4411663" y="3330575"/>
          <p14:tracePt t="154170" x="4394200" y="3322638"/>
          <p14:tracePt t="154187" x="4367213" y="3303588"/>
          <p14:tracePt t="154203" x="4340225" y="3295650"/>
          <p14:tracePt t="154220" x="4295775" y="3276600"/>
          <p14:tracePt t="154237" x="4268788" y="3276600"/>
          <p14:tracePt t="154254" x="4241800" y="3276600"/>
          <p14:tracePt t="154270" x="4224338" y="3276600"/>
          <p14:tracePt t="154303" x="4205288" y="3276600"/>
          <p14:tracePt t="154320" x="4197350" y="3276600"/>
          <p14:tracePt t="154353" x="4187825" y="3276600"/>
          <p14:tracePt t="154372" x="4187825" y="3286125"/>
          <p14:tracePt t="154387" x="4187825" y="3295650"/>
          <p14:tracePt t="154403" x="4187825" y="3303588"/>
          <p14:tracePt t="154420" x="4187825" y="3313113"/>
          <p14:tracePt t="154439" x="4187825" y="3322638"/>
          <p14:tracePt t="154453" x="4187825" y="3330575"/>
          <p14:tracePt t="154474" x="4187825" y="3340100"/>
          <p14:tracePt t="154501" x="4187825" y="3348038"/>
          <p14:tracePt t="154528" x="4197350" y="3357563"/>
          <p14:tracePt t="154549" x="4197350" y="3367088"/>
          <p14:tracePt t="154562" x="4205288" y="3367088"/>
          <p14:tracePt t="154576" x="4205288" y="3375025"/>
          <p14:tracePt t="154590" x="4214813" y="3375025"/>
          <p14:tracePt t="154604" x="4214813" y="3384550"/>
          <p14:tracePt t="154624" x="4224338" y="3384550"/>
          <p14:tracePt t="154639" x="4224338" y="3394075"/>
          <p14:tracePt t="154658" x="4232275" y="3394075"/>
          <p14:tracePt t="154673" x="4241800" y="3394075"/>
          <p14:tracePt t="154686" x="4251325" y="3394075"/>
          <p14:tracePt t="154699" x="4259263" y="3394075"/>
          <p14:tracePt t="154722" x="4268788" y="3394075"/>
          <p14:tracePt t="154727" x="4276725" y="3394075"/>
          <p14:tracePt t="154741" x="4286250" y="3394075"/>
          <p14:tracePt t="154755" x="4295775" y="3394075"/>
          <p14:tracePt t="154770" x="4303713" y="3394075"/>
          <p14:tracePt t="154787" x="4322763" y="3394075"/>
          <p14:tracePt t="154803" x="4340225" y="3394075"/>
          <p14:tracePt t="154820" x="4348163" y="3394075"/>
          <p14:tracePt t="154837" x="4367213" y="3384550"/>
          <p14:tracePt t="154853" x="4375150" y="3384550"/>
          <p14:tracePt t="154870" x="4384675" y="3375025"/>
          <p14:tracePt t="154887" x="4394200" y="3367088"/>
          <p14:tracePt t="154904" x="4402138" y="3357563"/>
          <p14:tracePt t="154920" x="4411663" y="3348038"/>
          <p14:tracePt t="154937" x="4411663" y="3340100"/>
          <p14:tracePt t="154953" x="4411663" y="3330575"/>
          <p14:tracePt t="154970" x="4411663" y="3322638"/>
          <p14:tracePt t="154987" x="4411663" y="3313113"/>
          <p14:tracePt t="155004" x="4411663" y="3303588"/>
          <p14:tracePt t="155020" x="4402138" y="3286125"/>
          <p14:tracePt t="155037" x="4394200" y="3286125"/>
          <p14:tracePt t="155054" x="4375150" y="3276600"/>
          <p14:tracePt t="155070" x="4357688" y="3276600"/>
          <p14:tracePt t="155087" x="4340225" y="3276600"/>
          <p14:tracePt t="155103" x="4322763" y="3276600"/>
          <p14:tracePt t="155120" x="4313238" y="3276600"/>
          <p14:tracePt t="155137" x="4303713" y="3276600"/>
          <p14:tracePt t="155153" x="4295775" y="3276600"/>
          <p14:tracePt t="155170" x="4286250" y="3276600"/>
          <p14:tracePt t="155187" x="4268788" y="3295650"/>
          <p14:tracePt t="155203" x="4268788" y="3303588"/>
          <p14:tracePt t="155220" x="4259263" y="3313113"/>
          <p14:tracePt t="155237" x="4259263" y="3322638"/>
          <p14:tracePt t="155253" x="4251325" y="3322638"/>
          <p14:tracePt t="155270" x="4251325" y="3340100"/>
          <p14:tracePt t="155287" x="4251325" y="3348038"/>
          <p14:tracePt t="155303" x="4251325" y="3357563"/>
          <p14:tracePt t="155320" x="4251325" y="3375025"/>
          <p14:tracePt t="155337" x="4251325" y="3384550"/>
          <p14:tracePt t="155354" x="4259263" y="3384550"/>
          <p14:tracePt t="155370" x="4259263" y="3394075"/>
          <p14:tracePt t="155387" x="4276725" y="3402013"/>
          <p14:tracePt t="155403" x="4276725" y="3411538"/>
          <p14:tracePt t="155420" x="4295775" y="3411538"/>
          <p14:tracePt t="155437" x="4295775" y="3419475"/>
          <p14:tracePt t="155453" x="4313238" y="3419475"/>
          <p14:tracePt t="155470" x="4322763" y="3419475"/>
          <p14:tracePt t="155487" x="4330700" y="3419475"/>
          <p14:tracePt t="155522" x="4330700" y="3411538"/>
          <p14:tracePt t="155537" x="4330700" y="3402013"/>
          <p14:tracePt t="155553" x="4330700" y="3394075"/>
          <p14:tracePt t="156268" x="4357688" y="3394075"/>
          <p14:tracePt t="156274" x="4384675" y="3402013"/>
          <p14:tracePt t="156287" x="4411663" y="3402013"/>
          <p14:tracePt t="156303" x="4438650" y="3411538"/>
          <p14:tracePt t="156320" x="4456113" y="3411538"/>
          <p14:tracePt t="156337" x="4483100" y="3411538"/>
          <p14:tracePt t="156353" x="4491038" y="3419475"/>
          <p14:tracePt t="156370" x="4518025" y="3419475"/>
          <p14:tracePt t="156387" x="4545013" y="3419475"/>
          <p14:tracePt t="156403" x="4562475" y="3429000"/>
          <p14:tracePt t="156420" x="4581525" y="3429000"/>
          <p14:tracePt t="156437" x="4589463" y="3429000"/>
          <p14:tracePt t="156454" x="4608513" y="3438525"/>
          <p14:tracePt t="156470" x="4625975" y="3438525"/>
          <p14:tracePt t="156487" x="4652963" y="3438525"/>
          <p14:tracePt t="156504" x="4670425" y="3446463"/>
          <p14:tracePt t="156520" x="4697413" y="3446463"/>
          <p14:tracePt t="156537" x="4714875" y="3455988"/>
          <p14:tracePt t="156553" x="4732338" y="3455988"/>
          <p14:tracePt t="156570" x="4759325" y="3465513"/>
          <p14:tracePt t="156587" x="4776788" y="3465513"/>
          <p14:tracePt t="156603" x="4795838" y="3465513"/>
          <p14:tracePt t="156620" x="4813300" y="3465513"/>
          <p14:tracePt t="156637" x="4813300" y="3473450"/>
          <p14:tracePt t="156653" x="4822825" y="3473450"/>
          <p14:tracePt t="156670" x="4830763" y="3473450"/>
          <p14:tracePt t="156687" x="4840288" y="3473450"/>
          <p14:tracePt t="156704" x="4840288" y="3482975"/>
          <p14:tracePt t="156721" x="4848225" y="3482975"/>
          <p14:tracePt t="156775" x="4857750" y="3482975"/>
          <p14:tracePt t="156877" x="4867275" y="3482975"/>
          <p14:tracePt t="156946" x="4875213" y="3482975"/>
          <p14:tracePt t="156959" x="4875213" y="3473450"/>
          <p14:tracePt t="157008" x="4875213" y="3465513"/>
          <p14:tracePt t="157028" x="4884738" y="3455988"/>
          <p14:tracePt t="157035" x="4894263" y="3455988"/>
          <p14:tracePt t="157048" x="4911725" y="3455988"/>
          <p14:tracePt t="157056" x="4919663" y="3446463"/>
          <p14:tracePt t="157070" x="4946650" y="3446463"/>
          <p14:tracePt t="157087" x="4991100" y="3446463"/>
          <p14:tracePt t="157103" x="5116513" y="3429000"/>
          <p14:tracePt t="157120" x="5214938" y="3429000"/>
          <p14:tracePt t="157137" x="5276850" y="3429000"/>
          <p14:tracePt t="157153" x="5340350" y="3429000"/>
          <p14:tracePt t="157170" x="5384800" y="3419475"/>
          <p14:tracePt t="157187" x="5446713" y="3419475"/>
          <p14:tracePt t="157203" x="5500688" y="3419475"/>
          <p14:tracePt t="157220" x="5608638" y="3419475"/>
          <p14:tracePt t="157237" x="5653088" y="3419475"/>
          <p14:tracePt t="157253" x="5688013" y="3419475"/>
          <p14:tracePt t="157270" x="5724525" y="3419475"/>
          <p14:tracePt t="157287" x="5741988" y="3419475"/>
          <p14:tracePt t="157303" x="5759450" y="3419475"/>
          <p14:tracePt t="157320" x="5768975" y="3419475"/>
          <p14:tracePt t="157337" x="5776913" y="3419475"/>
          <p14:tracePt t="157353" x="5786438" y="3419475"/>
          <p14:tracePt t="157370" x="5795963" y="3419475"/>
          <p14:tracePt t="157404" x="5803900" y="3419475"/>
          <p14:tracePt t="157420" x="5803900" y="3429000"/>
          <p14:tracePt t="157521" x="5803900" y="3438525"/>
          <p14:tracePt t="157562" x="5803900" y="3446463"/>
          <p14:tracePt t="157610" x="5803900" y="3455988"/>
          <p14:tracePt t="157637" x="5795963" y="3455988"/>
          <p14:tracePt t="157644" x="5786438" y="3465513"/>
          <p14:tracePt t="157658" x="5776913" y="3465513"/>
          <p14:tracePt t="157670" x="5768975" y="3465513"/>
          <p14:tracePt t="157687" x="5732463" y="3465513"/>
          <p14:tracePt t="157703" x="5715000" y="3473450"/>
          <p14:tracePt t="157720" x="5670550" y="3473450"/>
          <p14:tracePt t="157737" x="5643563" y="3473450"/>
          <p14:tracePt t="157753" x="5626100" y="3473450"/>
          <p14:tracePt t="157770" x="5599113" y="3473450"/>
          <p14:tracePt t="157787" x="5581650" y="3473450"/>
          <p14:tracePt t="157803" x="5572125" y="3473450"/>
          <p14:tracePt t="157820" x="5562600" y="3473450"/>
          <p14:tracePt t="157837" x="5554663" y="3473450"/>
          <p14:tracePt t="157853" x="5545138" y="3473450"/>
          <p14:tracePt t="157870" x="5537200" y="3473450"/>
          <p14:tracePt t="157887" x="5527675" y="3473450"/>
          <p14:tracePt t="157904" x="5518150" y="3473450"/>
          <p14:tracePt t="157920" x="5500688" y="3473450"/>
          <p14:tracePt t="157937" x="5491163" y="3473450"/>
          <p14:tracePt t="157953" x="5446713" y="3482975"/>
          <p14:tracePt t="157970" x="5357813" y="3490913"/>
          <p14:tracePt t="157987" x="5214938" y="3500438"/>
          <p14:tracePt t="158003" x="5126038" y="3500438"/>
          <p14:tracePt t="158021" x="5062538" y="3500438"/>
          <p14:tracePt t="158037" x="5045075" y="3500438"/>
          <p14:tracePt t="158053" x="5018088" y="3500438"/>
          <p14:tracePt t="158070" x="5000625" y="3500438"/>
          <p14:tracePt t="158087" x="4991100" y="3500438"/>
          <p14:tracePt t="158104" x="4983163" y="3500438"/>
          <p14:tracePt t="158158" x="4991100" y="3500438"/>
          <p14:tracePt t="158178" x="5000625" y="3490913"/>
          <p14:tracePt t="158186" x="5010150" y="3490913"/>
          <p14:tracePt t="158193" x="5018088" y="3490913"/>
          <p14:tracePt t="158203" x="5027613" y="3490913"/>
          <p14:tracePt t="158220" x="5045075" y="3490913"/>
          <p14:tracePt t="158237" x="5072063" y="3490913"/>
          <p14:tracePt t="158253" x="5116513" y="3490913"/>
          <p14:tracePt t="158270" x="5224463" y="3482975"/>
          <p14:tracePt t="158287" x="5286375" y="3482975"/>
          <p14:tracePt t="158303" x="5367338" y="3482975"/>
          <p14:tracePt t="158320" x="5429250" y="3482975"/>
          <p14:tracePt t="158337" x="5537200" y="3500438"/>
          <p14:tracePt t="158353" x="5670550" y="3509963"/>
          <p14:tracePt t="158370" x="5759450" y="3517900"/>
          <p14:tracePt t="158387" x="5803900" y="3527425"/>
          <p14:tracePt t="158403" x="5813425" y="3527425"/>
          <p14:tracePt t="158420" x="5830888" y="3527425"/>
          <p14:tracePt t="158437" x="5840413" y="3527425"/>
          <p14:tracePt t="158453" x="5848350" y="3527425"/>
          <p14:tracePt t="158562" x="5840413" y="3527425"/>
          <p14:tracePt t="158576" x="5830888" y="3517900"/>
          <p14:tracePt t="158583" x="5822950" y="3517900"/>
          <p14:tracePt t="158590" x="5813425" y="3517900"/>
          <p14:tracePt t="158603" x="5795963" y="3517900"/>
          <p14:tracePt t="158620" x="5776913" y="3517900"/>
          <p14:tracePt t="158637" x="5741988" y="3509963"/>
          <p14:tracePt t="158653" x="5705475" y="3500438"/>
          <p14:tracePt t="158670" x="5688013" y="3500438"/>
          <p14:tracePt t="158687" x="5661025" y="3490913"/>
          <p14:tracePt t="158703" x="5634038" y="3482975"/>
          <p14:tracePt t="158720" x="5616575" y="3473450"/>
          <p14:tracePt t="158737" x="5608638" y="3473450"/>
          <p14:tracePt t="158753" x="5589588" y="3473450"/>
          <p14:tracePt t="158770" x="5581650" y="3465513"/>
          <p14:tracePt t="158787" x="5572125" y="3465513"/>
          <p14:tracePt t="158803" x="5554663" y="3465513"/>
          <p14:tracePt t="158820" x="5545138" y="3465513"/>
          <p14:tracePt t="158837" x="5537200" y="3465513"/>
          <p14:tracePt t="158853" x="5518150" y="3465513"/>
          <p14:tracePt t="158870" x="5483225" y="3465513"/>
          <p14:tracePt t="158887" x="5446713" y="3455988"/>
          <p14:tracePt t="158904" x="5402263" y="3455988"/>
          <p14:tracePt t="158920" x="5340350" y="3455988"/>
          <p14:tracePt t="158937" x="5303838" y="3455988"/>
          <p14:tracePt t="158953" x="5259388" y="3455988"/>
          <p14:tracePt t="158970" x="5241925" y="3455988"/>
          <p14:tracePt t="158987" x="5197475" y="3455988"/>
          <p14:tracePt t="159003" x="5170488" y="3455988"/>
          <p14:tracePt t="159020" x="5153025" y="3455988"/>
          <p14:tracePt t="159037" x="5126038" y="3455988"/>
          <p14:tracePt t="159054" x="5116513" y="3455988"/>
          <p14:tracePt t="159070" x="5099050" y="3455988"/>
          <p14:tracePt t="159087" x="5089525" y="3455988"/>
          <p14:tracePt t="159104" x="5072063" y="3455988"/>
          <p14:tracePt t="159120" x="5045075" y="3446463"/>
          <p14:tracePt t="159137" x="4983163" y="3438525"/>
          <p14:tracePt t="159153" x="4911725" y="3438525"/>
          <p14:tracePt t="159170" x="4875213" y="3429000"/>
          <p14:tracePt t="159187" x="4795838" y="3411538"/>
          <p14:tracePt t="159204" x="4741863" y="3402013"/>
          <p14:tracePt t="159220" x="4670425" y="3394075"/>
          <p14:tracePt t="159237" x="4633913" y="3384550"/>
          <p14:tracePt t="159253" x="4589463" y="3384550"/>
          <p14:tracePt t="159270" x="4554538" y="3375025"/>
          <p14:tracePt t="159287" x="4527550" y="3367088"/>
          <p14:tracePt t="159303" x="4500563" y="3367088"/>
          <p14:tracePt t="159320" x="4473575" y="3357563"/>
          <p14:tracePt t="159337" x="4456113" y="3348038"/>
          <p14:tracePt t="159354" x="4446588" y="3348038"/>
          <p14:tracePt t="159370" x="4438650" y="3330575"/>
          <p14:tracePt t="159387" x="4419600" y="3313113"/>
          <p14:tracePt t="159404" x="4411663" y="3286125"/>
          <p14:tracePt t="159420" x="4384675" y="3251200"/>
          <p14:tracePt t="159437" x="4375150" y="3241675"/>
          <p14:tracePt t="159453" x="4367213" y="3205163"/>
          <p14:tracePt t="159470" x="4357688" y="3197225"/>
          <p14:tracePt t="159487" x="4348163" y="3179763"/>
          <p14:tracePt t="159503" x="4340225" y="3179763"/>
          <p14:tracePt t="159520" x="4330700" y="3170238"/>
          <p14:tracePt t="159553" x="4322763" y="3170238"/>
          <p14:tracePt t="159617" x="4313238" y="3170238"/>
          <p14:tracePt t="159644" x="4303713" y="3179763"/>
          <p14:tracePt t="159659" x="4303713" y="3187700"/>
          <p14:tracePt t="159673" x="4295775" y="3187700"/>
          <p14:tracePt t="159685" x="4295775" y="3197225"/>
          <p14:tracePt t="159713" x="4295775" y="3205163"/>
          <p14:tracePt t="159733" x="4286250" y="3214688"/>
          <p14:tracePt t="159741" x="4286250" y="3224213"/>
          <p14:tracePt t="159761" x="4286250" y="3232150"/>
          <p14:tracePt t="159774" x="4286250" y="3241675"/>
          <p14:tracePt t="159802" x="4286250" y="3251200"/>
          <p14:tracePt t="159808" x="4286250" y="3259138"/>
          <p14:tracePt t="159843" x="4286250" y="3268663"/>
          <p14:tracePt t="159877" x="4286250" y="3276600"/>
          <p14:tracePt t="159905" x="4286250" y="3286125"/>
          <p14:tracePt t="159925" x="4286250" y="3295650"/>
          <p14:tracePt t="159946" x="4286250" y="3303588"/>
          <p14:tracePt t="159966" x="4286250" y="3313113"/>
          <p14:tracePt t="159987" x="4295775" y="3322638"/>
          <p14:tracePt t="160008" x="4303713" y="3322638"/>
          <p14:tracePt t="160014" x="4303713" y="3330575"/>
          <p14:tracePt t="160028" x="4303713" y="3340100"/>
          <p14:tracePt t="160037" x="4313238" y="3340100"/>
          <p14:tracePt t="160062" x="4313238" y="3348038"/>
          <p14:tracePt t="160070" x="4322763" y="3348038"/>
          <p14:tracePt t="160097" x="4322763" y="3357563"/>
          <p14:tracePt t="160103" x="4330700" y="3357563"/>
          <p14:tracePt t="160124" x="4330700" y="3367088"/>
          <p14:tracePt t="160145" x="4340225" y="3367088"/>
          <p14:tracePt t="160158" x="4340225" y="3375025"/>
          <p14:tracePt t="160178" x="4348163" y="3375025"/>
          <p14:tracePt t="160213" x="4357688" y="3384550"/>
          <p14:tracePt t="160248" x="4367213" y="3384550"/>
          <p14:tracePt t="160261" x="4375150" y="3384550"/>
          <p14:tracePt t="160288" x="4384675" y="3384550"/>
          <p14:tracePt t="160296" x="4384675" y="3375025"/>
          <p14:tracePt t="160304" x="4394200" y="3375025"/>
          <p14:tracePt t="160320" x="4402138" y="3375025"/>
          <p14:tracePt t="160337" x="4419600" y="3367088"/>
          <p14:tracePt t="160353" x="4429125" y="3367088"/>
          <p14:tracePt t="160370" x="4429125" y="3357563"/>
          <p14:tracePt t="160387" x="4429125" y="3348038"/>
          <p14:tracePt t="160403" x="4429125" y="3340100"/>
          <p14:tracePt t="160420" x="4419600" y="3322638"/>
          <p14:tracePt t="160437" x="4411663" y="3303588"/>
          <p14:tracePt t="160453" x="4384675" y="3295650"/>
          <p14:tracePt t="160470" x="4367213" y="3286125"/>
          <p14:tracePt t="160487" x="4357688" y="3286125"/>
          <p14:tracePt t="160503" x="4348163" y="3286125"/>
          <p14:tracePt t="160520" x="4330700" y="3286125"/>
          <p14:tracePt t="160537" x="4322763" y="3286125"/>
          <p14:tracePt t="160553" x="4303713" y="3286125"/>
          <p14:tracePt t="160570" x="4295775" y="3303588"/>
          <p14:tracePt t="160587" x="4295775" y="3313113"/>
          <p14:tracePt t="160603" x="4295775" y="3322638"/>
          <p14:tracePt t="160620" x="4295775" y="3330575"/>
          <p14:tracePt t="160637" x="4295775" y="3340100"/>
          <p14:tracePt t="160653" x="4295775" y="3357563"/>
          <p14:tracePt t="160687" x="4295775" y="3367088"/>
          <p14:tracePt t="160706" x="4303713" y="3367088"/>
          <p14:tracePt t="160727" x="4313238" y="3375025"/>
          <p14:tracePt t="160755" x="4322763" y="3375025"/>
          <p14:tracePt t="160761" x="4322763" y="3384550"/>
          <p14:tracePt t="160774" x="4322763" y="3394075"/>
          <p14:tracePt t="160787" x="4330700" y="3394075"/>
          <p14:tracePt t="160803" x="4340225" y="3394075"/>
          <p14:tracePt t="160820" x="4348163" y="3402013"/>
          <p14:tracePt t="160850" x="4357688" y="3402013"/>
          <p14:tracePt t="160864" x="4367213" y="3402013"/>
          <p14:tracePt t="160877" x="4375150" y="3402013"/>
          <p14:tracePt t="160887" x="4384675" y="3402013"/>
          <p14:tracePt t="160905" x="4394200" y="3402013"/>
          <p14:tracePt t="160920" x="4402138" y="3394075"/>
          <p14:tracePt t="160937" x="4411663" y="3384550"/>
          <p14:tracePt t="160953" x="4429125" y="3375025"/>
          <p14:tracePt t="160970" x="4429125" y="3367088"/>
          <p14:tracePt t="160987" x="4446588" y="3357563"/>
          <p14:tracePt t="161003" x="4446588" y="3348038"/>
          <p14:tracePt t="161021" x="4446588" y="3322638"/>
          <p14:tracePt t="161037" x="4446588" y="3313113"/>
          <p14:tracePt t="161053" x="4446588" y="3286125"/>
          <p14:tracePt t="161070" x="4438650" y="3268663"/>
          <p14:tracePt t="161087" x="4419600" y="3259138"/>
          <p14:tracePt t="161103" x="4411663" y="3241675"/>
          <p14:tracePt t="161120" x="4394200" y="3241675"/>
          <p14:tracePt t="161137" x="4384675" y="3241675"/>
          <p14:tracePt t="161154" x="4375150" y="3241675"/>
          <p14:tracePt t="161170" x="4357688" y="3241675"/>
          <p14:tracePt t="161187" x="4348163" y="3241675"/>
          <p14:tracePt t="161203" x="4340225" y="3241675"/>
          <p14:tracePt t="161220" x="4322763" y="3259138"/>
          <p14:tracePt t="161237" x="4313238" y="3268663"/>
          <p14:tracePt t="161253" x="4313238" y="3276600"/>
          <p14:tracePt t="161270" x="4313238" y="3295650"/>
          <p14:tracePt t="161287" x="4313238" y="3303588"/>
          <p14:tracePt t="161303" x="4313238" y="3322638"/>
          <p14:tracePt t="161320" x="4313238" y="3330575"/>
          <p14:tracePt t="161337" x="4313238" y="3348038"/>
          <p14:tracePt t="161353" x="4322763" y="3357563"/>
          <p14:tracePt t="161370" x="4330700" y="3367088"/>
          <p14:tracePt t="161387" x="4330700" y="3375025"/>
          <p14:tracePt t="161404" x="4340225" y="3384550"/>
          <p14:tracePt t="161420" x="4340225" y="3394075"/>
          <p14:tracePt t="161437" x="4348163" y="3394075"/>
          <p14:tracePt t="161453" x="4348163" y="3402013"/>
          <p14:tracePt t="161470" x="4357688" y="3402013"/>
          <p14:tracePt t="161487" x="4375150" y="3411538"/>
          <p14:tracePt t="161503" x="4384675" y="3411538"/>
          <p14:tracePt t="161520" x="4394200" y="3411538"/>
          <p14:tracePt t="161537" x="4402138" y="3411538"/>
          <p14:tracePt t="161553" x="4411663" y="3411538"/>
          <p14:tracePt t="161570" x="4419600" y="3411538"/>
          <p14:tracePt t="161587" x="4429125" y="3402013"/>
          <p14:tracePt t="161603" x="4438650" y="3384550"/>
          <p14:tracePt t="161620" x="4446588" y="3375025"/>
          <p14:tracePt t="161637" x="4446588" y="3367088"/>
          <p14:tracePt t="161653" x="4438650" y="3357563"/>
          <p14:tracePt t="161670" x="4429125" y="3340100"/>
          <p14:tracePt t="161687" x="4402138" y="3322638"/>
          <p14:tracePt t="161703" x="4384675" y="3303588"/>
          <p14:tracePt t="161720" x="4348163" y="3303588"/>
          <p14:tracePt t="161737" x="4340225" y="3295650"/>
          <p14:tracePt t="161753" x="4322763" y="3295650"/>
          <p14:tracePt t="161770" x="4303713" y="3295650"/>
          <p14:tracePt t="161787" x="4295775" y="3295650"/>
          <p14:tracePt t="161803" x="4276725" y="3295650"/>
          <p14:tracePt t="161820" x="4276725" y="3303588"/>
          <p14:tracePt t="161837" x="4268788" y="3313113"/>
          <p14:tracePt t="161853" x="4268788" y="3330575"/>
          <p14:tracePt t="161870" x="4268788" y="3340100"/>
          <p14:tracePt t="161887" x="4268788" y="3348038"/>
          <p14:tracePt t="161904" x="4276725" y="3367088"/>
          <p14:tracePt t="161920" x="4276725" y="3375025"/>
          <p14:tracePt t="161937" x="4295775" y="3384550"/>
          <p14:tracePt t="161953" x="4303713" y="3394075"/>
          <p14:tracePt t="161970" x="4313238" y="3402013"/>
          <p14:tracePt t="161987" x="4322763" y="3402013"/>
          <p14:tracePt t="162003" x="4330700" y="3402013"/>
          <p14:tracePt t="162020" x="4340225" y="3402013"/>
          <p14:tracePt t="162053" x="4348163" y="3402013"/>
          <p14:tracePt t="162070" x="4357688" y="3402013"/>
          <p14:tracePt t="162089" x="4367213" y="3402013"/>
          <p14:tracePt t="162105" x="4367213" y="3394075"/>
          <p14:tracePt t="162120" x="4375150" y="3384550"/>
          <p14:tracePt t="162137" x="4375150" y="3375025"/>
          <p14:tracePt t="162153" x="4375150" y="3357563"/>
          <p14:tracePt t="162170" x="4375150" y="3340100"/>
          <p14:tracePt t="162187" x="4367213" y="3313113"/>
          <p14:tracePt t="162203" x="4357688" y="3295650"/>
          <p14:tracePt t="162220" x="4340225" y="3286125"/>
          <p14:tracePt t="162237" x="4330700" y="3276600"/>
          <p14:tracePt t="162254" x="4303713" y="3276600"/>
          <p14:tracePt t="162270" x="4295775" y="3276600"/>
          <p14:tracePt t="162287" x="4286250" y="3276600"/>
          <p14:tracePt t="162303" x="4276725" y="3295650"/>
          <p14:tracePt t="162320" x="4268788" y="3295650"/>
          <p14:tracePt t="162337" x="4268788" y="3313113"/>
          <p14:tracePt t="162353" x="4268788" y="3322638"/>
          <p14:tracePt t="162370" x="4276725" y="3340100"/>
          <p14:tracePt t="162387" x="4276725" y="3348038"/>
          <p14:tracePt t="162404" x="4286250" y="3357563"/>
          <p14:tracePt t="162420" x="4303713" y="3367088"/>
          <p14:tracePt t="162437" x="4313238" y="3375025"/>
          <p14:tracePt t="162454" x="4322763" y="3375025"/>
          <p14:tracePt t="162470" x="4330700" y="3375025"/>
          <p14:tracePt t="162487" x="4340225" y="3375025"/>
          <p14:tracePt t="162504" x="4348163" y="3375025"/>
          <p14:tracePt t="162520" x="4357688" y="3375025"/>
          <p14:tracePt t="162553" x="4367213" y="3375025"/>
          <p14:tracePt t="162570" x="4375150" y="3367088"/>
          <p14:tracePt t="162587" x="4375150" y="3357563"/>
          <p14:tracePt t="162603" x="4375150" y="3340100"/>
          <p14:tracePt t="162620" x="4375150" y="3330575"/>
          <p14:tracePt t="162637" x="4375150" y="3313113"/>
          <p14:tracePt t="162653" x="4367213" y="3295650"/>
          <p14:tracePt t="162670" x="4367213" y="3286125"/>
          <p14:tracePt t="162687" x="4340225" y="3276600"/>
          <p14:tracePt t="162703" x="4322763" y="3276600"/>
          <p14:tracePt t="162720" x="4303713" y="3268663"/>
          <p14:tracePt t="162737" x="4295775" y="3268663"/>
          <p14:tracePt t="162754" x="4286250" y="3268663"/>
          <p14:tracePt t="162770" x="4276725" y="3268663"/>
          <p14:tracePt t="162787" x="4268788" y="3276600"/>
          <p14:tracePt t="162803" x="4268788" y="3286125"/>
          <p14:tracePt t="162820" x="4268788" y="3295650"/>
          <p14:tracePt t="162837" x="4268788" y="3313113"/>
          <p14:tracePt t="162853" x="4268788" y="3322638"/>
          <p14:tracePt t="162870" x="4286250" y="3348038"/>
          <p14:tracePt t="162887" x="4295775" y="3348038"/>
          <p14:tracePt t="162904" x="4303713" y="3367088"/>
          <p14:tracePt t="162920" x="4313238" y="3367088"/>
          <p14:tracePt t="162937" x="4322763" y="3375025"/>
          <p14:tracePt t="162953" x="4330700" y="3375025"/>
          <p14:tracePt t="162970" x="4340225" y="3384550"/>
          <p14:tracePt t="162987" x="4348163" y="3384550"/>
          <p14:tracePt t="163003" x="4367213" y="3384550"/>
          <p14:tracePt t="163020" x="4375150" y="3384550"/>
          <p14:tracePt t="163037" x="4384675" y="3384550"/>
          <p14:tracePt t="163053" x="4394200" y="3384550"/>
          <p14:tracePt t="163070" x="4402138" y="3384550"/>
          <p14:tracePt t="163087" x="4402138" y="3375025"/>
          <p14:tracePt t="163103" x="4402138" y="3367088"/>
          <p14:tracePt t="163120" x="4402138" y="3357563"/>
          <p14:tracePt t="163154" x="4394200" y="3348038"/>
          <p14:tracePt t="163170" x="4384675" y="3340100"/>
          <p14:tracePt t="163187" x="4367213" y="3322638"/>
          <p14:tracePt t="163203" x="4348163" y="3313113"/>
          <p14:tracePt t="163220" x="4340225" y="3303588"/>
          <p14:tracePt t="163237" x="4330700" y="3295650"/>
          <p14:tracePt t="163253" x="4322763" y="3295650"/>
          <p14:tracePt t="163270" x="4313238" y="3295650"/>
          <p14:tracePt t="163287" x="4295775" y="3295650"/>
          <p14:tracePt t="163303" x="4286250" y="3295650"/>
          <p14:tracePt t="163320" x="4286250" y="3303588"/>
          <p14:tracePt t="163337" x="4286250" y="3313113"/>
          <p14:tracePt t="163370" x="4303713" y="3330575"/>
          <p14:tracePt t="163387" x="4313238" y="3340100"/>
          <p14:tracePt t="163404" x="4322763" y="3348038"/>
          <p14:tracePt t="163420" x="4330700" y="3357563"/>
          <p14:tracePt t="163437" x="4340225" y="3357563"/>
          <p14:tracePt t="163453" x="4348163" y="3367088"/>
          <p14:tracePt t="163470" x="4357688" y="3367088"/>
          <p14:tracePt t="163487" x="4367213" y="3367088"/>
          <p14:tracePt t="163520" x="4375150" y="3367088"/>
          <p14:tracePt t="163537" x="4384675" y="3367088"/>
          <p14:tracePt t="163562" x="4394200" y="3367088"/>
          <p14:tracePt t="163603" x="4402138" y="3367088"/>
          <p14:tracePt t="163651" x="4411663" y="3367088"/>
          <p14:tracePt t="163685" x="4419600" y="3367088"/>
          <p14:tracePt t="163699" x="4419600" y="3357563"/>
          <p14:tracePt t="163713" x="4429125" y="3357563"/>
          <p14:tracePt t="163726" x="4438650" y="3357563"/>
          <p14:tracePt t="163747" x="4446588" y="3357563"/>
          <p14:tracePt t="163754" x="4456113" y="3357563"/>
          <p14:tracePt t="163770" x="4465638" y="3357563"/>
          <p14:tracePt t="163787" x="4473575" y="3357563"/>
          <p14:tracePt t="163803" x="4500563" y="3357563"/>
          <p14:tracePt t="163820" x="4527550" y="3357563"/>
          <p14:tracePt t="163837" x="4598988" y="3357563"/>
          <p14:tracePt t="163853" x="4625975" y="3375025"/>
          <p14:tracePt t="163870" x="4679950" y="3384550"/>
          <p14:tracePt t="163887" x="4724400" y="3402013"/>
          <p14:tracePt t="163904" x="4795838" y="3438525"/>
          <p14:tracePt t="163920" x="4840288" y="3455988"/>
          <p14:tracePt t="163937" x="4884738" y="3473450"/>
          <p14:tracePt t="163953" x="4929188" y="3490913"/>
          <p14:tracePt t="163970" x="4946650" y="3500438"/>
          <p14:tracePt t="163987" x="4983163" y="3500438"/>
          <p14:tracePt t="164003" x="5010150" y="3509963"/>
          <p14:tracePt t="164020" x="5027613" y="3517900"/>
          <p14:tracePt t="164037" x="5054600" y="3517900"/>
          <p14:tracePt t="164053" x="5072063" y="3527425"/>
          <p14:tracePt t="164070" x="5089525" y="3527425"/>
          <p14:tracePt t="164087" x="5108575" y="3527425"/>
          <p14:tracePt t="164103" x="5126038" y="3527425"/>
          <p14:tracePt t="164120" x="5126038" y="3517900"/>
          <p14:tracePt t="164137" x="5126038" y="3509963"/>
          <p14:tracePt t="164153" x="5133975" y="3490913"/>
          <p14:tracePt t="164170" x="5133975" y="3482975"/>
          <p14:tracePt t="164203" x="5133975" y="3473450"/>
          <p14:tracePt t="164220" x="5116513" y="3473450"/>
          <p14:tracePt t="164254" x="5099050" y="3473450"/>
          <p14:tracePt t="164270" x="5072063" y="3473450"/>
          <p14:tracePt t="164287" x="5037138" y="3482975"/>
          <p14:tracePt t="164303" x="4991100" y="3490913"/>
          <p14:tracePt t="164320" x="4965700" y="3500438"/>
          <p14:tracePt t="164337" x="4938713" y="3509963"/>
          <p14:tracePt t="164353" x="4929188" y="3509963"/>
          <p14:tracePt t="164370" x="4919663" y="3509963"/>
          <p14:tracePt t="164406" x="4929188" y="3509963"/>
          <p14:tracePt t="164420" x="4946650" y="3509963"/>
          <p14:tracePt t="164437" x="4965700" y="3509963"/>
          <p14:tracePt t="164453" x="4991100" y="3509963"/>
          <p14:tracePt t="164470" x="5000625" y="3509963"/>
          <p14:tracePt t="164487" x="5037138" y="3509963"/>
          <p14:tracePt t="164503" x="5045075" y="3509963"/>
          <p14:tracePt t="164520" x="5072063" y="3509963"/>
          <p14:tracePt t="164537" x="5081588" y="3509963"/>
          <p14:tracePt t="164553" x="5108575" y="3509963"/>
          <p14:tracePt t="164570" x="5180013" y="3509963"/>
          <p14:tracePt t="164587" x="5276850" y="3509963"/>
          <p14:tracePt t="164603" x="5411788" y="3517900"/>
          <p14:tracePt t="164620" x="5465763" y="3527425"/>
          <p14:tracePt t="164637" x="5483225" y="3527425"/>
          <p14:tracePt t="164653" x="5527675" y="3536950"/>
          <p14:tracePt t="164670" x="5554663" y="3536950"/>
          <p14:tracePt t="164687" x="5581650" y="3544888"/>
          <p14:tracePt t="164703" x="5608638" y="3544888"/>
          <p14:tracePt t="164720" x="5643563" y="3562350"/>
          <p14:tracePt t="164737" x="5670550" y="3562350"/>
          <p14:tracePt t="164754" x="5697538" y="3562350"/>
          <p14:tracePt t="164770" x="5732463" y="3562350"/>
          <p14:tracePt t="164787" x="5759450" y="3562350"/>
          <p14:tracePt t="164803" x="5822950" y="3562350"/>
          <p14:tracePt t="164820" x="5875338" y="3562350"/>
          <p14:tracePt t="164837" x="5946775" y="3562350"/>
          <p14:tracePt t="164853" x="6010275" y="3562350"/>
          <p14:tracePt t="164870" x="6108700" y="3571875"/>
          <p14:tracePt t="164887" x="6153150" y="3581400"/>
          <p14:tracePt t="164904" x="6180138" y="3589338"/>
          <p14:tracePt t="164920" x="6188075" y="3589338"/>
          <p14:tracePt t="164937" x="6205538" y="3589338"/>
          <p14:tracePt t="166994" x="6054725" y="3589338"/>
          <p14:tracePt t="167000" x="5911850" y="3589338"/>
          <p14:tracePt t="167007" x="5822950" y="3589338"/>
          <p14:tracePt t="167020" x="5751513" y="3589338"/>
          <p14:tracePt t="167037" x="5500688" y="3616325"/>
          <p14:tracePt t="167053" x="5367338" y="3633788"/>
          <p14:tracePt t="167070" x="5276850" y="3652838"/>
          <p14:tracePt t="167087" x="5259388" y="3660775"/>
          <p14:tracePt t="167103" x="5232400" y="3670300"/>
          <p14:tracePt t="167120" x="5224463" y="3679825"/>
          <p14:tracePt t="167137" x="5205413" y="3687763"/>
          <p14:tracePt t="167153" x="5180013" y="3705225"/>
          <p14:tracePt t="167170" x="5143500" y="3724275"/>
          <p14:tracePt t="167187" x="5037138" y="3776663"/>
          <p14:tracePt t="167203" x="4929188" y="3822700"/>
          <p14:tracePt t="167220" x="4813300" y="3875088"/>
          <p14:tracePt t="167237" x="4759325" y="3902075"/>
          <p14:tracePt t="167253" x="4705350" y="3929063"/>
          <p14:tracePt t="167270" x="4679950" y="3946525"/>
          <p14:tracePt t="167287" x="4643438" y="3973513"/>
          <p14:tracePt t="167303" x="4608513" y="3983038"/>
          <p14:tracePt t="167320" x="4589463" y="3990975"/>
          <p14:tracePt t="167337" x="4572000" y="4010025"/>
          <p14:tracePt t="167353" x="4554538" y="4010025"/>
          <p14:tracePt t="167370" x="4537075" y="4027488"/>
          <p14:tracePt t="167387" x="4527550" y="4037013"/>
          <p14:tracePt t="167404" x="4500563" y="4062413"/>
          <p14:tracePt t="167420" x="4483100" y="4081463"/>
          <p14:tracePt t="167437" x="4456113" y="4098925"/>
          <p14:tracePt t="167453" x="4429125" y="4133850"/>
          <p14:tracePt t="167470" x="4411663" y="4152900"/>
          <p14:tracePt t="167487" x="4394200" y="4160838"/>
          <p14:tracePt t="167503" x="4384675" y="4160838"/>
          <p14:tracePt t="167537" x="4384675" y="4143375"/>
          <p14:tracePt t="167553" x="4384675" y="4108450"/>
          <p14:tracePt t="167570" x="4384675" y="4054475"/>
          <p14:tracePt t="167587" x="4367213" y="3956050"/>
          <p14:tracePt t="167603" x="4357688" y="3751263"/>
          <p14:tracePt t="167620" x="4348163" y="3679825"/>
          <p14:tracePt t="167637" x="4348163" y="3625850"/>
          <p14:tracePt t="167653" x="4348163" y="3581400"/>
          <p14:tracePt t="167670" x="4348163" y="3562350"/>
          <p14:tracePt t="167687" x="4348163" y="3554413"/>
          <p14:tracePt t="167704" x="4348163" y="3544888"/>
          <p14:tracePt t="167737" x="4348163" y="3536950"/>
          <p14:tracePt t="167753" x="4348163" y="3527425"/>
          <p14:tracePt t="167770" x="4348163" y="3517900"/>
          <p14:tracePt t="167788" x="4348163" y="3509963"/>
          <p14:tracePt t="167803" x="4348163" y="3490913"/>
          <p14:tracePt t="167820" x="4348163" y="3482975"/>
          <p14:tracePt t="167837" x="4357688" y="3446463"/>
          <p14:tracePt t="167854" x="4367213" y="3429000"/>
          <p14:tracePt t="167870" x="4375150" y="3394075"/>
          <p14:tracePt t="167887" x="4375150" y="3367088"/>
          <p14:tracePt t="167904" x="4375150" y="3348038"/>
          <p14:tracePt t="167937" x="4375150" y="3340100"/>
          <p14:tracePt t="167953" x="4367213" y="3340100"/>
          <p14:tracePt t="167970" x="4357688" y="3340100"/>
          <p14:tracePt t="168021" x="4357688" y="3348038"/>
          <p14:tracePt t="168034" x="4357688" y="3357563"/>
          <p14:tracePt t="168069" x="4357688" y="3367088"/>
          <p14:tracePt t="168117" x="4357688" y="3375025"/>
          <p14:tracePt t="168144" x="4357688" y="3384550"/>
          <p14:tracePt t="168164" x="4357688" y="3394075"/>
          <p14:tracePt t="168179" x="4348163" y="3402013"/>
          <p14:tracePt t="168206" x="4348163" y="3411538"/>
          <p14:tracePt t="168241" x="4348163" y="3419475"/>
          <p14:tracePt t="168254" x="4348163" y="3429000"/>
          <p14:tracePt t="168370" x="4340225" y="3429000"/>
          <p14:tracePt t="168397" x="4330700" y="3429000"/>
          <p14:tracePt t="168788" x="4340225" y="3429000"/>
          <p14:tracePt t="168801" x="4340225" y="3438525"/>
          <p14:tracePt t="168815" x="4348163" y="3438525"/>
          <p14:tracePt t="168850" x="4357688" y="3438525"/>
          <p14:tracePt t="168863" x="4357688" y="3446463"/>
          <p14:tracePt t="168870" x="4367213" y="3446463"/>
          <p14:tracePt t="168897" x="4375150" y="3446463"/>
          <p14:tracePt t="168932" x="4384675" y="3446463"/>
          <p14:tracePt t="168945" x="4394200" y="3455988"/>
          <p14:tracePt t="168953" x="4402138" y="3455988"/>
          <p14:tracePt t="168959" x="4411663" y="3465513"/>
          <p14:tracePt t="168973" x="4429125" y="3465513"/>
          <p14:tracePt t="168987" x="4446588" y="3465513"/>
          <p14:tracePt t="169004" x="4491038" y="3473450"/>
          <p14:tracePt t="169020" x="4527550" y="3482975"/>
          <p14:tracePt t="169037" x="4581525" y="3490913"/>
          <p14:tracePt t="169053" x="4608513" y="3500438"/>
          <p14:tracePt t="169070" x="4652963" y="3509963"/>
          <p14:tracePt t="169087" x="4679950" y="3509963"/>
          <p14:tracePt t="169103" x="4714875" y="3509963"/>
          <p14:tracePt t="169120" x="4741863" y="3509963"/>
          <p14:tracePt t="169137" x="4768850" y="3517900"/>
          <p14:tracePt t="169153" x="4803775" y="3517900"/>
          <p14:tracePt t="169170" x="4830763" y="3517900"/>
          <p14:tracePt t="169187" x="4867275" y="3517900"/>
          <p14:tracePt t="169203" x="4875213" y="3517900"/>
          <p14:tracePt t="169220" x="4894263" y="3509963"/>
          <p14:tracePt t="169237" x="4911725" y="3509963"/>
          <p14:tracePt t="169254" x="4929188" y="3500438"/>
          <p14:tracePt t="169270" x="4938713" y="3500438"/>
          <p14:tracePt t="169287" x="4946650" y="3490913"/>
          <p14:tracePt t="169303" x="4973638" y="3482975"/>
          <p14:tracePt t="169320" x="4983163" y="3482975"/>
          <p14:tracePt t="169337" x="5000625" y="3482975"/>
          <p14:tracePt t="169354" x="5010150" y="3482975"/>
          <p14:tracePt t="169370" x="5018088" y="3482975"/>
          <p14:tracePt t="169387" x="5027613" y="3482975"/>
          <p14:tracePt t="169404" x="5037138" y="3482975"/>
          <p14:tracePt t="170076" x="5037138" y="3490913"/>
          <p14:tracePt t="170082" x="5027613" y="3490913"/>
          <p14:tracePt t="170089" x="5018088" y="3490913"/>
          <p14:tracePt t="170104" x="5010150" y="3500438"/>
          <p14:tracePt t="170120" x="4991100" y="3500438"/>
          <p14:tracePt t="170137" x="4965700" y="3509963"/>
          <p14:tracePt t="170153" x="4946650" y="3509963"/>
          <p14:tracePt t="170170" x="4911725" y="3517900"/>
          <p14:tracePt t="170188" x="4875213" y="3517900"/>
          <p14:tracePt t="170203" x="4848225" y="3527425"/>
          <p14:tracePt t="170220" x="4813300" y="3536950"/>
          <p14:tracePt t="170237" x="4776788" y="3544888"/>
          <p14:tracePt t="170253" x="4732338" y="3554413"/>
          <p14:tracePt t="170270" x="4687888" y="3571875"/>
          <p14:tracePt t="170287" x="4616450" y="3581400"/>
          <p14:tracePt t="170303" x="4562475" y="3581400"/>
          <p14:tracePt t="170320" x="4518025" y="3571875"/>
          <p14:tracePt t="170337" x="4456113" y="3554413"/>
          <p14:tracePt t="170353" x="4429125" y="3544888"/>
          <p14:tracePt t="170370" x="4394200" y="3536950"/>
          <p14:tracePt t="170387" x="4357688" y="3517900"/>
          <p14:tracePt t="170404" x="4340225" y="3500438"/>
          <p14:tracePt t="170420" x="4313238" y="3482975"/>
          <p14:tracePt t="170437" x="4303713" y="3482975"/>
          <p14:tracePt t="170453" x="4286250" y="3465513"/>
          <p14:tracePt t="170470" x="4276725" y="3465513"/>
          <p14:tracePt t="170487" x="4268788" y="3455988"/>
          <p14:tracePt t="170503" x="4268788" y="3446463"/>
          <p14:tracePt t="170537" x="4268788" y="3438525"/>
          <p14:tracePt t="170569" x="4276725" y="3438525"/>
          <p14:tracePt t="170575" x="4286250" y="3438525"/>
          <p14:tracePt t="170596" x="4295775" y="3438525"/>
          <p14:tracePt t="170610" x="4303713" y="3438525"/>
          <p14:tracePt t="170624" x="4313238" y="3438525"/>
          <p14:tracePt t="170637" x="4330700" y="3438525"/>
          <p14:tracePt t="170653" x="4340225" y="3438525"/>
          <p14:tracePt t="170670" x="4357688" y="3438525"/>
          <p14:tracePt t="170687" x="4384675" y="3438525"/>
          <p14:tracePt t="170704" x="4402138" y="3446463"/>
          <p14:tracePt t="170720" x="4491038" y="3455988"/>
          <p14:tracePt t="170737" x="4562475" y="3465513"/>
          <p14:tracePt t="170753" x="4768850" y="3465513"/>
          <p14:tracePt t="170770" x="4938713" y="3473450"/>
          <p14:tracePt t="170787" x="5045075" y="3473450"/>
          <p14:tracePt t="170803" x="5062538" y="3473450"/>
          <p14:tracePt t="170820" x="5081588" y="3473450"/>
          <p14:tracePt t="170837" x="5089525" y="3473450"/>
          <p14:tracePt t="170853" x="5099050" y="3473450"/>
          <p14:tracePt t="170870" x="5108575" y="3473450"/>
          <p14:tracePt t="170904" x="5116513" y="3473450"/>
          <p14:tracePt t="170932" x="5126038" y="3473450"/>
          <p14:tracePt t="171041" x="5116513" y="3473450"/>
          <p14:tracePt t="171048" x="5108575" y="3482975"/>
          <p14:tracePt t="171056" x="5099050" y="3482975"/>
          <p14:tracePt t="171070" x="5054600" y="3490913"/>
          <p14:tracePt t="171087" x="5000625" y="3500438"/>
          <p14:tracePt t="171103" x="4919663" y="3509963"/>
          <p14:tracePt t="171120" x="4884738" y="3517900"/>
          <p14:tracePt t="171137" x="4822825" y="3517900"/>
          <p14:tracePt t="171153" x="4751388" y="3517900"/>
          <p14:tracePt t="171170" x="4643438" y="3509963"/>
          <p14:tracePt t="171187" x="4500563" y="3482975"/>
          <p14:tracePt t="171203" x="4438650" y="3473450"/>
          <p14:tracePt t="171220" x="4402138" y="3465513"/>
          <p14:tracePt t="171237" x="4394200" y="3455988"/>
          <p14:tracePt t="171254" x="4384675" y="3455988"/>
          <p14:tracePt t="171256" x="4375150" y="3455988"/>
          <p14:tracePt t="171270" x="4367213" y="3446463"/>
          <p14:tracePt t="171289" x="4357688" y="3446463"/>
          <p14:tracePt t="171303" x="4357688" y="3438525"/>
          <p14:tracePt t="171320" x="4348163" y="3429000"/>
          <p14:tracePt t="171356" x="4340225" y="3429000"/>
          <p14:tracePt t="171398" x="4330700" y="3429000"/>
          <p14:tracePt t="171411" x="4322763" y="3429000"/>
          <p14:tracePt t="171439" x="4322763" y="3419475"/>
          <p14:tracePt t="171446" x="4313238" y="3419475"/>
          <p14:tracePt t="171473" x="4303713" y="3419475"/>
          <p14:tracePt t="171479" x="4303713" y="3411538"/>
          <p14:tracePt t="171657" x="4313238" y="3411538"/>
          <p14:tracePt t="171712" x="4322763" y="3411538"/>
          <p14:tracePt t="171726" x="4330700" y="3411538"/>
          <p14:tracePt t="171760" x="4340225" y="3411538"/>
          <p14:tracePt t="171767" x="4340225" y="3419475"/>
          <p14:tracePt t="171794" x="4348163" y="3419475"/>
          <p14:tracePt t="171815" x="4357688" y="3419475"/>
          <p14:tracePt t="171829" x="4367213" y="3419475"/>
          <p14:tracePt t="171836" x="4375150" y="3419475"/>
          <p14:tracePt t="171849" x="4384675" y="3419475"/>
          <p14:tracePt t="171856" x="4394200" y="3419475"/>
          <p14:tracePt t="171870" x="4411663" y="3419475"/>
          <p14:tracePt t="171887" x="4429125" y="3429000"/>
          <p14:tracePt t="171903" x="4456113" y="3438525"/>
          <p14:tracePt t="171920" x="4554538" y="3465513"/>
          <p14:tracePt t="171937" x="4633913" y="3490913"/>
          <p14:tracePt t="171953" x="4741863" y="3517900"/>
          <p14:tracePt t="171970" x="4776788" y="3536950"/>
          <p14:tracePt t="171987" x="4822825" y="3536950"/>
          <p14:tracePt t="172003" x="4840288" y="3536950"/>
          <p14:tracePt t="172020" x="4848225" y="3536950"/>
          <p14:tracePt t="172037" x="4875213" y="3536950"/>
          <p14:tracePt t="172053" x="4884738" y="3536950"/>
          <p14:tracePt t="172070" x="4902200" y="3536950"/>
          <p14:tracePt t="172087" x="4911725" y="3527425"/>
          <p14:tracePt t="172103" x="4929188" y="3527425"/>
          <p14:tracePt t="172120" x="4938713" y="3517900"/>
          <p14:tracePt t="172137" x="4946650" y="3517900"/>
          <p14:tracePt t="172153" x="4956175" y="3509963"/>
          <p14:tracePt t="172170" x="4965700" y="3509963"/>
          <p14:tracePt t="172187" x="4973638" y="3509963"/>
          <p14:tracePt t="172203" x="4983163" y="3509963"/>
          <p14:tracePt t="172226" x="4991100" y="3509963"/>
          <p14:tracePt t="172315" x="4983163" y="3509963"/>
          <p14:tracePt t="172342" x="4973638" y="3509963"/>
          <p14:tracePt t="172356" x="4965700" y="3509963"/>
          <p14:tracePt t="172363" x="4965700" y="3500438"/>
          <p14:tracePt t="172384" x="4965700" y="3490913"/>
          <p14:tracePt t="172431" x="4965700" y="3482975"/>
          <p14:tracePt t="172842" x="4965700" y="3490913"/>
          <p14:tracePt t="172856" x="4965700" y="3500438"/>
          <p14:tracePt t="172890" x="4965700" y="3509963"/>
          <p14:tracePt t="172911" x="4965700" y="3517900"/>
          <p14:tracePt t="172925" x="4965700" y="3527425"/>
          <p14:tracePt t="172931" x="4965700" y="3536950"/>
          <p14:tracePt t="172939" x="4973638" y="3544888"/>
          <p14:tracePt t="172953" x="5010150" y="3589338"/>
          <p14:tracePt t="172970" x="5054600" y="3679825"/>
          <p14:tracePt t="172987" x="5143500" y="3813175"/>
          <p14:tracePt t="173003" x="5187950" y="3884613"/>
          <p14:tracePt t="173020" x="5251450" y="3956050"/>
          <p14:tracePt t="173037" x="5322888" y="4044950"/>
          <p14:tracePt t="173053" x="5367338" y="4081463"/>
          <p14:tracePt t="173070" x="5384800" y="4108450"/>
          <p14:tracePt t="173087" x="5402263" y="4125913"/>
          <p14:tracePt t="173104" x="5411788" y="4133850"/>
          <p14:tracePt t="173120" x="5411788" y="4143375"/>
          <p14:tracePt t="173137" x="5419725" y="4152900"/>
          <p14:tracePt t="173170" x="5429250" y="4160838"/>
          <p14:tracePt t="173187" x="5438775" y="4170363"/>
          <p14:tracePt t="173204" x="5446713" y="4179888"/>
          <p14:tracePt t="173220" x="5473700" y="4197350"/>
          <p14:tracePt t="173237" x="5491163" y="4205288"/>
          <p14:tracePt t="173254" x="5527675" y="4232275"/>
          <p14:tracePt t="173270" x="5537200" y="4251325"/>
          <p14:tracePt t="173287" x="5554663" y="4268788"/>
          <p14:tracePt t="173303" x="5562600" y="4268788"/>
          <p14:tracePt t="173320" x="5572125" y="4276725"/>
          <p14:tracePt t="173337" x="5581650" y="4286250"/>
          <p14:tracePt t="173353" x="5589588" y="4286250"/>
          <p14:tracePt t="173370" x="5589588" y="4295775"/>
          <p14:tracePt t="173411" x="5599113" y="4295775"/>
          <p14:tracePt t="173541" x="5608638" y="4295775"/>
          <p14:tracePt t="173561" x="5616575" y="4295775"/>
          <p14:tracePt t="173568" x="5626100" y="4295775"/>
          <p14:tracePt t="173575" x="5643563" y="4295775"/>
          <p14:tracePt t="173587" x="5661025" y="4295775"/>
          <p14:tracePt t="173603" x="5776913" y="4295775"/>
          <p14:tracePt t="173620" x="5867400" y="4295775"/>
          <p14:tracePt t="173637" x="5929313" y="4295775"/>
          <p14:tracePt t="173653" x="5956300" y="4295775"/>
          <p14:tracePt t="173670" x="5983288" y="4303713"/>
          <p14:tracePt t="173687" x="6018213" y="4313238"/>
          <p14:tracePt t="173703" x="6027738" y="4313238"/>
          <p14:tracePt t="173720" x="6054725" y="4322763"/>
          <p14:tracePt t="173737" x="6081713" y="4330700"/>
          <p14:tracePt t="173753" x="6108700" y="4330700"/>
          <p14:tracePt t="173770" x="6116638" y="4330700"/>
          <p14:tracePt t="173787" x="6134100" y="4330700"/>
          <p14:tracePt t="173803" x="6143625" y="4330700"/>
          <p14:tracePt t="173820" x="6153150" y="4330700"/>
          <p14:tracePt t="173853" x="6161088" y="4330700"/>
          <p14:tracePt t="174246" x="6037263" y="4303713"/>
          <p14:tracePt t="174253" x="5795963" y="4232275"/>
          <p14:tracePt t="174260" x="5562600" y="4152900"/>
          <p14:tracePt t="174270" x="5456238" y="4098925"/>
          <p14:tracePt t="174287" x="5322888" y="4010025"/>
          <p14:tracePt t="174303" x="5214938" y="3919538"/>
          <p14:tracePt t="174320" x="5180013" y="3875088"/>
          <p14:tracePt t="174337" x="5099050" y="3830638"/>
          <p14:tracePt t="174353" x="5000625" y="3786188"/>
          <p14:tracePt t="174370" x="4875213" y="3705225"/>
          <p14:tracePt t="174387" x="4830763" y="3679825"/>
          <p14:tracePt t="174403" x="4776788" y="3633788"/>
          <p14:tracePt t="174420" x="4741863" y="3589338"/>
          <p14:tracePt t="174437" x="4705350" y="3554413"/>
          <p14:tracePt t="174453" x="4679950" y="3517900"/>
          <p14:tracePt t="174470" x="4660900" y="3500438"/>
          <p14:tracePt t="174487" x="4652963" y="3482975"/>
          <p14:tracePt t="174503" x="4643438" y="3465513"/>
          <p14:tracePt t="174520" x="4633913" y="3455988"/>
          <p14:tracePt t="174537" x="4633913" y="3446463"/>
          <p14:tracePt t="174554" x="4616450" y="3446463"/>
          <p14:tracePt t="174570" x="4608513" y="3446463"/>
          <p14:tracePt t="174587" x="4589463" y="3446463"/>
          <p14:tracePt t="174603" x="4510088" y="3446463"/>
          <p14:tracePt t="174620" x="4465638" y="3438525"/>
          <p14:tracePt t="174637" x="4429125" y="3429000"/>
          <p14:tracePt t="174653" x="4411663" y="3411538"/>
          <p14:tracePt t="174670" x="4384675" y="3402013"/>
          <p14:tracePt t="174687" x="4375150" y="3394075"/>
          <p14:tracePt t="174703" x="4367213" y="3394075"/>
          <p14:tracePt t="174720" x="4357688" y="3384550"/>
          <p14:tracePt t="174737" x="4348163" y="3375025"/>
          <p14:tracePt t="174849" x="4348163" y="3384550"/>
          <p14:tracePt t="174904" x="4348163" y="3394075"/>
          <p14:tracePt t="175013" x="4348163" y="3402013"/>
          <p14:tracePt t="175055" x="4348163" y="3411538"/>
          <p14:tracePt t="175069" x="4357688" y="3411538"/>
          <p14:tracePt t="175082" x="4357688" y="3419475"/>
          <p14:tracePt t="175102" x="4367213" y="3429000"/>
          <p14:tracePt t="175109" x="4367213" y="3438525"/>
          <p14:tracePt t="175123" x="4375150" y="3446463"/>
          <p14:tracePt t="175137" x="4384675" y="3446463"/>
          <p14:tracePt t="175154" x="4402138" y="3465513"/>
          <p14:tracePt t="175170" x="4429125" y="3482975"/>
          <p14:tracePt t="175187" x="4572000" y="3562350"/>
          <p14:tracePt t="175203" x="4670425" y="3598863"/>
          <p14:tracePt t="175220" x="4795838" y="3652838"/>
          <p14:tracePt t="175237" x="4848225" y="3660775"/>
          <p14:tracePt t="175253" x="4911725" y="3687763"/>
          <p14:tracePt t="175270" x="4956175" y="3687763"/>
          <p14:tracePt t="175287" x="5062538" y="3705225"/>
          <p14:tracePt t="175303" x="5126038" y="3714750"/>
          <p14:tracePt t="175320" x="5160963" y="3714750"/>
          <p14:tracePt t="175337" x="5205413" y="3714750"/>
          <p14:tracePt t="175353" x="5232400" y="3714750"/>
          <p14:tracePt t="175370" x="5276850" y="3714750"/>
          <p14:tracePt t="175387" x="5340350" y="3705225"/>
          <p14:tracePt t="175403" x="5527675" y="3670300"/>
          <p14:tracePt t="175420" x="5643563" y="3652838"/>
          <p14:tracePt t="175437" x="5705475" y="3633788"/>
          <p14:tracePt t="175453" x="5759450" y="3625850"/>
          <p14:tracePt t="175470" x="5776913" y="3625850"/>
          <p14:tracePt t="175487" x="5795963" y="3608388"/>
          <p14:tracePt t="175503" x="5813425" y="3608388"/>
          <p14:tracePt t="175520" x="5822950" y="3598863"/>
          <p14:tracePt t="175537" x="5830888" y="3598863"/>
          <p14:tracePt t="175570" x="5830888" y="3589338"/>
          <p14:tracePt t="175610" x="5830888" y="3581400"/>
          <p14:tracePt t="175616" x="5840413" y="3581400"/>
          <p14:tracePt t="175636" x="5840413" y="3571875"/>
          <p14:tracePt t="175650" x="5848350" y="3571875"/>
          <p14:tracePt t="175684" x="5848350" y="3562350"/>
          <p14:tracePt t="175719" x="5848350" y="3554413"/>
          <p14:tracePt t="175746" x="5848350" y="3536950"/>
          <p14:tracePt t="175760" x="5848350" y="3527425"/>
          <p14:tracePt t="175766" x="5848350" y="3509963"/>
          <p14:tracePt t="175774" x="5840413" y="3500438"/>
          <p14:tracePt t="175787" x="5840413" y="3490913"/>
          <p14:tracePt t="175803" x="5830888" y="3455988"/>
          <p14:tracePt t="175820" x="5822950" y="3446463"/>
          <p14:tracePt t="175837" x="5813425" y="3438525"/>
          <p14:tracePt t="175853" x="5813425" y="3429000"/>
          <p14:tracePt t="175870" x="5813425" y="3419475"/>
          <p14:tracePt t="175945" x="5822950" y="3419475"/>
          <p14:tracePt t="175979" x="5830888" y="3419475"/>
          <p14:tracePt t="175986" x="5830888" y="3429000"/>
          <p14:tracePt t="175992" x="5840413" y="3429000"/>
          <p14:tracePt t="176003" x="5848350" y="3429000"/>
          <p14:tracePt t="176020" x="5911850" y="3429000"/>
          <p14:tracePt t="176037" x="5965825" y="3429000"/>
          <p14:tracePt t="176054" x="6027738" y="3429000"/>
          <p14:tracePt t="176070" x="6054725" y="3429000"/>
          <p14:tracePt t="176087" x="6081713" y="3429000"/>
          <p14:tracePt t="176103" x="6108700" y="3429000"/>
          <p14:tracePt t="176120" x="6116638" y="3429000"/>
          <p14:tracePt t="176137" x="6134100" y="3429000"/>
          <p14:tracePt t="176240" x="6134100" y="3438525"/>
          <p14:tracePt t="176246" x="6126163" y="3438525"/>
          <p14:tracePt t="176253" x="6116638" y="3438525"/>
          <p14:tracePt t="176270" x="6108700" y="3438525"/>
          <p14:tracePt t="176287" x="6099175" y="3446463"/>
          <p14:tracePt t="176304" x="6062663" y="3465513"/>
          <p14:tracePt t="176320" x="6045200" y="3473450"/>
          <p14:tracePt t="176337" x="6010275" y="3490913"/>
          <p14:tracePt t="176353" x="5973763" y="3500438"/>
          <p14:tracePt t="176370" x="5894388" y="3536950"/>
          <p14:tracePt t="176387" x="5830888" y="3581400"/>
          <p14:tracePt t="176403" x="5670550" y="3660775"/>
          <p14:tracePt t="176420" x="5562600" y="3714750"/>
          <p14:tracePt t="176437" x="5446713" y="3776663"/>
          <p14:tracePt t="176453" x="5330825" y="3867150"/>
          <p14:tracePt t="176470" x="5286375" y="3902075"/>
          <p14:tracePt t="176487" x="5259388" y="3946525"/>
          <p14:tracePt t="176503" x="5232400" y="3973513"/>
          <p14:tracePt t="176520" x="5214938" y="4010025"/>
          <p14:tracePt t="176537" x="5205413" y="4027488"/>
          <p14:tracePt t="176554" x="5187950" y="4044950"/>
          <p14:tracePt t="176570" x="5170488" y="4081463"/>
          <p14:tracePt t="176587" x="5153025" y="4089400"/>
          <p14:tracePt t="176603" x="5126038" y="4108450"/>
          <p14:tracePt t="176620" x="5099050" y="4125913"/>
          <p14:tracePt t="176637" x="5027613" y="4160838"/>
          <p14:tracePt t="176653" x="4973638" y="4187825"/>
          <p14:tracePt t="176670" x="4929188" y="4205288"/>
          <p14:tracePt t="176687" x="4894263" y="4224338"/>
          <p14:tracePt t="176703" x="4875213" y="4232275"/>
          <p14:tracePt t="176720" x="4840288" y="4241800"/>
          <p14:tracePt t="176737" x="4830763" y="4251325"/>
          <p14:tracePt t="176753" x="4803775" y="4268788"/>
          <p14:tracePt t="176770" x="4795838" y="4268788"/>
          <p14:tracePt t="176787" x="4776788" y="4276725"/>
          <p14:tracePt t="176803" x="4768850" y="4276725"/>
          <p14:tracePt t="176820" x="4759325" y="4276725"/>
          <p14:tracePt t="176837" x="4751388" y="4286250"/>
          <p14:tracePt t="176854" x="4741863" y="4286250"/>
          <p14:tracePt t="176870" x="4732338" y="4286250"/>
          <p14:tracePt t="176938" x="4741863" y="4286250"/>
          <p14:tracePt t="176945" x="4751388" y="4286250"/>
          <p14:tracePt t="176965" x="4759325" y="4286250"/>
          <p14:tracePt t="176979" x="4768850" y="4286250"/>
          <p14:tracePt t="176987" x="4776788" y="4276725"/>
          <p14:tracePt t="177003" x="4786313" y="4276725"/>
          <p14:tracePt t="177020" x="4813300" y="4268788"/>
          <p14:tracePt t="177037" x="4840288" y="4268788"/>
          <p14:tracePt t="177054" x="4867275" y="4259263"/>
          <p14:tracePt t="177070" x="4884738" y="4259263"/>
          <p14:tracePt t="177087" x="4902200" y="4259263"/>
          <p14:tracePt t="177103" x="4919663" y="4259263"/>
          <p14:tracePt t="177120" x="4938713" y="4259263"/>
          <p14:tracePt t="177137" x="4965700" y="4259263"/>
          <p14:tracePt t="177153" x="4983163" y="4259263"/>
          <p14:tracePt t="177170" x="5000625" y="4259263"/>
          <p14:tracePt t="177187" x="5027613" y="4251325"/>
          <p14:tracePt t="177203" x="5045075" y="4251325"/>
          <p14:tracePt t="177220" x="5062538" y="4251325"/>
          <p14:tracePt t="177237" x="5072063" y="4251325"/>
          <p14:tracePt t="177270" x="5081588" y="4241800"/>
          <p14:tracePt t="177303" x="5089525" y="4241800"/>
          <p14:tracePt t="177547" x="5081588" y="4241800"/>
          <p14:tracePt t="177555" x="5054600" y="4241800"/>
          <p14:tracePt t="177562" x="5027613" y="4241800"/>
          <p14:tracePt t="177570" x="5000625" y="4241800"/>
          <p14:tracePt t="177587" x="4956175" y="4251325"/>
          <p14:tracePt t="177603" x="4911725" y="4251325"/>
          <p14:tracePt t="177620" x="4894263" y="4251325"/>
          <p14:tracePt t="177637" x="4867275" y="4251325"/>
          <p14:tracePt t="177653" x="4840288" y="4251325"/>
          <p14:tracePt t="177670" x="4822825" y="4251325"/>
          <p14:tracePt t="177687" x="4795838" y="4251325"/>
          <p14:tracePt t="177704" x="4776788" y="4251325"/>
          <p14:tracePt t="177720" x="4751388" y="4251325"/>
          <p14:tracePt t="177737" x="4732338" y="4251325"/>
          <p14:tracePt t="177753" x="4714875" y="4251325"/>
          <p14:tracePt t="177770" x="4705350" y="4251325"/>
          <p14:tracePt t="177849" x="4714875" y="4259263"/>
          <p14:tracePt t="177863" x="4724400" y="4259263"/>
          <p14:tracePt t="177876" x="4732338" y="4259263"/>
          <p14:tracePt t="177883" x="4741863" y="4259263"/>
          <p14:tracePt t="177890" x="4751388" y="4259263"/>
          <p14:tracePt t="177904" x="4759325" y="4259263"/>
          <p14:tracePt t="177920" x="4786313" y="4259263"/>
          <p14:tracePt t="177937" x="4813300" y="4259263"/>
          <p14:tracePt t="177953" x="4840288" y="4259263"/>
          <p14:tracePt t="177970" x="4857750" y="4259263"/>
          <p14:tracePt t="177987" x="4902200" y="4259263"/>
          <p14:tracePt t="178003" x="4929188" y="4259263"/>
          <p14:tracePt t="178020" x="4973638" y="4259263"/>
          <p14:tracePt t="178037" x="4991100" y="4259263"/>
          <p14:tracePt t="178053" x="5010150" y="4259263"/>
          <p14:tracePt t="178070" x="5018088" y="4259263"/>
          <p14:tracePt t="178280" x="5018088" y="4251325"/>
          <p14:tracePt t="178328" x="5010150" y="4251325"/>
          <p14:tracePt t="178349" x="5000625" y="4241800"/>
          <p14:tracePt t="178390" x="5000625" y="4232275"/>
          <p14:tracePt t="178397" x="4991100" y="4232275"/>
          <p14:tracePt t="178410" x="4991100" y="4224338"/>
          <p14:tracePt t="178431" x="4983163" y="4224338"/>
          <p14:tracePt t="178439" x="4983163" y="4214813"/>
          <p14:tracePt t="178453" x="4973638" y="4214813"/>
          <p14:tracePt t="178470" x="4965700" y="4214813"/>
          <p14:tracePt t="178487" x="4946650" y="4205288"/>
          <p14:tracePt t="178520" x="4929188" y="4197350"/>
          <p14:tracePt t="178537" x="4929188" y="4187825"/>
          <p14:tracePt t="178554" x="4919663" y="4179888"/>
          <p14:tracePt t="178570" x="4911725" y="4179888"/>
          <p14:tracePt t="178603" x="4902200" y="4179888"/>
          <p14:tracePt t="178620" x="4894263" y="4179888"/>
          <p14:tracePt t="178637" x="4884738" y="4179888"/>
          <p14:tracePt t="178653" x="4875213" y="4179888"/>
          <p14:tracePt t="178670" x="4857750" y="4170363"/>
          <p14:tracePt t="178687" x="4830763" y="4170363"/>
          <p14:tracePt t="178703" x="4803775" y="4160838"/>
          <p14:tracePt t="178720" x="4724400" y="4143375"/>
          <p14:tracePt t="178737" x="4652963" y="4143375"/>
          <p14:tracePt t="178753" x="4518025" y="4133850"/>
          <p14:tracePt t="178770" x="4483100" y="4125913"/>
          <p14:tracePt t="178787" x="4438650" y="4125913"/>
          <p14:tracePt t="178804" x="4429125" y="4125913"/>
          <p14:tracePt t="178820" x="4402138" y="4125913"/>
          <p14:tracePt t="178837" x="4384675" y="4125913"/>
          <p14:tracePt t="178853" x="4367213" y="4125913"/>
          <p14:tracePt t="178870" x="4348163" y="4125913"/>
          <p14:tracePt t="178958" x="4348163" y="4116388"/>
          <p14:tracePt t="178965" x="4357688" y="4116388"/>
          <p14:tracePt t="178973" x="4367213" y="4108450"/>
          <p14:tracePt t="178993" x="4375150" y="4098925"/>
          <p14:tracePt t="179006" x="4384675" y="4081463"/>
          <p14:tracePt t="179020" x="4394200" y="4071938"/>
          <p14:tracePt t="179037" x="4402138" y="4054475"/>
          <p14:tracePt t="179054" x="4402138" y="4044950"/>
          <p14:tracePt t="179070" x="4411663" y="4037013"/>
          <p14:tracePt t="179087" x="4411663" y="4027488"/>
          <p14:tracePt t="179103" x="4411663" y="4017963"/>
          <p14:tracePt t="179120" x="4411663" y="4010025"/>
          <p14:tracePt t="179137" x="4411663" y="4000500"/>
          <p14:tracePt t="179153" x="4411663" y="3990975"/>
          <p14:tracePt t="179178" x="4411663" y="3983038"/>
          <p14:tracePt t="179198" x="4411663" y="3973513"/>
          <p14:tracePt t="179206" x="4411663" y="3965575"/>
          <p14:tracePt t="179220" x="4411663" y="3946525"/>
          <p14:tracePt t="179237" x="4402138" y="3894138"/>
          <p14:tracePt t="179253" x="4402138" y="3724275"/>
          <p14:tracePt t="179270" x="4402138" y="3633788"/>
          <p14:tracePt t="179287" x="4394200" y="3581400"/>
          <p14:tracePt t="179303" x="4384675" y="3536950"/>
          <p14:tracePt t="179320" x="4375150" y="3509963"/>
          <p14:tracePt t="179337" x="4375150" y="3482975"/>
          <p14:tracePt t="179353" x="4375150" y="3465513"/>
          <p14:tracePt t="179370" x="4367213" y="3455988"/>
          <p14:tracePt t="179387" x="4367213" y="3446463"/>
          <p14:tracePt t="179403" x="4357688" y="3438525"/>
          <p14:tracePt t="179420" x="4348163" y="3438525"/>
          <p14:tracePt t="179739" x="4357688" y="3438525"/>
          <p14:tracePt t="179753" x="4367213" y="3438525"/>
          <p14:tracePt t="179767" x="4375150" y="3438525"/>
          <p14:tracePt t="179788" x="4384675" y="3438525"/>
          <p14:tracePt t="179794" x="4394200" y="3446463"/>
          <p14:tracePt t="179808" x="4402138" y="3446463"/>
          <p14:tracePt t="179820" x="4411663" y="3446463"/>
          <p14:tracePt t="179837" x="4429125" y="3446463"/>
          <p14:tracePt t="179853" x="4491038" y="3446463"/>
          <p14:tracePt t="179870" x="4714875" y="3438525"/>
          <p14:tracePt t="179887" x="4875213" y="3419475"/>
          <p14:tracePt t="179903" x="5108575" y="3411538"/>
          <p14:tracePt t="179920" x="5205413" y="3402013"/>
          <p14:tracePt t="179937" x="5268913" y="3402013"/>
          <p14:tracePt t="179953" x="5313363" y="3402013"/>
          <p14:tracePt t="179970" x="5348288" y="3402013"/>
          <p14:tracePt t="179987" x="5402263" y="3402013"/>
          <p14:tracePt t="180003" x="5419725" y="3411538"/>
          <p14:tracePt t="180020" x="5456238" y="3411538"/>
          <p14:tracePt t="180037" x="5473700" y="3411538"/>
          <p14:tracePt t="180054" x="5491163" y="3411538"/>
          <p14:tracePt t="180070" x="5500688" y="3411538"/>
          <p14:tracePt t="180104" x="5500688" y="3419475"/>
          <p14:tracePt t="180137" x="5500688" y="3429000"/>
          <p14:tracePt t="180143" x="5491163" y="3429000"/>
          <p14:tracePt t="180153" x="5483225" y="3429000"/>
          <p14:tracePt t="180170" x="5456238" y="3429000"/>
          <p14:tracePt t="180187" x="5402263" y="3429000"/>
          <p14:tracePt t="180204" x="5303838" y="3429000"/>
          <p14:tracePt t="180220" x="5099050" y="3419475"/>
          <p14:tracePt t="180237" x="5010150" y="3419475"/>
          <p14:tracePt t="180253" x="4938713" y="3419475"/>
          <p14:tracePt t="180270" x="4902200" y="3419475"/>
          <p14:tracePt t="180287" x="4884738" y="3419475"/>
          <p14:tracePt t="180304" x="4857750" y="3429000"/>
          <p14:tracePt t="180320" x="4848225" y="3429000"/>
          <p14:tracePt t="180337" x="4840288" y="3429000"/>
          <p14:tracePt t="180383" x="4848225" y="3429000"/>
          <p14:tracePt t="180397" x="4857750" y="3429000"/>
          <p14:tracePt t="180405" x="4867275" y="3429000"/>
          <p14:tracePt t="180417" x="4875213" y="3429000"/>
          <p14:tracePt t="180424" x="4884738" y="3419475"/>
          <p14:tracePt t="180439" x="4902200" y="3419475"/>
          <p14:tracePt t="180453" x="4911725" y="3411538"/>
          <p14:tracePt t="180470" x="4929188" y="3411538"/>
          <p14:tracePt t="180487" x="4956175" y="3411538"/>
          <p14:tracePt t="180503" x="4983163" y="3411538"/>
          <p14:tracePt t="180520" x="5027613" y="3402013"/>
          <p14:tracePt t="180537" x="5081588" y="3394075"/>
          <p14:tracePt t="180554" x="5153025" y="3394075"/>
          <p14:tracePt t="180570" x="5197475" y="3394075"/>
          <p14:tracePt t="180587" x="5241925" y="3394075"/>
          <p14:tracePt t="180603" x="5348288" y="3394075"/>
          <p14:tracePt t="180620" x="5483225" y="3384550"/>
          <p14:tracePt t="180637" x="5626100" y="3384550"/>
          <p14:tracePt t="180654" x="5697538" y="3384550"/>
          <p14:tracePt t="180670" x="5732463" y="3384550"/>
          <p14:tracePt t="180687" x="5759450" y="3384550"/>
          <p14:tracePt t="180703" x="5776913" y="3384550"/>
          <p14:tracePt t="180720" x="5795963" y="3384550"/>
          <p14:tracePt t="180737" x="5803900" y="3384550"/>
          <p14:tracePt t="180753" x="5813425" y="3384550"/>
          <p14:tracePt t="180770" x="5822950" y="3384550"/>
          <p14:tracePt t="180787" x="5830888" y="3384550"/>
          <p14:tracePt t="180842" x="5822950" y="3384550"/>
          <p14:tracePt t="180856" x="5813425" y="3384550"/>
          <p14:tracePt t="180870" x="5795963" y="3384550"/>
          <p14:tracePt t="180876" x="5786438" y="3384550"/>
          <p14:tracePt t="180887" x="5768975" y="3384550"/>
          <p14:tracePt t="180903" x="5715000" y="3384550"/>
          <p14:tracePt t="180920" x="5572125" y="3384550"/>
          <p14:tracePt t="180937" x="5483225" y="3384550"/>
          <p14:tracePt t="180953" x="5429250" y="3384550"/>
          <p14:tracePt t="180970" x="5402263" y="3384550"/>
          <p14:tracePt t="180987" x="5367338" y="3384550"/>
          <p14:tracePt t="181003" x="5357813" y="3384550"/>
          <p14:tracePt t="181020" x="5330825" y="3375025"/>
          <p14:tracePt t="181037" x="5330825" y="3367088"/>
          <p14:tracePt t="181054" x="5322888" y="3367088"/>
          <p14:tracePt t="181144" x="5330825" y="3375025"/>
          <p14:tracePt t="181178" x="5340350" y="3384550"/>
          <p14:tracePt t="181205" x="5348288" y="3394075"/>
          <p14:tracePt t="181219" x="5357813" y="3394075"/>
          <p14:tracePt t="181240" x="5357813" y="3402013"/>
          <p14:tracePt t="181260" x="5357813" y="3411538"/>
          <p14:tracePt t="181274" x="5367338" y="3411538"/>
          <p14:tracePt t="181289" x="5367338" y="3419475"/>
          <p14:tracePt t="181323" x="5367338" y="3429000"/>
          <p14:tracePt t="181342" x="5375275" y="3429000"/>
          <p14:tracePt t="181370" x="5384800" y="3429000"/>
          <p14:tracePt t="181404" x="5394325" y="3429000"/>
          <p14:tracePt t="181418" x="5402263" y="3429000"/>
          <p14:tracePt t="181445" x="5402263" y="3419475"/>
          <p14:tracePt t="181452" x="5411788" y="3419475"/>
          <p14:tracePt t="181473" x="5419725" y="3411538"/>
          <p14:tracePt t="181486" x="5429250" y="3411538"/>
          <p14:tracePt t="181493" x="5438775" y="3402013"/>
          <p14:tracePt t="181507" x="5446713" y="3402013"/>
          <p14:tracePt t="181520" x="5465763" y="3402013"/>
          <p14:tracePt t="181537" x="5500688" y="3394075"/>
          <p14:tracePt t="181554" x="5518150" y="3384550"/>
          <p14:tracePt t="181570" x="5545138" y="3375025"/>
          <p14:tracePt t="181587" x="5562600" y="3375025"/>
          <p14:tracePt t="181603" x="5589588" y="3375025"/>
          <p14:tracePt t="181637" x="5599113" y="3375025"/>
          <p14:tracePt t="181654" x="5608638" y="3375025"/>
          <p14:tracePt t="181712" x="5608638" y="3384550"/>
          <p14:tracePt t="181781" x="5608638" y="3394075"/>
          <p14:tracePt t="181863" x="5608638" y="3402013"/>
          <p14:tracePt t="181897" x="5599113" y="3402013"/>
          <p14:tracePt t="182336" x="5608638" y="3402013"/>
          <p14:tracePt t="182357" x="5616575" y="3402013"/>
          <p14:tracePt t="182377" x="5626100" y="3402013"/>
          <p14:tracePt t="182405" x="5634038" y="3402013"/>
          <p14:tracePt t="182431" x="5643563" y="3402013"/>
          <p14:tracePt t="182459" x="5653088" y="3402013"/>
          <p14:tracePt t="182507" x="5661025" y="3402013"/>
          <p14:tracePt t="182575" x="5670550" y="3402013"/>
          <p14:tracePt t="182726" x="5670550" y="3411538"/>
          <p14:tracePt t="182877" x="5670550" y="3419475"/>
          <p14:tracePt t="182890" x="5680075" y="3419475"/>
          <p14:tracePt t="182980" x="5688013" y="3419475"/>
          <p14:tracePt t="183021" x="5697538" y="3419475"/>
          <p14:tracePt t="183034" x="5697538" y="3429000"/>
          <p14:tracePt t="183042" x="5705475" y="3429000"/>
          <p14:tracePt t="183056" x="5705475" y="3438525"/>
          <p14:tracePt t="183070" x="5715000" y="3438525"/>
          <p14:tracePt t="183096" x="5724525" y="3438525"/>
          <p14:tracePt t="183124" x="5732463" y="3438525"/>
          <p14:tracePt t="183973" x="5724525" y="3438525"/>
          <p14:tracePt t="184021" x="5724525" y="3446463"/>
          <p14:tracePt t="184048" x="5715000" y="3446463"/>
          <p14:tracePt t="184082" x="5705475" y="3446463"/>
          <p14:tracePt t="184096" x="5697538" y="3446463"/>
          <p14:tracePt t="184130" x="5688013" y="3446463"/>
          <p14:tracePt t="184144" x="5680075" y="3446463"/>
          <p14:tracePt t="184158" x="5670550" y="3455988"/>
          <p14:tracePt t="184173" x="5661025" y="3455988"/>
          <p14:tracePt t="184178" x="5653088" y="3455988"/>
          <p14:tracePt t="184199" x="5643563" y="3455988"/>
          <p14:tracePt t="184213" x="5634038" y="3455988"/>
          <p14:tracePt t="184220" x="5626100" y="3455988"/>
          <p14:tracePt t="184237" x="5616575" y="3455988"/>
          <p14:tracePt t="184253" x="5589588" y="3455988"/>
          <p14:tracePt t="184270" x="5562600" y="3455988"/>
          <p14:tracePt t="184287" x="5545138" y="3455988"/>
          <p14:tracePt t="184303" x="5510213" y="3455988"/>
          <p14:tracePt t="184320" x="5500688" y="3455988"/>
          <p14:tracePt t="184323" x="5483225" y="3455988"/>
          <p14:tracePt t="184337" x="5465763" y="3446463"/>
          <p14:tracePt t="184353" x="5446713" y="3446463"/>
          <p14:tracePt t="184370" x="5411788" y="3446463"/>
          <p14:tracePt t="184387" x="5384800" y="3446463"/>
          <p14:tracePt t="184404" x="5330825" y="3446463"/>
          <p14:tracePt t="184420" x="5143500" y="3455988"/>
          <p14:tracePt t="184437" x="5018088" y="3490913"/>
          <p14:tracePt t="184453" x="4911725" y="3536950"/>
          <p14:tracePt t="184470" x="4848225" y="3571875"/>
          <p14:tracePt t="184487" x="4795838" y="3598863"/>
          <p14:tracePt t="184503" x="4768850" y="3625850"/>
          <p14:tracePt t="184520" x="4732338" y="3652838"/>
          <p14:tracePt t="184537" x="4687888" y="3687763"/>
          <p14:tracePt t="184554" x="4670425" y="3705225"/>
          <p14:tracePt t="184570" x="4643438" y="3724275"/>
          <p14:tracePt t="184587" x="4633913" y="3732213"/>
          <p14:tracePt t="184603" x="4625975" y="3741738"/>
          <p14:tracePt t="184620" x="4616450" y="3741738"/>
          <p14:tracePt t="184637" x="4608513" y="3751263"/>
          <p14:tracePt t="184653" x="4598988" y="3759200"/>
          <p14:tracePt t="184670" x="4589463" y="3768725"/>
          <p14:tracePt t="184687" x="4554538" y="3786188"/>
          <p14:tracePt t="184704" x="4537075" y="3786188"/>
          <p14:tracePt t="184720" x="4510088" y="3803650"/>
          <p14:tracePt t="184737" x="4483100" y="3822700"/>
          <p14:tracePt t="184754" x="4456113" y="3840163"/>
          <p14:tracePt t="184770" x="4429125" y="3840163"/>
          <p14:tracePt t="184787" x="4402138" y="3857625"/>
          <p14:tracePt t="184803" x="4375150" y="3857625"/>
          <p14:tracePt t="184820" x="4357688" y="3867150"/>
          <p14:tracePt t="184837" x="4340225" y="3867150"/>
          <p14:tracePt t="184853" x="4330700" y="3867150"/>
          <p14:tracePt t="184870" x="4322763" y="3867150"/>
          <p14:tracePt t="184887" x="4313238" y="3867150"/>
          <p14:tracePt t="184920" x="4303713" y="3875088"/>
          <p14:tracePt t="184937" x="4286250" y="3884613"/>
          <p14:tracePt t="184953" x="4241800" y="3911600"/>
          <p14:tracePt t="184970" x="4214813" y="3938588"/>
          <p14:tracePt t="184987" x="4160838" y="3990975"/>
          <p14:tracePt t="185003" x="4125913" y="4027488"/>
          <p14:tracePt t="185020" x="4081463" y="4071938"/>
          <p14:tracePt t="185037" x="4062413" y="4089400"/>
          <p14:tracePt t="185053" x="4054475" y="4116388"/>
          <p14:tracePt t="185070" x="4044950" y="4133850"/>
          <p14:tracePt t="185087" x="4044950" y="4143375"/>
          <p14:tracePt t="185104" x="4044950" y="4152900"/>
          <p14:tracePt t="185124" x="4044950" y="4160838"/>
          <p14:tracePt t="185151" x="4054475" y="4160838"/>
          <p14:tracePt t="185165" x="4062413" y="4160838"/>
          <p14:tracePt t="185178" x="4071938" y="4160838"/>
          <p14:tracePt t="185187" x="4089400" y="4170363"/>
          <p14:tracePt t="185203" x="4108450" y="4170363"/>
          <p14:tracePt t="185220" x="4133850" y="4179888"/>
          <p14:tracePt t="185237" x="4152900" y="4179888"/>
          <p14:tracePt t="185253" x="4170363" y="4187825"/>
          <p14:tracePt t="185270" x="4241800" y="4197350"/>
          <p14:tracePt t="185287" x="4303713" y="4214813"/>
          <p14:tracePt t="185303" x="4394200" y="4232275"/>
          <p14:tracePt t="185320" x="4438650" y="4251325"/>
          <p14:tracePt t="185337" x="4500563" y="4259263"/>
          <p14:tracePt t="185353" x="4545013" y="4276725"/>
          <p14:tracePt t="185370" x="4616450" y="4295775"/>
          <p14:tracePt t="185387" x="4687888" y="4303713"/>
          <p14:tracePt t="185403" x="4759325" y="4322763"/>
          <p14:tracePt t="185420" x="4813300" y="4322763"/>
          <p14:tracePt t="185437" x="4840288" y="4330700"/>
          <p14:tracePt t="185453" x="4884738" y="4340225"/>
          <p14:tracePt t="185470" x="4902200" y="4340225"/>
          <p14:tracePt t="185487" x="4938713" y="4348163"/>
          <p14:tracePt t="185503" x="5018088" y="4348163"/>
          <p14:tracePt t="185521" x="5126038" y="4348163"/>
          <p14:tracePt t="185537" x="5160963" y="4348163"/>
          <p14:tracePt t="185553" x="5197475" y="4348163"/>
          <p14:tracePt t="185570" x="5232400" y="4348163"/>
          <p14:tracePt t="185587" x="5259388" y="4348163"/>
          <p14:tracePt t="185603" x="5295900" y="4348163"/>
          <p14:tracePt t="185620" x="5322888" y="4348163"/>
          <p14:tracePt t="185637" x="5375275" y="4340225"/>
          <p14:tracePt t="185653" x="5527675" y="4330700"/>
          <p14:tracePt t="185670" x="5626100" y="4313238"/>
          <p14:tracePt t="185687" x="5715000" y="4295775"/>
          <p14:tracePt t="185703" x="5768975" y="4295775"/>
          <p14:tracePt t="185720" x="5867400" y="4268788"/>
          <p14:tracePt t="185737" x="5965825" y="4251325"/>
          <p14:tracePt t="185754" x="6126163" y="4232275"/>
          <p14:tracePt t="185770" x="6170613" y="4232275"/>
          <p14:tracePt t="185787" x="6215063" y="4214813"/>
          <p14:tracePt t="185803" x="6242050" y="4214813"/>
          <p14:tracePt t="185820" x="6259513" y="4214813"/>
          <p14:tracePt t="185822" x="6269038" y="4214813"/>
          <p14:tracePt t="185837" x="6286500" y="4205288"/>
          <p14:tracePt t="185853" x="6303963" y="4197350"/>
          <p14:tracePt t="185870" x="6313488" y="4197350"/>
          <p14:tracePt t="185887" x="6330950" y="4187825"/>
          <p14:tracePt t="185904" x="6340475" y="4187825"/>
          <p14:tracePt t="185920" x="6348413" y="4179888"/>
          <p14:tracePt t="185953" x="6357938" y="4170363"/>
          <p14:tracePt t="185970" x="6357938" y="4160838"/>
          <p14:tracePt t="186003" x="6357938" y="4152900"/>
          <p14:tracePt t="186020" x="6367463" y="4143375"/>
          <p14:tracePt t="186037" x="6367463" y="4133850"/>
          <p14:tracePt t="186053" x="6375400" y="4081463"/>
          <p14:tracePt t="186070" x="6375400" y="3929063"/>
          <p14:tracePt t="186087" x="6375400" y="3884613"/>
          <p14:tracePt t="186103" x="6367463" y="3848100"/>
          <p14:tracePt t="186120" x="6357938" y="3840163"/>
          <p14:tracePt t="186137" x="6348413" y="3830638"/>
          <p14:tracePt t="186153" x="6340475" y="3813175"/>
          <p14:tracePt t="186170" x="6330950" y="3813175"/>
          <p14:tracePt t="186187" x="6313488" y="3813175"/>
          <p14:tracePt t="186203" x="6303963" y="3813175"/>
          <p14:tracePt t="186220" x="6296025" y="3813175"/>
          <p14:tracePt t="186253" x="6286500" y="3813175"/>
          <p14:tracePt t="186270" x="6269038" y="3813175"/>
          <p14:tracePt t="186287" x="6259513" y="3813175"/>
          <p14:tracePt t="186303" x="6242050" y="3813175"/>
          <p14:tracePt t="186320" x="6215063" y="3813175"/>
          <p14:tracePt t="186337" x="6170613" y="3822700"/>
          <p14:tracePt t="186353" x="6126163" y="3822700"/>
          <p14:tracePt t="186370" x="6062663" y="3822700"/>
          <p14:tracePt t="186387" x="5946775" y="3822700"/>
          <p14:tracePt t="186403" x="5751513" y="3813175"/>
          <p14:tracePt t="186420" x="5375275" y="3822700"/>
          <p14:tracePt t="186437" x="5276850" y="3830638"/>
          <p14:tracePt t="186453" x="5197475" y="3848100"/>
          <p14:tracePt t="186470" x="5143500" y="3867150"/>
          <p14:tracePt t="186487" x="4983163" y="3867150"/>
          <p14:tracePt t="186503" x="4857750" y="3875088"/>
          <p14:tracePt t="186521" x="4768850" y="3875088"/>
          <p14:tracePt t="186537" x="4687888" y="3875088"/>
          <p14:tracePt t="186553" x="4643438" y="3875088"/>
          <p14:tracePt t="186570" x="4608513" y="3875088"/>
          <p14:tracePt t="186587" x="4589463" y="3875088"/>
          <p14:tracePt t="186603" x="4562475" y="3875088"/>
          <p14:tracePt t="186620" x="4545013" y="3875088"/>
          <p14:tracePt t="186637" x="4527550" y="3875088"/>
          <p14:tracePt t="186653" x="4510088" y="3875088"/>
          <p14:tracePt t="186670" x="4500563" y="3875088"/>
          <p14:tracePt t="186687" x="4483100" y="3884613"/>
          <p14:tracePt t="186704" x="4465638" y="3884613"/>
          <p14:tracePt t="186720" x="4429125" y="3894138"/>
          <p14:tracePt t="186737" x="4411663" y="3902075"/>
          <p14:tracePt t="186754" x="4384675" y="3919538"/>
          <p14:tracePt t="186770" x="4367213" y="3919538"/>
          <p14:tracePt t="186787" x="4357688" y="3929063"/>
          <p14:tracePt t="186803" x="4348163" y="3938588"/>
          <p14:tracePt t="186820" x="4340225" y="3946525"/>
          <p14:tracePt t="186822" x="4340225" y="3956050"/>
          <p14:tracePt t="186853" x="4340225" y="3965575"/>
          <p14:tracePt t="186877" x="4340225" y="3973513"/>
          <p14:tracePt t="186906" x="4348163" y="3983038"/>
          <p14:tracePt t="186919" x="4348163" y="3990975"/>
          <p14:tracePt t="186946" x="4357688" y="4000500"/>
          <p14:tracePt t="186973" x="4367213" y="4010025"/>
          <p14:tracePt t="186994" x="4367213" y="4017963"/>
          <p14:tracePt t="187008" x="4367213" y="4027488"/>
          <p14:tracePt t="187022" x="4367213" y="4037013"/>
          <p14:tracePt t="187028" x="4375150" y="4037013"/>
          <p14:tracePt t="187037" x="4375150" y="4044950"/>
          <p14:tracePt t="187053" x="4384675" y="4054475"/>
          <p14:tracePt t="187070" x="4384675" y="4062413"/>
          <p14:tracePt t="187087" x="4384675" y="4071938"/>
          <p14:tracePt t="187120" x="4384675" y="4081463"/>
          <p14:tracePt t="187275" x="4384675" y="4071938"/>
          <p14:tracePt t="190761" x="4518025" y="4133850"/>
          <p14:tracePt t="190768" x="4616450" y="4197350"/>
          <p14:tracePt t="190776" x="4670425" y="4232275"/>
          <p14:tracePt t="190787" x="4705350" y="4251325"/>
          <p14:tracePt t="190803" x="4768850" y="4276725"/>
          <p14:tracePt t="190820" x="4795838" y="4276725"/>
          <p14:tracePt t="190837" x="4813300" y="4286250"/>
          <p14:tracePt t="190853" x="4822825" y="4295775"/>
          <p14:tracePt t="190870" x="4840288" y="4295775"/>
          <p14:tracePt t="190887" x="4857750" y="4303713"/>
          <p14:tracePt t="190904" x="4867275" y="4303713"/>
          <p14:tracePt t="190920" x="4884738" y="4303713"/>
          <p14:tracePt t="190937" x="4894263" y="4313238"/>
          <p14:tracePt t="190953" x="4902200" y="4313238"/>
          <p14:tracePt t="190970" x="4919663" y="4330700"/>
          <p14:tracePt t="190987" x="4938713" y="4340225"/>
          <p14:tracePt t="191003" x="4956175" y="4348163"/>
          <p14:tracePt t="191020" x="4965700" y="4348163"/>
          <p14:tracePt t="191037" x="4983163" y="4357688"/>
          <p14:tracePt t="191070" x="4991100" y="4357688"/>
          <p14:tracePt t="191091" x="5000625" y="4357688"/>
          <p14:tracePt t="191138" x="5010150" y="4357688"/>
          <p14:tracePt t="191145" x="5018088" y="4357688"/>
          <p14:tracePt t="191159" x="5027613" y="4357688"/>
          <p14:tracePt t="191173" x="5037138" y="4357688"/>
          <p14:tracePt t="191187" x="5054600" y="4357688"/>
          <p14:tracePt t="191203" x="5081588" y="4357688"/>
          <p14:tracePt t="191220" x="5099050" y="4357688"/>
          <p14:tracePt t="191237" x="5126038" y="4357688"/>
          <p14:tracePt t="191253" x="5143500" y="4357688"/>
          <p14:tracePt t="191270" x="5153025" y="4357688"/>
          <p14:tracePt t="191287" x="5160963" y="4357688"/>
          <p14:tracePt t="191303" x="5180013" y="4348163"/>
          <p14:tracePt t="191320" x="5187950" y="4348163"/>
          <p14:tracePt t="191354" x="5197475" y="4348163"/>
          <p14:tracePt t="191370" x="5197475" y="4340225"/>
          <p14:tracePt t="191392" x="5197475" y="4330700"/>
          <p14:tracePt t="191406" x="5197475" y="4322763"/>
          <p14:tracePt t="191433" x="5197475" y="4313238"/>
          <p14:tracePt t="191461" x="5197475" y="4303713"/>
          <p14:tracePt t="191474" x="5197475" y="4295775"/>
          <p14:tracePt t="191481" x="5197475" y="4286250"/>
          <p14:tracePt t="191494" x="5187950" y="4286250"/>
          <p14:tracePt t="191504" x="5187950" y="4276725"/>
          <p14:tracePt t="191520" x="5170488" y="4268788"/>
          <p14:tracePt t="191537" x="5133975" y="4251325"/>
          <p14:tracePt t="191553" x="5108575" y="4251325"/>
          <p14:tracePt t="191570" x="5062538" y="4251325"/>
          <p14:tracePt t="191587" x="5027613" y="4251325"/>
          <p14:tracePt t="191603" x="5000625" y="4251325"/>
          <p14:tracePt t="191620" x="4946650" y="4259263"/>
          <p14:tracePt t="191637" x="4902200" y="4259263"/>
          <p14:tracePt t="191653" x="4848225" y="4276725"/>
          <p14:tracePt t="191670" x="4803775" y="4286250"/>
          <p14:tracePt t="191687" x="4768850" y="4286250"/>
          <p14:tracePt t="191704" x="4741863" y="4295775"/>
          <p14:tracePt t="191720" x="4705350" y="4303713"/>
          <p14:tracePt t="191737" x="4670425" y="4303713"/>
          <p14:tracePt t="191754" x="4652963" y="4303713"/>
          <p14:tracePt t="191770" x="4625975" y="4303713"/>
          <p14:tracePt t="191787" x="4616450" y="4303713"/>
          <p14:tracePt t="191803" x="4589463" y="4303713"/>
          <p14:tracePt t="191820" x="4581525" y="4303713"/>
          <p14:tracePt t="191837" x="4572000" y="4313238"/>
          <p14:tracePt t="191839" x="4562475" y="4313238"/>
          <p14:tracePt t="191854" x="4554538" y="4313238"/>
          <p14:tracePt t="191870" x="4537075" y="4322763"/>
          <p14:tracePt t="191887" x="4527550" y="4330700"/>
          <p14:tracePt t="191904" x="4518025" y="4330700"/>
          <p14:tracePt t="191937" x="4518025" y="4340225"/>
          <p14:tracePt t="191954" x="4518025" y="4348163"/>
          <p14:tracePt t="191974" x="4527550" y="4357688"/>
          <p14:tracePt t="191987" x="4527550" y="4367213"/>
          <p14:tracePt t="192003" x="4545013" y="4375150"/>
          <p14:tracePt t="192020" x="4554538" y="4384675"/>
          <p14:tracePt t="192037" x="4562475" y="4384675"/>
          <p14:tracePt t="192053" x="4572000" y="4384675"/>
          <p14:tracePt t="192070" x="4589463" y="4384675"/>
          <p14:tracePt t="192087" x="4608513" y="4384675"/>
          <p14:tracePt t="192104" x="4625975" y="4384675"/>
          <p14:tracePt t="192120" x="4643438" y="4384675"/>
          <p14:tracePt t="192137" x="4652963" y="4384675"/>
          <p14:tracePt t="192153" x="4679950" y="4384675"/>
          <p14:tracePt t="192170" x="4697413" y="4384675"/>
          <p14:tracePt t="192187" x="4732338" y="4384675"/>
          <p14:tracePt t="192203" x="4759325" y="4384675"/>
          <p14:tracePt t="192220" x="4786313" y="4384675"/>
          <p14:tracePt t="192237" x="4813300" y="4384675"/>
          <p14:tracePt t="192253" x="4822825" y="4375150"/>
          <p14:tracePt t="192270" x="4848225" y="4375150"/>
          <p14:tracePt t="192287" x="4857750" y="4375150"/>
          <p14:tracePt t="192303" x="4867275" y="4367213"/>
          <p14:tracePt t="192320" x="4884738" y="4367213"/>
          <p14:tracePt t="192337" x="4919663" y="4357688"/>
          <p14:tracePt t="192353" x="4938713" y="4357688"/>
          <p14:tracePt t="192370" x="4956175" y="4348163"/>
          <p14:tracePt t="192387" x="4991100" y="4340225"/>
          <p14:tracePt t="192403" x="5037138" y="4340225"/>
          <p14:tracePt t="192420" x="5133975" y="4322763"/>
          <p14:tracePt t="192437" x="5170488" y="4322763"/>
          <p14:tracePt t="192453" x="5224463" y="4322763"/>
          <p14:tracePt t="192470" x="5251450" y="4313238"/>
          <p14:tracePt t="192487" x="5276850" y="4313238"/>
          <p14:tracePt t="192503" x="5313363" y="4313238"/>
          <p14:tracePt t="192520" x="5340350" y="4313238"/>
          <p14:tracePt t="192537" x="5402263" y="4313238"/>
          <p14:tracePt t="192553" x="5473700" y="4313238"/>
          <p14:tracePt t="192570" x="5616575" y="4322763"/>
          <p14:tracePt t="192587" x="5688013" y="4322763"/>
          <p14:tracePt t="192604" x="5715000" y="4322763"/>
          <p14:tracePt t="192620" x="5751513" y="4322763"/>
          <p14:tracePt t="192637" x="5768975" y="4322763"/>
          <p14:tracePt t="192653" x="5795963" y="4322763"/>
          <p14:tracePt t="192670" x="5822950" y="4322763"/>
          <p14:tracePt t="192687" x="5875338" y="4322763"/>
          <p14:tracePt t="192703" x="5902325" y="4322763"/>
          <p14:tracePt t="192720" x="5929313" y="4313238"/>
          <p14:tracePt t="192737" x="5946775" y="4303713"/>
          <p14:tracePt t="192753" x="5956300" y="4295775"/>
          <p14:tracePt t="192770" x="5973763" y="4286250"/>
          <p14:tracePt t="192787" x="5983288" y="4286250"/>
          <p14:tracePt t="192803" x="5983288" y="4276725"/>
          <p14:tracePt t="192820" x="5991225" y="4268788"/>
          <p14:tracePt t="192954" x="5983288" y="4268788"/>
          <p14:tracePt t="192967" x="5973763" y="4268788"/>
          <p14:tracePt t="192975" x="5965825" y="4259263"/>
          <p14:tracePt t="192987" x="5956300" y="4259263"/>
          <p14:tracePt t="193003" x="5938838" y="4259263"/>
          <p14:tracePt t="193020" x="5929313" y="4259263"/>
          <p14:tracePt t="193037" x="5902325" y="4259263"/>
          <p14:tracePt t="193053" x="5894388" y="4259263"/>
          <p14:tracePt t="193070" x="5884863" y="4259263"/>
          <p14:tracePt t="193087" x="5875338" y="4259263"/>
          <p14:tracePt t="193159" x="5884863" y="4259263"/>
          <p14:tracePt t="193180" x="5894388" y="4259263"/>
          <p14:tracePt t="193186" x="5902325" y="4259263"/>
          <p14:tracePt t="193193" x="5911850" y="4259263"/>
          <p14:tracePt t="193207" x="5919788" y="4259263"/>
          <p14:tracePt t="193220" x="5929313" y="4259263"/>
          <p14:tracePt t="193237" x="5946775" y="4259263"/>
          <p14:tracePt t="193253" x="5956300" y="4259263"/>
          <p14:tracePt t="193270" x="5973763" y="4259263"/>
          <p14:tracePt t="193287" x="5983288" y="4259263"/>
          <p14:tracePt t="193303" x="6010275" y="4259263"/>
          <p14:tracePt t="193320" x="6027738" y="4259263"/>
          <p14:tracePt t="193337" x="6045200" y="4259263"/>
          <p14:tracePt t="193353" x="6062663" y="4259263"/>
          <p14:tracePt t="193370" x="6072188" y="4259263"/>
          <p14:tracePt t="193387" x="6099175" y="4259263"/>
          <p14:tracePt t="193420" x="6116638" y="4259263"/>
          <p14:tracePt t="193437" x="6126163" y="4259263"/>
          <p14:tracePt t="193453" x="6134100" y="4259263"/>
          <p14:tracePt t="193470" x="6153150" y="4259263"/>
          <p14:tracePt t="193487" x="6170613" y="4259263"/>
          <p14:tracePt t="193503" x="6197600" y="4259263"/>
          <p14:tracePt t="193520" x="6224588" y="4268788"/>
          <p14:tracePt t="193537" x="6251575" y="4268788"/>
          <p14:tracePt t="193553" x="6269038" y="4268788"/>
          <p14:tracePt t="193570" x="6286500" y="4268788"/>
          <p14:tracePt t="193587" x="6303963" y="4268788"/>
          <p14:tracePt t="193604" x="6323013" y="4268788"/>
          <p14:tracePt t="193620" x="6340475" y="4268788"/>
          <p14:tracePt t="193637" x="6357938" y="4268788"/>
          <p14:tracePt t="193653" x="6384925" y="4268788"/>
          <p14:tracePt t="193670" x="6394450" y="4268788"/>
          <p14:tracePt t="193704" x="6402388" y="4268788"/>
          <p14:tracePt t="193722" x="6411913" y="4268788"/>
          <p14:tracePt t="193741" x="6419850" y="4268788"/>
          <p14:tracePt t="193837" x="6411913" y="4268788"/>
          <p14:tracePt t="193844" x="6402388" y="4268788"/>
          <p14:tracePt t="193858" x="6384925" y="4268788"/>
          <p14:tracePt t="193870" x="6367463" y="4268788"/>
          <p14:tracePt t="194269" x="6375400" y="4251325"/>
          <p14:tracePt t="194276" x="6402388" y="4241800"/>
          <p14:tracePt t="194289" x="6411913" y="4232275"/>
          <p14:tracePt t="194303" x="6429375" y="4224338"/>
          <p14:tracePt t="194337" x="6438900" y="4205288"/>
          <p14:tracePt t="194353" x="6438900" y="4197350"/>
          <p14:tracePt t="194370" x="6438900" y="4187825"/>
          <p14:tracePt t="194387" x="6438900" y="4179888"/>
          <p14:tracePt t="194403" x="6438900" y="4170363"/>
          <p14:tracePt t="194420" x="6438900" y="4160838"/>
          <p14:tracePt t="194437" x="6438900" y="4152900"/>
          <p14:tracePt t="194455" x="6446838" y="4143375"/>
          <p14:tracePt t="194470" x="6446838" y="4125913"/>
          <p14:tracePt t="194487" x="6456363" y="4116388"/>
          <p14:tracePt t="194503" x="6456363" y="4098925"/>
          <p14:tracePt t="194520" x="6456363" y="4089400"/>
          <p14:tracePt t="194537" x="6456363" y="4071938"/>
          <p14:tracePt t="194618" x="6446838" y="4071938"/>
          <p14:tracePt t="194632" x="6438900" y="4071938"/>
          <p14:tracePt t="194645" x="6429375" y="4071938"/>
          <p14:tracePt t="194653" x="6419850" y="4071938"/>
          <p14:tracePt t="194670" x="6411913" y="4071938"/>
          <p14:tracePt t="194687" x="6402388" y="4071938"/>
          <p14:tracePt t="194703" x="6384925" y="4071938"/>
          <p14:tracePt t="194720" x="6375400" y="4071938"/>
          <p14:tracePt t="194737" x="6367463" y="4071938"/>
          <p14:tracePt t="194753" x="6340475" y="4071938"/>
          <p14:tracePt t="194770" x="6303963" y="4071938"/>
          <p14:tracePt t="194787" x="6286500" y="4081463"/>
          <p14:tracePt t="194803" x="6251575" y="4081463"/>
          <p14:tracePt t="194820" x="6232525" y="4089400"/>
          <p14:tracePt t="194837" x="6188075" y="4098925"/>
          <p14:tracePt t="194853" x="6170613" y="4098925"/>
          <p14:tracePt t="194870" x="6143625" y="4108450"/>
          <p14:tracePt t="194887" x="6116638" y="4116388"/>
          <p14:tracePt t="194903" x="6099175" y="4116388"/>
          <p14:tracePt t="194920" x="6072188" y="4125913"/>
          <p14:tracePt t="194937" x="6062663" y="4133850"/>
          <p14:tracePt t="194953" x="6054725" y="4133850"/>
          <p14:tracePt t="194970" x="6045200" y="4143375"/>
          <p14:tracePt t="194987" x="6027738" y="4143375"/>
          <p14:tracePt t="195003" x="6027738" y="4152900"/>
          <p14:tracePt t="195020" x="6018213" y="4152900"/>
          <p14:tracePt t="195037" x="6018213" y="4170363"/>
          <p14:tracePt t="195071" x="6018213" y="4179888"/>
          <p14:tracePt t="195105" x="6018213" y="4187825"/>
          <p14:tracePt t="195111" x="6027738" y="4187825"/>
          <p14:tracePt t="195120" x="6037263" y="4187825"/>
          <p14:tracePt t="195137" x="6045200" y="4197350"/>
          <p14:tracePt t="195153" x="6054725" y="4205288"/>
          <p14:tracePt t="195170" x="6072188" y="4205288"/>
          <p14:tracePt t="195187" x="6099175" y="4214813"/>
          <p14:tracePt t="195203" x="6108700" y="4214813"/>
          <p14:tracePt t="195221" x="6134100" y="4214813"/>
          <p14:tracePt t="195237" x="6143625" y="4214813"/>
          <p14:tracePt t="195253" x="6153150" y="4214813"/>
          <p14:tracePt t="195270" x="6170613" y="4214813"/>
          <p14:tracePt t="195287" x="6180138" y="4214813"/>
          <p14:tracePt t="195303" x="6188075" y="4205288"/>
          <p14:tracePt t="195320" x="6197600" y="4205288"/>
          <p14:tracePt t="195337" x="6197600" y="4197350"/>
          <p14:tracePt t="195353" x="6205538" y="4179888"/>
          <p14:tracePt t="195370" x="6205538" y="4160838"/>
          <p14:tracePt t="195387" x="6205538" y="4143375"/>
          <p14:tracePt t="195403" x="6205538" y="4125913"/>
          <p14:tracePt t="195420" x="6205538" y="4108450"/>
          <p14:tracePt t="195437" x="6205538" y="4089400"/>
          <p14:tracePt t="195453" x="6205538" y="4081463"/>
          <p14:tracePt t="195470" x="6197600" y="4071938"/>
          <p14:tracePt t="195487" x="6188075" y="4071938"/>
          <p14:tracePt t="195503" x="6161088" y="4062413"/>
          <p14:tracePt t="195520" x="6153150" y="4062413"/>
          <p14:tracePt t="195537" x="6089650" y="4037013"/>
          <p14:tracePt t="195553" x="6037263" y="4027488"/>
          <p14:tracePt t="195570" x="5965825" y="4010025"/>
          <p14:tracePt t="195587" x="5911850" y="4010025"/>
          <p14:tracePt t="195603" x="5875338" y="4010025"/>
          <p14:tracePt t="195620" x="5830888" y="4010025"/>
          <p14:tracePt t="195637" x="5813425" y="4017963"/>
          <p14:tracePt t="195653" x="5786438" y="4027488"/>
          <p14:tracePt t="195670" x="5776913" y="4037013"/>
          <p14:tracePt t="195687" x="5768975" y="4044950"/>
          <p14:tracePt t="195703" x="5759450" y="4054475"/>
          <p14:tracePt t="195721" x="5759450" y="4071938"/>
          <p14:tracePt t="195754" x="5759450" y="4081463"/>
          <p14:tracePt t="195770" x="5768975" y="4098925"/>
          <p14:tracePt t="195787" x="5768975" y="4108450"/>
          <p14:tracePt t="195804" x="5776913" y="4116388"/>
          <p14:tracePt t="195820" x="5786438" y="4125913"/>
          <p14:tracePt t="195837" x="5803900" y="4133850"/>
          <p14:tracePt t="195853" x="5813425" y="4133850"/>
          <p14:tracePt t="195870" x="5830888" y="4133850"/>
          <p14:tracePt t="195887" x="5857875" y="4143375"/>
          <p14:tracePt t="195903" x="5867400" y="4143375"/>
          <p14:tracePt t="195920" x="5902325" y="4143375"/>
          <p14:tracePt t="195937" x="5929313" y="4152900"/>
          <p14:tracePt t="195954" x="5956300" y="4152900"/>
          <p14:tracePt t="195970" x="6010275" y="4160838"/>
          <p14:tracePt t="195987" x="6037263" y="4160838"/>
          <p14:tracePt t="196003" x="6072188" y="4160838"/>
          <p14:tracePt t="196020" x="6089650" y="4160838"/>
          <p14:tracePt t="196037" x="6108700" y="4160838"/>
          <p14:tracePt t="196053" x="6116638" y="4160838"/>
          <p14:tracePt t="196070" x="6126163" y="4152900"/>
          <p14:tracePt t="196087" x="6134100" y="4133850"/>
          <p14:tracePt t="196120" x="6143625" y="4116388"/>
          <p14:tracePt t="196137" x="6143625" y="4108450"/>
          <p14:tracePt t="196153" x="6143625" y="4089400"/>
          <p14:tracePt t="196187" x="6143625" y="4071938"/>
          <p14:tracePt t="196204" x="6134100" y="4071938"/>
          <p14:tracePt t="196220" x="6126163" y="4071938"/>
          <p14:tracePt t="196237" x="6099175" y="4071938"/>
          <p14:tracePt t="196253" x="6089650" y="4071938"/>
          <p14:tracePt t="196270" x="6054725" y="4071938"/>
          <p14:tracePt t="196287" x="6045200" y="4071938"/>
          <p14:tracePt t="196303" x="6027738" y="4081463"/>
          <p14:tracePt t="196320" x="6010275" y="4081463"/>
          <p14:tracePt t="196337" x="5991225" y="4089400"/>
          <p14:tracePt t="196353" x="5983288" y="4089400"/>
          <p14:tracePt t="196370" x="5973763" y="4098925"/>
          <p14:tracePt t="196387" x="5965825" y="4108450"/>
          <p14:tracePt t="196403" x="5956300" y="4108450"/>
          <p14:tracePt t="196420" x="5956300" y="4116388"/>
          <p14:tracePt t="196437" x="5946775" y="4116388"/>
          <p14:tracePt t="196453" x="5946775" y="4125913"/>
          <p14:tracePt t="196470" x="5946775" y="4133850"/>
          <p14:tracePt t="196487" x="5946775" y="4143375"/>
          <p14:tracePt t="196503" x="5956300" y="4160838"/>
          <p14:tracePt t="196520" x="5965825" y="4160838"/>
          <p14:tracePt t="196537" x="5965825" y="4179888"/>
          <p14:tracePt t="196553" x="5973763" y="4187825"/>
          <p14:tracePt t="196570" x="5983288" y="4197350"/>
          <p14:tracePt t="196587" x="6000750" y="4205288"/>
          <p14:tracePt t="196604" x="6010275" y="4214813"/>
          <p14:tracePt t="196620" x="6018213" y="4214813"/>
          <p14:tracePt t="196637" x="6027738" y="4224338"/>
          <p14:tracePt t="196653" x="6045200" y="4224338"/>
          <p14:tracePt t="196670" x="6045200" y="4232275"/>
          <p14:tracePt t="196687" x="6054725" y="4232275"/>
          <p14:tracePt t="196703" x="6054725" y="4241800"/>
          <p14:tracePt t="196720" x="6062663" y="4241800"/>
          <p14:tracePt t="196737" x="6062663" y="4251325"/>
          <p14:tracePt t="196769" x="6062663" y="4259263"/>
          <p14:tracePt t="196796" x="6072188" y="4259263"/>
          <p14:tracePt t="196879" x="6081713" y="4259263"/>
          <p14:tracePt t="196975" x="6081713" y="4251325"/>
          <p14:tracePt t="196995" x="6072188" y="4251325"/>
          <p14:tracePt t="198269" x="6027738" y="4259263"/>
          <p14:tracePt t="198276" x="5956300" y="4295775"/>
          <p14:tracePt t="198287" x="5919788" y="4322763"/>
          <p14:tracePt t="198303" x="5776913" y="4411663"/>
          <p14:tracePt t="198320" x="5715000" y="4456113"/>
          <p14:tracePt t="198337" x="5680075" y="4491038"/>
          <p14:tracePt t="198353" x="5634038" y="4527550"/>
          <p14:tracePt t="198370" x="5626100" y="4537075"/>
          <p14:tracePt t="198373" x="5599113" y="4554538"/>
          <p14:tracePt t="198387" x="5554663" y="4572000"/>
          <p14:tracePt t="198404" x="5500688" y="4581525"/>
          <p14:tracePt t="198420" x="5402263" y="4608513"/>
          <p14:tracePt t="198437" x="5348288" y="4616450"/>
          <p14:tracePt t="198453" x="5295900" y="4625975"/>
          <p14:tracePt t="198470" x="5224463" y="4643438"/>
          <p14:tracePt t="198487" x="5180013" y="4652963"/>
          <p14:tracePt t="198503" x="5089525" y="4670425"/>
          <p14:tracePt t="198520" x="5045075" y="4670425"/>
          <p14:tracePt t="198537" x="5000625" y="4679950"/>
          <p14:tracePt t="198553" x="4973638" y="4687888"/>
          <p14:tracePt t="198570" x="4929188" y="4697413"/>
          <p14:tracePt t="198587" x="4902200" y="4714875"/>
          <p14:tracePt t="198604" x="4867275" y="4724400"/>
          <p14:tracePt t="198620" x="4813300" y="4751388"/>
          <p14:tracePt t="198637" x="4759325" y="4768850"/>
          <p14:tracePt t="198653" x="4687888" y="4795838"/>
          <p14:tracePt t="198670" x="4616450" y="4813300"/>
          <p14:tracePt t="198687" x="4562475" y="4840288"/>
          <p14:tracePt t="198703" x="4491038" y="4848225"/>
          <p14:tracePt t="198720" x="4446588" y="4867275"/>
          <p14:tracePt t="198737" x="4411663" y="4867275"/>
          <p14:tracePt t="198754" x="4394200" y="4875213"/>
          <p14:tracePt t="198770" x="4367213" y="4875213"/>
          <p14:tracePt t="198803" x="4348163" y="4875213"/>
          <p14:tracePt t="198820" x="4340225" y="4867275"/>
          <p14:tracePt t="198837" x="4340225" y="4857750"/>
          <p14:tracePt t="198853" x="4330700" y="4840288"/>
          <p14:tracePt t="198870" x="4322763" y="4830763"/>
          <p14:tracePt t="198872" x="4322763" y="4822825"/>
          <p14:tracePt t="198887" x="4313238" y="4813300"/>
          <p14:tracePt t="198907" x="4313238" y="4803775"/>
          <p14:tracePt t="198941" x="4313238" y="4795838"/>
          <p14:tracePt t="199009" x="4313238" y="4803775"/>
          <p14:tracePt t="199023" x="4313238" y="4813300"/>
          <p14:tracePt t="199030" x="4313238" y="4822825"/>
          <p14:tracePt t="199050" x="4313238" y="4830763"/>
          <p14:tracePt t="199064" x="4313238" y="4840288"/>
          <p14:tracePt t="199078" x="4313238" y="4848225"/>
          <p14:tracePt t="199087" x="4313238" y="4857750"/>
          <p14:tracePt t="199103" x="4322763" y="4857750"/>
          <p14:tracePt t="199120" x="4322763" y="4875213"/>
          <p14:tracePt t="199137" x="4330700" y="4875213"/>
          <p14:tracePt t="199153" x="4330700" y="4884738"/>
          <p14:tracePt t="199170" x="4340225" y="4894263"/>
          <p14:tracePt t="199204" x="4348163" y="4902200"/>
          <p14:tracePt t="199220" x="4357688" y="4902200"/>
          <p14:tracePt t="199237" x="4357688" y="4911725"/>
          <p14:tracePt t="199253" x="4367213" y="4911725"/>
          <p14:tracePt t="199277" x="4375150" y="4911725"/>
          <p14:tracePt t="199305" x="4384675" y="4911725"/>
          <p14:tracePt t="199311" x="4384675" y="4894263"/>
          <p14:tracePt t="199320" x="4394200" y="4894263"/>
          <p14:tracePt t="199337" x="4394200" y="4857750"/>
          <p14:tracePt t="199354" x="4402138" y="4822825"/>
          <p14:tracePt t="199370" x="4402138" y="4795838"/>
          <p14:tracePt t="199387" x="4411663" y="4776788"/>
          <p14:tracePt t="199403" x="4419600" y="4759325"/>
          <p14:tracePt t="199420" x="4419600" y="4751388"/>
          <p14:tracePt t="199437" x="4429125" y="4732338"/>
          <p14:tracePt t="199453" x="4438650" y="4732338"/>
          <p14:tracePt t="199470" x="4446588" y="4714875"/>
          <p14:tracePt t="199487" x="4456113" y="4705350"/>
          <p14:tracePt t="199653" x="4446588" y="4705350"/>
          <p14:tracePt t="199681" x="4446588" y="4714875"/>
          <p14:tracePt t="199689" x="4446588" y="4724400"/>
          <p14:tracePt t="199694" x="4438650" y="4724400"/>
          <p14:tracePt t="199703" x="4438650" y="4732338"/>
          <p14:tracePt t="199720" x="4438650" y="4751388"/>
          <p14:tracePt t="199737" x="4438650" y="4776788"/>
          <p14:tracePt t="199753" x="4438650" y="4795838"/>
          <p14:tracePt t="199770" x="4438650" y="4813300"/>
          <p14:tracePt t="199787" x="4438650" y="4840288"/>
          <p14:tracePt t="199804" x="4438650" y="4848225"/>
          <p14:tracePt t="199820" x="4438650" y="4875213"/>
          <p14:tracePt t="199837" x="4438650" y="4902200"/>
          <p14:tracePt t="199853" x="4438650" y="4929188"/>
          <p14:tracePt t="199870" x="4446588" y="4946650"/>
          <p14:tracePt t="199887" x="4446588" y="4983163"/>
          <p14:tracePt t="199904" x="4456113" y="4991100"/>
          <p14:tracePt t="199920" x="4456113" y="5000625"/>
          <p14:tracePt t="199937" x="4465638" y="5010150"/>
          <p14:tracePt t="199953" x="4473575" y="5010150"/>
          <p14:tracePt t="199970" x="4483100" y="5010150"/>
          <p14:tracePt t="199987" x="4491038" y="5000625"/>
          <p14:tracePt t="200003" x="4510088" y="4983163"/>
          <p14:tracePt t="200020" x="4545013" y="4983163"/>
          <p14:tracePt t="200037" x="4572000" y="4973638"/>
          <p14:tracePt t="200053" x="4625975" y="4965700"/>
          <p14:tracePt t="200070" x="4643438" y="4965700"/>
          <p14:tracePt t="200087" x="4679950" y="4965700"/>
          <p14:tracePt t="200104" x="4705350" y="4965700"/>
          <p14:tracePt t="200120" x="4732338" y="4965700"/>
          <p14:tracePt t="200137" x="4751388" y="4973638"/>
          <p14:tracePt t="200153" x="4759325" y="4973638"/>
          <p14:tracePt t="200187" x="4768850" y="4973638"/>
          <p14:tracePt t="200291" x="4776788" y="4973638"/>
          <p14:tracePt t="200305" x="4786313" y="4973638"/>
          <p14:tracePt t="200338" x="4795838" y="4973638"/>
          <p14:tracePt t="200345" x="4795838" y="4965700"/>
          <p14:tracePt t="200353" x="4795838" y="4956175"/>
          <p14:tracePt t="200373" x="4803775" y="4956175"/>
          <p14:tracePt t="200387" x="4813300" y="4946650"/>
          <p14:tracePt t="200403" x="4822825" y="4946650"/>
          <p14:tracePt t="200420" x="4848225" y="4938713"/>
          <p14:tracePt t="200437" x="4884738" y="4938713"/>
          <p14:tracePt t="200453" x="4929188" y="4938713"/>
          <p14:tracePt t="200470" x="4983163" y="4938713"/>
          <p14:tracePt t="200487" x="5037138" y="4946650"/>
          <p14:tracePt t="200503" x="5072063" y="4956175"/>
          <p14:tracePt t="200520" x="5099050" y="4965700"/>
          <p14:tracePt t="200537" x="5116513" y="4965700"/>
          <p14:tracePt t="200553" x="5133975" y="4965700"/>
          <p14:tracePt t="200570" x="5143500" y="4965700"/>
          <p14:tracePt t="200587" x="5153025" y="4965700"/>
          <p14:tracePt t="200603" x="5160963" y="4965700"/>
          <p14:tracePt t="200637" x="5170488" y="4965700"/>
          <p14:tracePt t="200695" x="5170488" y="4956175"/>
          <p14:tracePt t="200702" x="5180013" y="4946650"/>
          <p14:tracePt t="200723" x="5180013" y="4938713"/>
          <p14:tracePt t="200743" x="5187950" y="4938713"/>
          <p14:tracePt t="200750" x="5187950" y="4929188"/>
          <p14:tracePt t="200770" x="5197475" y="4929188"/>
          <p14:tracePt t="200784" x="5197475" y="4919663"/>
          <p14:tracePt t="200806" x="5197475" y="4911725"/>
          <p14:tracePt t="200811" x="5205413" y="4911725"/>
          <p14:tracePt t="200825" x="5214938" y="4911725"/>
          <p14:tracePt t="200837" x="5224463" y="4902200"/>
          <p14:tracePt t="200853" x="5251450" y="4902200"/>
          <p14:tracePt t="200870" x="5276850" y="4894263"/>
          <p14:tracePt t="200887" x="5295900" y="4884738"/>
          <p14:tracePt t="200903" x="5313363" y="4884738"/>
          <p14:tracePt t="200920" x="5330825" y="4875213"/>
          <p14:tracePt t="200937" x="5340350" y="4875213"/>
          <p14:tracePt t="200954" x="5348288" y="4867275"/>
          <p14:tracePt t="200970" x="5367338" y="4867275"/>
          <p14:tracePt t="200987" x="5367338" y="4857750"/>
          <p14:tracePt t="201003" x="5375275" y="4848225"/>
          <p14:tracePt t="201024" x="5384800" y="4848225"/>
          <p14:tracePt t="201065" x="5394325" y="4848225"/>
          <p14:tracePt t="201085" x="5402263" y="4848225"/>
          <p14:tracePt t="201113" x="5402263" y="4840288"/>
          <p14:tracePt t="201119" x="5411788" y="4840288"/>
          <p14:tracePt t="201148" x="5419725" y="4840288"/>
          <p14:tracePt t="201167" x="5419725" y="4830763"/>
          <p14:tracePt t="201181" x="5429250" y="4830763"/>
          <p14:tracePt t="201202" x="5438775" y="4830763"/>
          <p14:tracePt t="201277" x="5446713" y="4830763"/>
          <p14:tracePt t="201311" x="5456238" y="4830763"/>
          <p14:tracePt t="201332" x="5456238" y="4840288"/>
          <p14:tracePt t="201346" x="5465763" y="4840288"/>
          <p14:tracePt t="201352" x="5465763" y="4848225"/>
          <p14:tracePt t="201359" x="5465763" y="4857750"/>
          <p14:tracePt t="201373" x="5465763" y="4867275"/>
          <p14:tracePt t="201387" x="5465763" y="4875213"/>
          <p14:tracePt t="201403" x="5465763" y="4884738"/>
          <p14:tracePt t="201420" x="5465763" y="4902200"/>
          <p14:tracePt t="201437" x="5465763" y="4911725"/>
          <p14:tracePt t="201470" x="5465763" y="4929188"/>
          <p14:tracePt t="201487" x="5465763" y="4938713"/>
          <p14:tracePt t="201520" x="5465763" y="4946650"/>
          <p14:tracePt t="201833" x="5473700" y="4946650"/>
          <p14:tracePt t="201914" x="5483225" y="4946650"/>
          <p14:tracePt t="201928" x="5483225" y="4956175"/>
          <p14:tracePt t="201935" x="5491163" y="4956175"/>
          <p14:tracePt t="201942" x="5500688" y="4965700"/>
          <p14:tracePt t="201954" x="5510213" y="4965700"/>
          <p14:tracePt t="201970" x="5518150" y="4965700"/>
          <p14:tracePt t="201987" x="5537200" y="4965700"/>
          <p14:tracePt t="202003" x="5545138" y="4965700"/>
          <p14:tracePt t="202037" x="5554663" y="4965700"/>
          <p14:tracePt t="202216" x="5554663" y="4956175"/>
          <p14:tracePt t="202243" x="5562600" y="4956175"/>
          <p14:tracePt t="202326" x="5572125" y="4956175"/>
          <p14:tracePt t="202346" x="5581650" y="4946650"/>
          <p14:tracePt t="202353" x="5589588" y="4946650"/>
          <p14:tracePt t="202359" x="5608638" y="4946650"/>
          <p14:tracePt t="202370" x="5626100" y="4946650"/>
          <p14:tracePt t="202387" x="5688013" y="4919663"/>
          <p14:tracePt t="202404" x="5715000" y="4919663"/>
          <p14:tracePt t="202420" x="5732463" y="4902200"/>
          <p14:tracePt t="202437" x="5751513" y="4902200"/>
          <p14:tracePt t="202453" x="5759450" y="4894263"/>
          <p14:tracePt t="202470" x="5768975" y="4884738"/>
          <p14:tracePt t="202504" x="5776913" y="4884738"/>
          <p14:tracePt t="202627" x="5776913" y="4894263"/>
          <p14:tracePt t="202688" x="5776913" y="4902200"/>
          <p14:tracePt t="202716" x="5786438" y="4902200"/>
          <p14:tracePt t="202723" x="5786438" y="4911725"/>
          <p14:tracePt t="202777" x="5795963" y="4911725"/>
          <p14:tracePt t="202784" x="5795963" y="4919663"/>
          <p14:tracePt t="202819" x="5803900" y="4919663"/>
          <p14:tracePt t="202832" x="5813425" y="4919663"/>
          <p14:tracePt t="202840" x="5813425" y="4929188"/>
          <p14:tracePt t="202853" x="5822950" y="4929188"/>
          <p14:tracePt t="202870" x="5830888" y="4929188"/>
          <p14:tracePt t="202887" x="5840413" y="4938713"/>
          <p14:tracePt t="202908" x="5848350" y="4938713"/>
          <p14:tracePt t="202922" x="5857875" y="4938713"/>
          <p14:tracePt t="204449" x="5848350" y="4938713"/>
          <p14:tracePt t="204470" x="5840413" y="4946650"/>
          <p14:tracePt t="204483" x="5830888" y="4946650"/>
          <p14:tracePt t="204505" x="5830888" y="4956175"/>
          <p14:tracePt t="204518" x="5822950" y="4965700"/>
          <p14:tracePt t="204531" x="5813425" y="4973638"/>
          <p14:tracePt t="204539" x="5813425" y="4983163"/>
          <p14:tracePt t="204553" x="5813425" y="4991100"/>
          <p14:tracePt t="204573" x="5813425" y="5010150"/>
          <p14:tracePt t="204587" x="5813425" y="5018088"/>
          <p14:tracePt t="204603" x="5803900" y="5037138"/>
          <p14:tracePt t="204620" x="5803900" y="5062538"/>
          <p14:tracePt t="204637" x="5768975" y="5116513"/>
          <p14:tracePt t="204654" x="5741988" y="5153025"/>
          <p14:tracePt t="204670" x="5697538" y="5205413"/>
          <p14:tracePt t="204687" x="5670550" y="5232400"/>
          <p14:tracePt t="204703" x="5608638" y="5276850"/>
          <p14:tracePt t="204720" x="5562600" y="5303838"/>
          <p14:tracePt t="204737" x="5456238" y="5330825"/>
          <p14:tracePt t="204753" x="5348288" y="5348288"/>
          <p14:tracePt t="204770" x="5205413" y="5375275"/>
          <p14:tracePt t="204787" x="4991100" y="5394325"/>
          <p14:tracePt t="204803" x="4902200" y="5394325"/>
          <p14:tracePt t="204820" x="4830763" y="5394325"/>
          <p14:tracePt t="204837" x="4795838" y="5394325"/>
          <p14:tracePt t="204854" x="4759325" y="5394325"/>
          <p14:tracePt t="204870" x="4741863" y="5394325"/>
          <p14:tracePt t="204887" x="4724400" y="5384800"/>
          <p14:tracePt t="204903" x="4705350" y="5384800"/>
          <p14:tracePt t="204920" x="4687888" y="5375275"/>
          <p14:tracePt t="204937" x="4670425" y="5367338"/>
          <p14:tracePt t="204953" x="4652963" y="5367338"/>
          <p14:tracePt t="204970" x="4616450" y="5348288"/>
          <p14:tracePt t="204987" x="4589463" y="5348288"/>
          <p14:tracePt t="205004" x="4554538" y="5322888"/>
          <p14:tracePt t="205020" x="4491038" y="5303838"/>
          <p14:tracePt t="205037" x="4473575" y="5295900"/>
          <p14:tracePt t="205053" x="4446588" y="5286375"/>
          <p14:tracePt t="205070" x="4438650" y="5276850"/>
          <p14:tracePt t="205087" x="4429125" y="5276850"/>
          <p14:tracePt t="205103" x="4419600" y="5276850"/>
          <p14:tracePt t="205156" x="4419600" y="5286375"/>
          <p14:tracePt t="205168" x="4429125" y="5286375"/>
          <p14:tracePt t="205175" x="4429125" y="5295900"/>
          <p14:tracePt t="205189" x="4438650" y="5303838"/>
          <p14:tracePt t="205204" x="4446588" y="5313363"/>
          <p14:tracePt t="205220" x="4456113" y="5322888"/>
          <p14:tracePt t="205237" x="4465638" y="5357813"/>
          <p14:tracePt t="205253" x="4483100" y="5384800"/>
          <p14:tracePt t="205271" x="4491038" y="5411788"/>
          <p14:tracePt t="205287" x="4500563" y="5456238"/>
          <p14:tracePt t="205303" x="4518025" y="5465763"/>
          <p14:tracePt t="205320" x="4518025" y="5491163"/>
          <p14:tracePt t="205337" x="4527550" y="5500688"/>
          <p14:tracePt t="205354" x="4527550" y="5510213"/>
          <p14:tracePt t="205370" x="4527550" y="5518150"/>
          <p14:tracePt t="205387" x="4545013" y="5518150"/>
          <p14:tracePt t="205403" x="4545013" y="5527675"/>
          <p14:tracePt t="205436" x="4554538" y="5537200"/>
          <p14:tracePt t="205470" x="4554538" y="5545138"/>
          <p14:tracePt t="205491" x="4554538" y="5554663"/>
          <p14:tracePt t="205511" x="4554538" y="5562600"/>
          <p14:tracePt t="205532" x="4554538" y="5572125"/>
          <p14:tracePt t="205553" x="4554538" y="5581650"/>
          <p14:tracePt t="205566" x="4554538" y="5589588"/>
          <p14:tracePt t="205593" x="4554538" y="5599113"/>
          <p14:tracePt t="205662" x="4554538" y="5589588"/>
          <p14:tracePt t="205668" x="4545013" y="5581650"/>
          <p14:tracePt t="205682" x="4545013" y="5572125"/>
          <p14:tracePt t="205703" x="4545013" y="5562600"/>
          <p14:tracePt t="205730" x="4545013" y="5554663"/>
          <p14:tracePt t="205758" x="4554538" y="5554663"/>
          <p14:tracePt t="205778" x="4562475" y="5554663"/>
          <p14:tracePt t="205792" x="4572000" y="5554663"/>
          <p14:tracePt t="205799" x="4581525" y="5554663"/>
          <p14:tracePt t="205812" x="4589463" y="5554663"/>
          <p14:tracePt t="205820" x="4598988" y="5554663"/>
          <p14:tracePt t="205837" x="4608513" y="5554663"/>
          <p14:tracePt t="205853" x="4616450" y="5554663"/>
          <p14:tracePt t="205870" x="4625975" y="5554663"/>
          <p14:tracePt t="205887" x="4652963" y="5554663"/>
          <p14:tracePt t="205904" x="4670425" y="5554663"/>
          <p14:tracePt t="205920" x="4679950" y="5554663"/>
          <p14:tracePt t="205937" x="4697413" y="5554663"/>
          <p14:tracePt t="205953" x="4714875" y="5562600"/>
          <p14:tracePt t="205970" x="4732338" y="5562600"/>
          <p14:tracePt t="205987" x="4741863" y="5562600"/>
          <p14:tracePt t="206004" x="4751388" y="5562600"/>
          <p14:tracePt t="206039" x="4759325" y="5562600"/>
          <p14:tracePt t="206059" x="4768850" y="5562600"/>
          <p14:tracePt t="206086" x="4776788" y="5562600"/>
          <p14:tracePt t="206142" x="4786313" y="5562600"/>
          <p14:tracePt t="206176" x="4795838" y="5562600"/>
          <p14:tracePt t="206203" x="4803775" y="5562600"/>
          <p14:tracePt t="206244" x="4813300" y="5562600"/>
          <p14:tracePt t="206278" x="4822825" y="5562600"/>
          <p14:tracePt t="206292" x="4822825" y="5554663"/>
          <p14:tracePt t="206299" x="4830763" y="5554663"/>
          <p14:tracePt t="206313" x="4840288" y="5554663"/>
          <p14:tracePt t="206320" x="4848225" y="5554663"/>
          <p14:tracePt t="206337" x="4867275" y="5554663"/>
          <p14:tracePt t="206353" x="4894263" y="5554663"/>
          <p14:tracePt t="206370" x="4929188" y="5554663"/>
          <p14:tracePt t="206387" x="4956175" y="5554663"/>
          <p14:tracePt t="206403" x="4973638" y="5554663"/>
          <p14:tracePt t="206420" x="4991100" y="5545138"/>
          <p14:tracePt t="206437" x="5010150" y="5545138"/>
          <p14:tracePt t="206453" x="5027613" y="5545138"/>
          <p14:tracePt t="206470" x="5045075" y="5545138"/>
          <p14:tracePt t="206487" x="5062538" y="5545138"/>
          <p14:tracePt t="206504" x="5089525" y="5545138"/>
          <p14:tracePt t="206520" x="5108575" y="5545138"/>
          <p14:tracePt t="206537" x="5126038" y="5545138"/>
          <p14:tracePt t="206553" x="5153025" y="5545138"/>
          <p14:tracePt t="206570" x="5170488" y="5554663"/>
          <p14:tracePt t="206587" x="5197475" y="5562600"/>
          <p14:tracePt t="206604" x="5214938" y="5562600"/>
          <p14:tracePt t="206620" x="5232400" y="5572125"/>
          <p14:tracePt t="206637" x="5241925" y="5572125"/>
          <p14:tracePt t="206670" x="5259388" y="5572125"/>
          <p14:tracePt t="206703" x="5268913" y="5572125"/>
          <p14:tracePt t="206738" x="5276850" y="5572125"/>
          <p14:tracePt t="206779" x="5286375" y="5562600"/>
          <p14:tracePt t="206792" x="5295900" y="5562600"/>
          <p14:tracePt t="206819" x="5295900" y="5554663"/>
          <p14:tracePt t="206868" x="5295900" y="5545138"/>
          <p14:tracePt t="206875" x="5303838" y="5545138"/>
          <p14:tracePt t="206909" x="5313363" y="5545138"/>
          <p14:tracePt t="206923" x="5322888" y="5545138"/>
          <p14:tracePt t="206929" x="5330825" y="5545138"/>
          <p14:tracePt t="206937" x="5330825" y="5537200"/>
          <p14:tracePt t="206954" x="5340350" y="5527675"/>
          <p14:tracePt t="206970" x="5357813" y="5527675"/>
          <p14:tracePt t="206987" x="5367338" y="5518150"/>
          <p14:tracePt t="207004" x="5375275" y="5518150"/>
          <p14:tracePt t="207037" x="5384800" y="5518150"/>
          <p14:tracePt t="207053" x="5384800" y="5510213"/>
          <p14:tracePt t="207087" x="5384800" y="5500688"/>
          <p14:tracePt t="207114" x="5384800" y="5491163"/>
          <p14:tracePt t="207148" x="5384800" y="5483225"/>
          <p14:tracePt t="207156" x="5394325" y="5483225"/>
          <p14:tracePt t="207176" x="5394325" y="5473700"/>
          <p14:tracePt t="207210" x="5394325" y="5465763"/>
          <p14:tracePt t="207292" x="5394325" y="5456238"/>
          <p14:tracePt t="207354" x="5394325" y="5446713"/>
          <p14:tracePt t="207361" x="5402263" y="5446713"/>
          <p14:tracePt t="207518" x="5402263" y="5438775"/>
          <p14:tracePt t="207635" x="5402263" y="5429250"/>
          <p14:tracePt t="207642" x="5411788" y="5429250"/>
          <p14:tracePt t="207662" x="5411788" y="5419725"/>
          <p14:tracePt t="207717" x="5411788" y="5411788"/>
          <p14:tracePt t="207738" x="5419725" y="5402263"/>
          <p14:tracePt t="207744" x="5419725" y="5394325"/>
          <p14:tracePt t="207753" x="5429250" y="5384800"/>
          <p14:tracePt t="207770" x="5438775" y="5357813"/>
          <p14:tracePt t="207787" x="5483225" y="5330825"/>
          <p14:tracePt t="207803" x="5500688" y="5322888"/>
          <p14:tracePt t="207820" x="5537200" y="5303838"/>
          <p14:tracePt t="207837" x="5562600" y="5303838"/>
          <p14:tracePt t="207854" x="5581650" y="5303838"/>
          <p14:tracePt t="207870" x="5608638" y="5303838"/>
          <p14:tracePt t="207887" x="5616575" y="5322888"/>
          <p14:tracePt t="207889" x="5626100" y="5322888"/>
          <p14:tracePt t="207903" x="5634038" y="5330825"/>
          <p14:tracePt t="207920" x="5643563" y="5348288"/>
          <p14:tracePt t="207937" x="5661025" y="5375275"/>
          <p14:tracePt t="207953" x="5688013" y="5394325"/>
          <p14:tracePt t="207970" x="5705475" y="5402263"/>
          <p14:tracePt t="207987" x="5732463" y="5419725"/>
          <p14:tracePt t="208003" x="5741988" y="5429250"/>
          <p14:tracePt t="208669" x="5705475" y="5429250"/>
          <p14:tracePt t="208676" x="5643563" y="5419725"/>
          <p14:tracePt t="208687" x="5589588" y="5419725"/>
          <p14:tracePt t="208704" x="5473700" y="5384800"/>
          <p14:tracePt t="208720" x="5394325" y="5357813"/>
          <p14:tracePt t="208737" x="5330825" y="5340350"/>
          <p14:tracePt t="208754" x="5251450" y="5313363"/>
          <p14:tracePt t="208770" x="5197475" y="5295900"/>
          <p14:tracePt t="208787" x="5116513" y="5268913"/>
          <p14:tracePt t="208803" x="5062538" y="5251450"/>
          <p14:tracePt t="208820" x="4983163" y="5241925"/>
          <p14:tracePt t="208837" x="4929188" y="5232400"/>
          <p14:tracePt t="208854" x="4857750" y="5224463"/>
          <p14:tracePt t="208870" x="4813300" y="5224463"/>
          <p14:tracePt t="208887" x="4768850" y="5224463"/>
          <p14:tracePt t="208903" x="4687888" y="5205413"/>
          <p14:tracePt t="208920" x="4643438" y="5205413"/>
          <p14:tracePt t="208937" x="4581525" y="5197475"/>
          <p14:tracePt t="208953" x="4527550" y="5197475"/>
          <p14:tracePt t="208970" x="4483100" y="5197475"/>
          <p14:tracePt t="208987" x="4429125" y="5197475"/>
          <p14:tracePt t="209003" x="4384675" y="5197475"/>
          <p14:tracePt t="209020" x="4348163" y="5197475"/>
          <p14:tracePt t="209037" x="4330700" y="5197475"/>
          <p14:tracePt t="209053" x="4295775" y="5197475"/>
          <p14:tracePt t="209070" x="4276725" y="5197475"/>
          <p14:tracePt t="209087" x="4259263" y="5205413"/>
          <p14:tracePt t="209103" x="4241800" y="5214938"/>
          <p14:tracePt t="209120" x="4224338" y="5224463"/>
          <p14:tracePt t="209137" x="4205288" y="5232400"/>
          <p14:tracePt t="209153" x="4197350" y="5241925"/>
          <p14:tracePt t="209170" x="4170363" y="5259388"/>
          <p14:tracePt t="209187" x="4160838" y="5268913"/>
          <p14:tracePt t="209203" x="4143375" y="5276850"/>
          <p14:tracePt t="209220" x="4125913" y="5295900"/>
          <p14:tracePt t="209237" x="4116388" y="5295900"/>
          <p14:tracePt t="209253" x="4108450" y="5313363"/>
          <p14:tracePt t="209287" x="4108450" y="5330825"/>
          <p14:tracePt t="209320" x="4108450" y="5348288"/>
          <p14:tracePt t="209354" x="4108450" y="5367338"/>
          <p14:tracePt t="209370" x="4108450" y="5384800"/>
          <p14:tracePt t="209387" x="4108450" y="5394325"/>
          <p14:tracePt t="209403" x="4108450" y="5411788"/>
          <p14:tracePt t="209420" x="4108450" y="5429250"/>
          <p14:tracePt t="209437" x="4108450" y="5438775"/>
          <p14:tracePt t="209453" x="4108450" y="5446713"/>
          <p14:tracePt t="209470" x="4125913" y="5473700"/>
          <p14:tracePt t="209487" x="4133850" y="5483225"/>
          <p14:tracePt t="209503" x="4143375" y="5500688"/>
          <p14:tracePt t="209520" x="4160838" y="5518150"/>
          <p14:tracePt t="209537" x="4179888" y="5527675"/>
          <p14:tracePt t="209553" x="4205288" y="5562600"/>
          <p14:tracePt t="209570" x="4224338" y="5581650"/>
          <p14:tracePt t="209587" x="4232275" y="5599113"/>
          <p14:tracePt t="209603" x="4259263" y="5634038"/>
          <p14:tracePt t="209620" x="4276725" y="5653088"/>
          <p14:tracePt t="209637" x="4303713" y="5688013"/>
          <p14:tracePt t="209653" x="4313238" y="5697538"/>
          <p14:tracePt t="209670" x="4330700" y="5724525"/>
          <p14:tracePt t="209687" x="4348163" y="5724525"/>
          <p14:tracePt t="209704" x="4367213" y="5732463"/>
          <p14:tracePt t="209720" x="4394200" y="5741988"/>
          <p14:tracePt t="209737" x="4411663" y="5751513"/>
          <p14:tracePt t="209753" x="4465638" y="5751513"/>
          <p14:tracePt t="209770" x="4527550" y="5751513"/>
          <p14:tracePt t="209787" x="4633913" y="5751513"/>
          <p14:tracePt t="209803" x="4697413" y="5741988"/>
          <p14:tracePt t="209820" x="4786313" y="5724525"/>
          <p14:tracePt t="209837" x="4857750" y="5715000"/>
          <p14:tracePt t="209853" x="4902200" y="5697538"/>
          <p14:tracePt t="209870" x="4956175" y="5697538"/>
          <p14:tracePt t="209887" x="4973638" y="5688013"/>
          <p14:tracePt t="209903" x="5010150" y="5688013"/>
          <p14:tracePt t="209920" x="5027613" y="5688013"/>
          <p14:tracePt t="209937" x="5045075" y="5688013"/>
          <p14:tracePt t="209953" x="5062538" y="5680075"/>
          <p14:tracePt t="209971" x="5081588" y="5680075"/>
          <p14:tracePt t="209987" x="5089525" y="5670550"/>
          <p14:tracePt t="210003" x="5099050" y="5661025"/>
          <p14:tracePt t="210020" x="5116513" y="5661025"/>
          <p14:tracePt t="210540" x="5108575" y="5562600"/>
          <p14:tracePt t="210547" x="5054600" y="5322888"/>
          <p14:tracePt t="210554" x="4973638" y="4965700"/>
          <p14:tracePt t="210570" x="4786313" y="4491038"/>
          <p14:tracePt t="210587" x="4394200" y="3732213"/>
          <p14:tracePt t="210603" x="4268788" y="3357563"/>
          <p14:tracePt t="210620" x="4152900" y="3054350"/>
          <p14:tracePt t="210637" x="3956050" y="2660650"/>
          <p14:tracePt t="210654" x="3803650" y="2214563"/>
          <p14:tracePt t="210670" x="3697288" y="1857375"/>
          <p14:tracePt t="210687" x="3633788" y="1633538"/>
          <p14:tracePt t="210704" x="3589338" y="1473200"/>
          <p14:tracePt t="210720" x="3562350" y="1330325"/>
          <p14:tracePt t="210737" x="3544888" y="1258888"/>
          <p14:tracePt t="210754" x="3536950" y="1214438"/>
          <p14:tracePt t="210770" x="3527425" y="1204913"/>
          <p14:tracePt t="210787" x="3527425" y="1187450"/>
          <p14:tracePt t="210803" x="3527425" y="1179513"/>
          <p14:tracePt t="210820" x="3517900" y="1179513"/>
          <p14:tracePt t="210837" x="3517900" y="1169988"/>
          <p14:tracePt t="210882" x="3517900" y="1160463"/>
          <p14:tracePt t="210896" x="3517900" y="1152525"/>
          <p14:tracePt t="210930" x="3517900" y="1143000"/>
          <p14:tracePt t="210958" x="3517900" y="1133475"/>
          <p14:tracePt t="210986" x="3527425" y="1133475"/>
          <p14:tracePt t="210992" x="3527425" y="1125538"/>
          <p14:tracePt t="211006" x="3527425" y="1116013"/>
          <p14:tracePt t="211020" x="3536950" y="1116013"/>
          <p14:tracePt t="211037" x="3544888" y="1116013"/>
          <p14:tracePt t="211053" x="3554413" y="1108075"/>
          <p14:tracePt t="211070" x="3562350" y="1108075"/>
          <p14:tracePt t="211087" x="3571875" y="1098550"/>
          <p14:tracePt t="211103" x="3581400" y="1089025"/>
          <p14:tracePt t="211120" x="3581400" y="1081088"/>
          <p14:tracePt t="211137" x="3589338" y="1081088"/>
          <p14:tracePt t="211153" x="3589338" y="1071563"/>
          <p14:tracePt t="211187" x="3589338" y="1062038"/>
          <p14:tracePt t="211239" x="3589338" y="1054100"/>
          <p14:tracePt t="211273" x="3589338" y="1044575"/>
          <p14:tracePt t="211321" x="3589338" y="1036638"/>
          <p14:tracePt t="211348" x="3589338" y="1027113"/>
          <p14:tracePt t="211356" x="3598863" y="1027113"/>
          <p14:tracePt t="211382" x="3598863" y="1017588"/>
          <p14:tracePt t="211403" x="3608388" y="1017588"/>
          <p14:tracePt t="211424" x="3616325" y="1017588"/>
          <p14:tracePt t="211458" x="3625850" y="1017588"/>
          <p14:tracePt t="211478" x="3633788" y="1017588"/>
          <p14:tracePt t="211492" x="3652838" y="1017588"/>
          <p14:tracePt t="211506" x="3660775" y="1017588"/>
          <p14:tracePt t="211513" x="3679825" y="1017588"/>
          <p14:tracePt t="211520" x="3697288" y="1017588"/>
          <p14:tracePt t="211537" x="3732213" y="1017588"/>
          <p14:tracePt t="211553" x="3786188" y="1017588"/>
          <p14:tracePt t="211570" x="3813175" y="1017588"/>
          <p14:tracePt t="211587" x="3830638" y="1017588"/>
          <p14:tracePt t="211603" x="3848100" y="1017588"/>
          <p14:tracePt t="211620" x="3857625" y="1017588"/>
          <p14:tracePt t="211637" x="3867150" y="1017588"/>
          <p14:tracePt t="211653" x="3875088" y="1017588"/>
          <p14:tracePt t="211670" x="3884613" y="1017588"/>
          <p14:tracePt t="211752" x="3894138" y="1017588"/>
          <p14:tracePt t="211793" x="3902075" y="1017588"/>
          <p14:tracePt t="211807" x="3911600" y="1017588"/>
          <p14:tracePt t="211815" x="3919538" y="1017588"/>
          <p14:tracePt t="211822" x="3929063" y="1017588"/>
          <p14:tracePt t="211837" x="3946525" y="1017588"/>
          <p14:tracePt t="211854" x="3965575" y="1017588"/>
          <p14:tracePt t="211870" x="3990975" y="1017588"/>
          <p14:tracePt t="211887" x="4017963" y="1017588"/>
          <p14:tracePt t="211903" x="4044950" y="1017588"/>
          <p14:tracePt t="211920" x="4062413" y="1017588"/>
          <p14:tracePt t="211938" x="4071938" y="1017588"/>
          <p14:tracePt t="211958" x="4081463" y="1017588"/>
          <p14:tracePt t="211972" x="4089400" y="1017588"/>
          <p14:tracePt t="211999" x="4098925" y="1017588"/>
          <p14:tracePt t="212095" x="4098925" y="1009650"/>
          <p14:tracePt t="212102" x="4108450" y="1009650"/>
          <p14:tracePt t="212136" x="4116388" y="1009650"/>
          <p14:tracePt t="212143" x="4125913" y="1009650"/>
          <p14:tracePt t="212153" x="4125913" y="1000125"/>
          <p14:tracePt t="212170" x="4152900" y="1000125"/>
          <p14:tracePt t="212187" x="4170363" y="990600"/>
          <p14:tracePt t="212203" x="4187825" y="982663"/>
          <p14:tracePt t="212220" x="4232275" y="982663"/>
          <p14:tracePt t="212237" x="4251325" y="973138"/>
          <p14:tracePt t="212254" x="4276725" y="973138"/>
          <p14:tracePt t="212270" x="4286250" y="965200"/>
          <p14:tracePt t="212287" x="4295775" y="955675"/>
          <p14:tracePt t="212320" x="4303713" y="955675"/>
          <p14:tracePt t="212609" x="4303713" y="946150"/>
          <p14:tracePt t="212643" x="4303713" y="938213"/>
          <p14:tracePt t="212718" x="4303713" y="928688"/>
          <p14:tracePt t="212945" x="4303713" y="938213"/>
          <p14:tracePt t="212958" x="4303713" y="946150"/>
          <p14:tracePt t="212965" x="4313238" y="946150"/>
          <p14:tracePt t="212979" x="4313238" y="955675"/>
          <p14:tracePt t="212987" x="4322763" y="955675"/>
          <p14:tracePt t="213003" x="4322763" y="965200"/>
          <p14:tracePt t="213020" x="4330700" y="965200"/>
          <p14:tracePt t="213037" x="4330700" y="973138"/>
          <p14:tracePt t="213055" x="4340225" y="973138"/>
          <p14:tracePt t="213070" x="4340225" y="982663"/>
          <p14:tracePt t="213089" x="4348163" y="990600"/>
          <p14:tracePt t="213103" x="4357688" y="990600"/>
          <p14:tracePt t="213120" x="4367213" y="1000125"/>
          <p14:tracePt t="213137" x="4384675" y="1000125"/>
          <p14:tracePt t="213153" x="4394200" y="1000125"/>
          <p14:tracePt t="213170" x="4402138" y="1000125"/>
          <p14:tracePt t="213187" x="4411663" y="1009650"/>
          <p14:tracePt t="213203" x="4429125" y="1009650"/>
          <p14:tracePt t="213237" x="4438650" y="1009650"/>
          <p14:tracePt t="213260" x="4446588" y="1009650"/>
          <p14:tracePt t="213294" x="4456113" y="1009650"/>
          <p14:tracePt t="213308" x="4465638" y="1009650"/>
          <p14:tracePt t="213336" x="4473575" y="1009650"/>
          <p14:tracePt t="213356" x="4483100" y="1009650"/>
          <p14:tracePt t="213376" x="4491038" y="1009650"/>
          <p14:tracePt t="213383" x="4500563" y="1009650"/>
          <p14:tracePt t="213397" x="4510088" y="1009650"/>
          <p14:tracePt t="213410" x="4518025" y="1009650"/>
          <p14:tracePt t="213424" x="4527550" y="1009650"/>
          <p14:tracePt t="213437" x="4537075" y="1009650"/>
          <p14:tracePt t="213453" x="4545013" y="1009650"/>
          <p14:tracePt t="213470" x="4554538" y="1009650"/>
          <p14:tracePt t="213487" x="4562475" y="1009650"/>
          <p14:tracePt t="213504" x="4572000" y="1009650"/>
          <p14:tracePt t="213520" x="4581525" y="1009650"/>
          <p14:tracePt t="213537" x="4589463" y="1009650"/>
          <p14:tracePt t="213554" x="4598988" y="1009650"/>
          <p14:tracePt t="213570" x="4608513" y="1009650"/>
          <p14:tracePt t="213587" x="4616450" y="1000125"/>
          <p14:tracePt t="213603" x="4625975" y="1000125"/>
          <p14:tracePt t="213620" x="4633913" y="990600"/>
          <p14:tracePt t="213637" x="4652963" y="990600"/>
          <p14:tracePt t="213653" x="4660900" y="990600"/>
          <p14:tracePt t="213687" x="4679950" y="990600"/>
          <p14:tracePt t="213703" x="4705350" y="990600"/>
          <p14:tracePt t="213720" x="4732338" y="1000125"/>
          <p14:tracePt t="213737" x="4768850" y="1009650"/>
          <p14:tracePt t="213753" x="4803775" y="1009650"/>
          <p14:tracePt t="213770" x="4822825" y="1009650"/>
          <p14:tracePt t="213787" x="4840288" y="1009650"/>
          <p14:tracePt t="213803" x="4857750" y="1009650"/>
          <p14:tracePt t="213820" x="4875213" y="1009650"/>
          <p14:tracePt t="213837" x="4894263" y="1009650"/>
          <p14:tracePt t="213853" x="4911725" y="1009650"/>
          <p14:tracePt t="213870" x="4929188" y="1000125"/>
          <p14:tracePt t="213887" x="4938713" y="1000125"/>
          <p14:tracePt t="213903" x="4965700" y="990600"/>
          <p14:tracePt t="213920" x="4973638" y="990600"/>
          <p14:tracePt t="213937" x="4983163" y="990600"/>
          <p14:tracePt t="213953" x="4991100" y="982663"/>
          <p14:tracePt t="213970" x="5000625" y="973138"/>
          <p14:tracePt t="213987" x="5010150" y="973138"/>
          <p14:tracePt t="214022" x="5018088" y="973138"/>
          <p14:tracePt t="214037" x="5027613" y="973138"/>
          <p14:tracePt t="214130" x="5027613" y="965200"/>
          <p14:tracePt t="214150" x="5037138" y="965200"/>
          <p14:tracePt t="214178" x="5045075" y="965200"/>
          <p14:tracePt t="214212" x="5054600" y="965200"/>
          <p14:tracePt t="214226" x="5062538" y="965200"/>
          <p14:tracePt t="214260" x="5072063" y="965200"/>
          <p14:tracePt t="214287" x="5081588" y="965200"/>
          <p14:tracePt t="214301" x="5089525" y="965200"/>
          <p14:tracePt t="214308" x="5099050" y="965200"/>
          <p14:tracePt t="214322" x="5108575" y="965200"/>
          <p14:tracePt t="214342" x="5116513" y="965200"/>
          <p14:tracePt t="214356" x="5126038" y="965200"/>
          <p14:tracePt t="214370" x="5133975" y="965200"/>
          <p14:tracePt t="214405" x="5143500" y="965200"/>
          <p14:tracePt t="215061" x="5160963" y="973138"/>
          <p14:tracePt t="215068" x="5197475" y="990600"/>
          <p14:tracePt t="215075" x="5224463" y="1000125"/>
          <p14:tracePt t="215087" x="5268913" y="1027113"/>
          <p14:tracePt t="215103" x="5402263" y="1098550"/>
          <p14:tracePt t="215120" x="5491163" y="1152525"/>
          <p14:tracePt t="215137" x="5599113" y="1214438"/>
          <p14:tracePt t="215154" x="5634038" y="1241425"/>
          <p14:tracePt t="215170" x="5661025" y="1258888"/>
          <p14:tracePt t="215187" x="5697538" y="1276350"/>
          <p14:tracePt t="215204" x="5724525" y="1295400"/>
          <p14:tracePt t="215220" x="5759450" y="1312863"/>
          <p14:tracePt t="215237" x="5786438" y="1322388"/>
          <p14:tracePt t="215253" x="5848350" y="1339850"/>
          <p14:tracePt t="215270" x="5911850" y="1366838"/>
          <p14:tracePt t="215287" x="5983288" y="1393825"/>
          <p14:tracePt t="215303" x="6126163" y="1438275"/>
          <p14:tracePt t="215320" x="6330950" y="1517650"/>
          <p14:tracePt t="215337" x="6919913" y="1758950"/>
          <p14:tracePt t="215353" x="7180263" y="1901825"/>
          <p14:tracePt t="215370" x="7527925" y="2089150"/>
          <p14:tracePt t="215387" x="7626350" y="2170113"/>
          <p14:tracePt t="215404" x="7688263" y="2241550"/>
          <p14:tracePt t="215420" x="7769225" y="2330450"/>
          <p14:tracePt t="215437" x="7796213" y="2366963"/>
          <p14:tracePt t="215453" x="7840663" y="2419350"/>
          <p14:tracePt t="215470" x="7858125" y="2438400"/>
          <p14:tracePt t="215487" x="7875588" y="2446338"/>
          <p14:tracePt t="215504" x="7885113" y="2446338"/>
          <p14:tracePt t="215959" x="7894638" y="2482850"/>
          <p14:tracePt t="215966" x="7912100" y="2554288"/>
          <p14:tracePt t="215974" x="7939088" y="2625725"/>
          <p14:tracePt t="215987" x="7991475" y="2786063"/>
          <p14:tracePt t="216003" x="8018463" y="2901950"/>
          <p14:tracePt t="216020" x="8037513" y="3027363"/>
          <p14:tracePt t="216037" x="8089900" y="3295650"/>
          <p14:tracePt t="216053" x="8126413" y="3500438"/>
          <p14:tracePt t="216070" x="8161338" y="3705225"/>
          <p14:tracePt t="216087" x="8170863" y="3803650"/>
          <p14:tracePt t="216103" x="8215313" y="3956050"/>
          <p14:tracePt t="216120" x="8232775" y="4017963"/>
          <p14:tracePt t="216137" x="8242300" y="4071938"/>
          <p14:tracePt t="216153" x="8242300" y="4098925"/>
          <p14:tracePt t="216170" x="8251825" y="4116388"/>
          <p14:tracePt t="216187" x="8251825" y="4205288"/>
          <p14:tracePt t="216203" x="8242300" y="4367213"/>
          <p14:tracePt t="217124" x="8205788" y="4367213"/>
          <p14:tracePt t="217131" x="8180388" y="4367213"/>
          <p14:tracePt t="217138" x="8153400" y="4367213"/>
          <p14:tracePt t="217153" x="8116888" y="4367213"/>
          <p14:tracePt t="217170" x="8072438" y="4367213"/>
          <p14:tracePt t="217187" x="8027988" y="4367213"/>
          <p14:tracePt t="217203" x="7983538" y="4367213"/>
          <p14:tracePt t="217220" x="7920038" y="4367213"/>
          <p14:tracePt t="217237" x="7875588" y="4375150"/>
          <p14:tracePt t="217254" x="7786688" y="4384675"/>
          <p14:tracePt t="217270" x="7742238" y="4394200"/>
          <p14:tracePt t="217287" x="7697788" y="4394200"/>
          <p14:tracePt t="217303" x="7661275" y="4402138"/>
          <p14:tracePt t="217320" x="7634288" y="4411663"/>
          <p14:tracePt t="217337" x="7608888" y="4419600"/>
          <p14:tracePt t="217353" x="7581900" y="4419600"/>
          <p14:tracePt t="217370" x="7562850" y="4429125"/>
          <p14:tracePt t="217387" x="7537450" y="4446588"/>
          <p14:tracePt t="217403" x="7527925" y="4465638"/>
          <p14:tracePt t="217420" x="7500938" y="4491038"/>
          <p14:tracePt t="217437" x="7491413" y="4518025"/>
          <p14:tracePt t="217453" x="7483475" y="4562475"/>
          <p14:tracePt t="217470" x="7473950" y="4589463"/>
          <p14:tracePt t="217487" x="7466013" y="4625975"/>
          <p14:tracePt t="217503" x="7456488" y="4670425"/>
          <p14:tracePt t="217520" x="7456488" y="4705350"/>
          <p14:tracePt t="217537" x="7456488" y="4751388"/>
          <p14:tracePt t="217553" x="7456488" y="4768850"/>
          <p14:tracePt t="217570" x="7456488" y="4795838"/>
          <p14:tracePt t="217587" x="7456488" y="4803775"/>
          <p14:tracePt t="217603" x="7456488" y="4840288"/>
          <p14:tracePt t="217620" x="7456488" y="4875213"/>
          <p14:tracePt t="217637" x="7456488" y="4946650"/>
          <p14:tracePt t="217653" x="7473950" y="5045075"/>
          <p14:tracePt t="217670" x="7483475" y="5099050"/>
          <p14:tracePt t="217687" x="7500938" y="5153025"/>
          <p14:tracePt t="217704" x="7518400" y="5187950"/>
          <p14:tracePt t="217720" x="7572375" y="5232400"/>
          <p14:tracePt t="217737" x="7599363" y="5251450"/>
          <p14:tracePt t="217754" x="7616825" y="5259388"/>
          <p14:tracePt t="217770" x="7626350" y="5268913"/>
          <p14:tracePt t="217787" x="7634288" y="5268913"/>
          <p14:tracePt t="217803" x="7643813" y="5276850"/>
          <p14:tracePt t="217820" x="7653338" y="5276850"/>
          <p14:tracePt t="217837" x="7661275" y="5276850"/>
          <p14:tracePt t="217857" x="7670800" y="5276850"/>
          <p14:tracePt t="217878" x="7670800" y="5286375"/>
          <p14:tracePt t="217891" x="7680325" y="5286375"/>
          <p14:tracePt t="217919" x="7688263" y="5286375"/>
          <p14:tracePt t="217933" x="7697788" y="5286375"/>
          <p14:tracePt t="217967" x="7705725" y="5295900"/>
          <p14:tracePt t="217981" x="7715250" y="5295900"/>
          <p14:tracePt t="217994" x="7724775" y="5303838"/>
          <p14:tracePt t="218001" x="7732713" y="5303838"/>
          <p14:tracePt t="218008" x="7742238" y="5303838"/>
          <p14:tracePt t="218022" x="7751763" y="5303838"/>
          <p14:tracePt t="218037" x="7769225" y="5322888"/>
          <p14:tracePt t="218054" x="7777163" y="5330825"/>
          <p14:tracePt t="218070" x="7796213" y="5340350"/>
          <p14:tracePt t="218087" x="7813675" y="5348288"/>
          <p14:tracePt t="218103" x="7831138" y="5367338"/>
          <p14:tracePt t="218120" x="7867650" y="5394325"/>
          <p14:tracePt t="218137" x="7894638" y="5419725"/>
          <p14:tracePt t="218153" x="7920038" y="5446713"/>
          <p14:tracePt t="218170" x="7939088" y="5456238"/>
          <p14:tracePt t="218187" x="7966075" y="5473700"/>
          <p14:tracePt t="218203" x="7974013" y="5483225"/>
          <p14:tracePt t="218220" x="7983538" y="5483225"/>
          <p14:tracePt t="218237" x="7983538" y="5491163"/>
          <p14:tracePt t="218254" x="7991475" y="5491163"/>
          <p14:tracePt t="218270" x="7991475" y="5500688"/>
          <p14:tracePt t="218287" x="7991475" y="5510213"/>
          <p14:tracePt t="244115" x="6116638" y="4483100"/>
          <p14:tracePt t="244121" x="5554663" y="4241800"/>
          <p14:tracePt t="244126" x="5313363" y="4197350"/>
          <p14:tracePt t="244137" x="5126038" y="4160838"/>
          <p14:tracePt t="244153" x="4776788" y="4054475"/>
          <p14:tracePt t="244170" x="4394200" y="3911600"/>
          <p14:tracePt t="244187" x="4214813" y="3687763"/>
          <p14:tracePt t="244203" x="3830638" y="3394075"/>
          <p14:tracePt t="244220" x="3589338" y="3214688"/>
          <p14:tracePt t="244237" x="3322638" y="2982913"/>
          <p14:tracePt t="244253" x="3098800" y="2840038"/>
          <p14:tracePt t="244270" x="2946400" y="2697163"/>
          <p14:tracePt t="244287" x="2901950" y="2652713"/>
          <p14:tracePt t="244303" x="2847975" y="2589213"/>
          <p14:tracePt t="244320" x="2795588" y="2544763"/>
          <p14:tracePt t="244337" x="2751138" y="2509838"/>
          <p14:tracePt t="244354" x="2705100" y="2482850"/>
          <p14:tracePt t="244370" x="2687638" y="2473325"/>
          <p14:tracePt t="244387" x="2687638" y="2465388"/>
          <p14:tracePt t="245373" x="2670175" y="2446338"/>
          <p14:tracePt t="245379" x="2633663" y="2428875"/>
          <p14:tracePt t="245387" x="2625725" y="2411413"/>
          <p14:tracePt t="245403" x="2589213" y="2374900"/>
          <p14:tracePt t="245420" x="2571750" y="2357438"/>
          <p14:tracePt t="245437" x="2544763" y="2312988"/>
          <p14:tracePt t="245454" x="2527300" y="2295525"/>
          <p14:tracePt t="245470" x="2517775" y="2268538"/>
          <p14:tracePt t="245487" x="2509838" y="2259013"/>
          <p14:tracePt t="245490" x="2509838" y="2251075"/>
          <p14:tracePt t="245503" x="2500313" y="2241550"/>
          <p14:tracePt t="245520" x="2500313" y="2232025"/>
          <p14:tracePt t="245537" x="2490788" y="2232025"/>
          <p14:tracePt t="245554" x="2490788" y="2224088"/>
          <p14:tracePt t="245571" x="2482850" y="2214563"/>
          <p14:tracePt t="245587" x="2473325" y="2205038"/>
          <p14:tracePt t="245612" x="2473325" y="2197100"/>
          <p14:tracePt t="245681" x="2465388" y="2197100"/>
          <p14:tracePt t="245859" x="2465388" y="2205038"/>
          <p14:tracePt t="245873" x="2465388" y="2214563"/>
          <p14:tracePt t="245921" x="2473325" y="2214563"/>
          <p14:tracePt t="245941" x="2482850" y="2214563"/>
          <p14:tracePt t="245976" x="2490788" y="2214563"/>
          <p14:tracePt t="246003" x="2500313" y="2214563"/>
          <p14:tracePt t="246010" x="2500313" y="2224088"/>
          <p14:tracePt t="246030" x="2509838" y="2224088"/>
          <p14:tracePt t="246038" x="2517775" y="2224088"/>
          <p14:tracePt t="246053" x="2527300" y="2224088"/>
          <p14:tracePt t="246070" x="2527300" y="2232025"/>
          <p14:tracePt t="246087" x="2544763" y="2232025"/>
          <p14:tracePt t="246103" x="2554288" y="2232025"/>
          <p14:tracePt t="246120" x="2562225" y="2232025"/>
          <p14:tracePt t="246137" x="2571750" y="2232025"/>
          <p14:tracePt t="246153" x="2589213" y="2232025"/>
          <p14:tracePt t="246170" x="2598738" y="2232025"/>
          <p14:tracePt t="246187" x="2616200" y="2232025"/>
          <p14:tracePt t="246203" x="2633663" y="2232025"/>
          <p14:tracePt t="246220" x="2643188" y="2241550"/>
          <p14:tracePt t="246237" x="2660650" y="2251075"/>
          <p14:tracePt t="246253" x="2679700" y="2251075"/>
          <p14:tracePt t="246270" x="2687638" y="2251075"/>
          <p14:tracePt t="246287" x="2697163" y="2251075"/>
          <p14:tracePt t="246304" x="2714625" y="2251075"/>
          <p14:tracePt t="246320" x="2732088" y="2251075"/>
          <p14:tracePt t="246337" x="2751138" y="2251075"/>
          <p14:tracePt t="246354" x="2795588" y="2251075"/>
          <p14:tracePt t="246370" x="2822575" y="2259013"/>
          <p14:tracePt t="246387" x="2857500" y="2268538"/>
          <p14:tracePt t="246403" x="2874963" y="2268538"/>
          <p14:tracePt t="246420" x="2911475" y="2286000"/>
          <p14:tracePt t="246437" x="2928938" y="2286000"/>
          <p14:tracePt t="246453" x="2955925" y="2286000"/>
          <p14:tracePt t="246470" x="2982913" y="2303463"/>
          <p14:tracePt t="246487" x="3000375" y="2303463"/>
          <p14:tracePt t="246489" x="3009900" y="2303463"/>
          <p14:tracePt t="246503" x="3027363" y="2312988"/>
          <p14:tracePt t="246520" x="3036888" y="2312988"/>
          <p14:tracePt t="246537" x="3054350" y="2312988"/>
          <p14:tracePt t="246553" x="3054350" y="2322513"/>
          <p14:tracePt t="246570" x="3062288" y="2330450"/>
          <p14:tracePt t="246587" x="3089275" y="2330450"/>
          <p14:tracePt t="246603" x="3089275" y="2339975"/>
          <p14:tracePt t="246620" x="3116263" y="2339975"/>
          <p14:tracePt t="246637" x="3133725" y="2347913"/>
          <p14:tracePt t="246654" x="3143250" y="2347913"/>
          <p14:tracePt t="246670" x="3160713" y="2366963"/>
          <p14:tracePt t="246687" x="3179763" y="2366963"/>
          <p14:tracePt t="246703" x="3197225" y="2374900"/>
          <p14:tracePt t="246720" x="3205163" y="2384425"/>
          <p14:tracePt t="246737" x="3214688" y="2393950"/>
          <p14:tracePt t="246770" x="3224213" y="2401888"/>
          <p14:tracePt t="246803" x="3224213" y="2411413"/>
          <p14:tracePt t="246900" x="3224213" y="2401888"/>
          <p14:tracePt t="246928" x="3224213" y="2393950"/>
          <p14:tracePt t="246942" x="3214688" y="2384425"/>
          <p14:tracePt t="246956" x="3214688" y="2374900"/>
          <p14:tracePt t="246976" x="3214688" y="2366963"/>
          <p14:tracePt t="247004" x="3214688" y="2357438"/>
          <p14:tracePt t="247024" x="3214688" y="2347913"/>
          <p14:tracePt t="247039" x="3224213" y="2347913"/>
          <p14:tracePt t="247052" x="3232150" y="2347913"/>
          <p14:tracePt t="247058" x="3232150" y="2339975"/>
          <p14:tracePt t="247073" x="3241675" y="2339975"/>
          <p14:tracePt t="247087" x="3251200" y="2330450"/>
          <p14:tracePt t="247104" x="3268663" y="2322513"/>
          <p14:tracePt t="247120" x="3303588" y="2312988"/>
          <p14:tracePt t="247137" x="3322638" y="2303463"/>
          <p14:tracePt t="247153" x="3340100" y="2295525"/>
          <p14:tracePt t="247170" x="3367088" y="2286000"/>
          <p14:tracePt t="247187" x="3394075" y="2276475"/>
          <p14:tracePt t="247203" x="3411538" y="2276475"/>
          <p14:tracePt t="247220" x="3419475" y="2276475"/>
          <p14:tracePt t="247237" x="3446463" y="2276475"/>
          <p14:tracePt t="247253" x="3455988" y="2276475"/>
          <p14:tracePt t="247270" x="3473450" y="2276475"/>
          <p14:tracePt t="247287" x="3500438" y="2276475"/>
          <p14:tracePt t="247303" x="3517900" y="2276475"/>
          <p14:tracePt t="247320" x="3562350" y="2276475"/>
          <p14:tracePt t="247337" x="3589338" y="2286000"/>
          <p14:tracePt t="247353" x="3625850" y="2286000"/>
          <p14:tracePt t="247370" x="3652838" y="2295525"/>
          <p14:tracePt t="247387" x="3687763" y="2295525"/>
          <p14:tracePt t="247403" x="3705225" y="2295525"/>
          <p14:tracePt t="247421" x="3732213" y="2295525"/>
          <p14:tracePt t="247437" x="3751263" y="2295525"/>
          <p14:tracePt t="247453" x="3759200" y="2295525"/>
          <p14:tracePt t="247470" x="3795713" y="2295525"/>
          <p14:tracePt t="247487" x="3813175" y="2295525"/>
          <p14:tracePt t="247503" x="3840163" y="2295525"/>
          <p14:tracePt t="247520" x="3867150" y="2295525"/>
          <p14:tracePt t="247537" x="3894138" y="2295525"/>
          <p14:tracePt t="247553" x="3956050" y="2295525"/>
          <p14:tracePt t="247570" x="3983038" y="2295525"/>
          <p14:tracePt t="247587" x="4017963" y="2295525"/>
          <p14:tracePt t="247603" x="4037013" y="2295525"/>
          <p14:tracePt t="247620" x="4044950" y="2295525"/>
          <p14:tracePt t="248298" x="4081463" y="2295525"/>
          <p14:tracePt t="248306" x="4108450" y="2286000"/>
          <p14:tracePt t="248312" x="4116388" y="2276475"/>
          <p14:tracePt t="248320" x="4133850" y="2268538"/>
          <p14:tracePt t="248337" x="4143375" y="2268538"/>
          <p14:tracePt t="248353" x="4160838" y="2251075"/>
          <p14:tracePt t="248370" x="4160838" y="2241550"/>
          <p14:tracePt t="248387" x="4170363" y="2232025"/>
          <p14:tracePt t="248403" x="4179888" y="2214563"/>
          <p14:tracePt t="248420" x="4187825" y="2205038"/>
          <p14:tracePt t="248437" x="4197350" y="2197100"/>
          <p14:tracePt t="248453" x="4205288" y="2187575"/>
          <p14:tracePt t="248470" x="4214813" y="2170113"/>
          <p14:tracePt t="248487" x="4224338" y="2160588"/>
          <p14:tracePt t="248504" x="4232275" y="2152650"/>
          <p14:tracePt t="248520" x="4232275" y="2133600"/>
          <p14:tracePt t="248537" x="4241800" y="2133600"/>
          <p14:tracePt t="248553" x="4241800" y="2125663"/>
          <p14:tracePt t="248661" x="4232275" y="2125663"/>
          <p14:tracePt t="248689" x="4224338" y="2125663"/>
          <p14:tracePt t="248730" x="4224338" y="2133600"/>
          <p14:tracePt t="248757" x="4224338" y="2143125"/>
          <p14:tracePt t="248778" x="4224338" y="2152650"/>
          <p14:tracePt t="248805" x="4224338" y="2160588"/>
          <p14:tracePt t="248813" x="4232275" y="2160588"/>
          <p14:tracePt t="248840" x="4241800" y="2170113"/>
          <p14:tracePt t="248867" x="4241800" y="2179638"/>
          <p14:tracePt t="248874" x="4251325" y="2187575"/>
          <p14:tracePt t="248889" x="4251325" y="2197100"/>
          <p14:tracePt t="248901" x="4259263" y="2197100"/>
          <p14:tracePt t="248908" x="4259263" y="2205038"/>
          <p14:tracePt t="248923" x="4268788" y="2205038"/>
          <p14:tracePt t="248942" x="4268788" y="2214563"/>
          <p14:tracePt t="248956" x="4276725" y="2224088"/>
          <p14:tracePt t="248984" x="4286250" y="2224088"/>
          <p14:tracePt t="248991" x="4286250" y="2232025"/>
          <p14:tracePt t="249004" x="4295775" y="2232025"/>
          <p14:tracePt t="249020" x="4303713" y="2241550"/>
          <p14:tracePt t="249037" x="4322763" y="2241550"/>
          <p14:tracePt t="249053" x="4340225" y="2251075"/>
          <p14:tracePt t="249070" x="4348163" y="2259013"/>
          <p14:tracePt t="249087" x="4375150" y="2259013"/>
          <p14:tracePt t="249103" x="4384675" y="2268538"/>
          <p14:tracePt t="249120" x="4402138" y="2268538"/>
          <p14:tracePt t="249137" x="4429125" y="2276475"/>
          <p14:tracePt t="249153" x="4446588" y="2276475"/>
          <p14:tracePt t="249170" x="4473575" y="2286000"/>
          <p14:tracePt t="249187" x="4500563" y="2286000"/>
          <p14:tracePt t="249203" x="4537075" y="2295525"/>
          <p14:tracePt t="249220" x="4562475" y="2303463"/>
          <p14:tracePt t="249237" x="4598988" y="2303463"/>
          <p14:tracePt t="249253" x="4633913" y="2322513"/>
          <p14:tracePt t="249270" x="4660900" y="2322513"/>
          <p14:tracePt t="249287" x="4697413" y="2322513"/>
          <p14:tracePt t="249304" x="4714875" y="2322513"/>
          <p14:tracePt t="249320" x="4741863" y="2322513"/>
          <p14:tracePt t="249337" x="4759325" y="2322513"/>
          <p14:tracePt t="249353" x="4786313" y="2330450"/>
          <p14:tracePt t="249370" x="4813300" y="2330450"/>
          <p14:tracePt t="249387" x="4840288" y="2339975"/>
          <p14:tracePt t="249404" x="4867275" y="2339975"/>
          <p14:tracePt t="249420" x="4894263" y="2347913"/>
          <p14:tracePt t="249437" x="4946650" y="2357438"/>
          <p14:tracePt t="249454" x="4983163" y="2357438"/>
          <p14:tracePt t="249470" x="5037138" y="2366963"/>
          <p14:tracePt t="249487" x="5062538" y="2366963"/>
          <p14:tracePt t="249504" x="5089525" y="2374900"/>
          <p14:tracePt t="249520" x="5126038" y="2384425"/>
          <p14:tracePt t="249537" x="5143500" y="2384425"/>
          <p14:tracePt t="249553" x="5170488" y="2393950"/>
          <p14:tracePt t="249570" x="5187950" y="2401888"/>
          <p14:tracePt t="249587" x="5197475" y="2411413"/>
          <p14:tracePt t="249603" x="5205413" y="2411413"/>
          <p14:tracePt t="249620" x="5224463" y="2419350"/>
          <p14:tracePt t="249637" x="5232400" y="2419350"/>
          <p14:tracePt t="249653" x="5241925" y="2428875"/>
          <p14:tracePt t="249670" x="5251450" y="2428875"/>
          <p14:tracePt t="249687" x="5259388" y="2428875"/>
          <p14:tracePt t="249703" x="5268913" y="2438400"/>
          <p14:tracePt t="249724" x="5276850" y="2438400"/>
          <p14:tracePt t="249772" x="5276850" y="2428875"/>
          <p14:tracePt t="249792" x="5276850" y="2419350"/>
          <p14:tracePt t="249806" x="5276850" y="2411413"/>
          <p14:tracePt t="249812" x="5276850" y="2401888"/>
          <p14:tracePt t="249826" x="5276850" y="2393950"/>
          <p14:tracePt t="249855" x="5276850" y="2384425"/>
          <p14:tracePt t="249881" x="5276850" y="2374900"/>
          <p14:tracePt t="249936" x="5286375" y="2374900"/>
          <p14:tracePt t="249943" x="5295900" y="2366963"/>
          <p14:tracePt t="249957" x="5303838" y="2366963"/>
          <p14:tracePt t="249970" x="5313363" y="2366963"/>
          <p14:tracePt t="249987" x="5330825" y="2366963"/>
          <p14:tracePt t="250004" x="5375275" y="2366963"/>
          <p14:tracePt t="250020" x="5419725" y="2366963"/>
          <p14:tracePt t="250037" x="5446713" y="2366963"/>
          <p14:tracePt t="250054" x="5473700" y="2374900"/>
          <p14:tracePt t="250070" x="5500688" y="2384425"/>
          <p14:tracePt t="250087" x="5510213" y="2384425"/>
          <p14:tracePt t="250103" x="5537200" y="2393950"/>
          <p14:tracePt t="250121" x="5572125" y="2401888"/>
          <p14:tracePt t="250137" x="5581650" y="2401888"/>
          <p14:tracePt t="250153" x="5599113" y="2401888"/>
          <p14:tracePt t="250170" x="5626100" y="2411413"/>
          <p14:tracePt t="250187" x="5653088" y="2411413"/>
          <p14:tracePt t="250204" x="5697538" y="2411413"/>
          <p14:tracePt t="250220" x="5732463" y="2419350"/>
          <p14:tracePt t="250237" x="5795963" y="2419350"/>
          <p14:tracePt t="250253" x="5840413" y="2419350"/>
          <p14:tracePt t="250270" x="5875338" y="2419350"/>
          <p14:tracePt t="250287" x="5919788" y="2419350"/>
          <p14:tracePt t="250304" x="5965825" y="2419350"/>
          <p14:tracePt t="250320" x="6062663" y="2419350"/>
          <p14:tracePt t="250337" x="6170613" y="2411413"/>
          <p14:tracePt t="250353" x="6232525" y="2401888"/>
          <p14:tracePt t="250370" x="6323013" y="2401888"/>
          <p14:tracePt t="250387" x="6394450" y="2401888"/>
          <p14:tracePt t="250404" x="6438900" y="2401888"/>
          <p14:tracePt t="250420" x="6456363" y="2401888"/>
          <p14:tracePt t="250464" x="6456363" y="2393950"/>
          <p14:tracePt t="250478" x="6456363" y="2384425"/>
          <p14:tracePt t="250506" x="6456363" y="2374900"/>
          <p14:tracePt t="251101" x="6491288" y="2366963"/>
          <p14:tracePt t="251108" x="6510338" y="2347913"/>
          <p14:tracePt t="251120" x="6518275" y="2347913"/>
          <p14:tracePt t="251137" x="6545263" y="2330450"/>
          <p14:tracePt t="251154" x="6554788" y="2330450"/>
          <p14:tracePt t="251170" x="6562725" y="2322513"/>
          <p14:tracePt t="251187" x="6572250" y="2312988"/>
          <p14:tracePt t="251204" x="6572250" y="2303463"/>
          <p14:tracePt t="251220" x="6581775" y="2303463"/>
          <p14:tracePt t="251237" x="6581775" y="2295525"/>
          <p14:tracePt t="251253" x="6589713" y="2286000"/>
          <p14:tracePt t="251287" x="6599238" y="2276475"/>
          <p14:tracePt t="251303" x="6599238" y="2268538"/>
          <p14:tracePt t="251320" x="6608763" y="2268538"/>
          <p14:tracePt t="251464" x="6608763" y="2259013"/>
          <p14:tracePt t="251587" x="6599238" y="2259013"/>
          <p14:tracePt t="251841" x="6419850" y="2179638"/>
          <p14:tracePt t="251848" x="5946775" y="2000250"/>
          <p14:tracePt t="251855" x="5626100" y="1839913"/>
          <p14:tracePt t="251870" x="5241925" y="1679575"/>
          <p14:tracePt t="251887" x="4491038" y="1482725"/>
          <p14:tracePt t="251903" x="3411538" y="1116013"/>
          <p14:tracePt t="251920" x="3170238" y="1009650"/>
          <p14:tracePt t="251937" x="2705100" y="884238"/>
          <p14:tracePt t="251953" x="2517775" y="830263"/>
          <p14:tracePt t="251970" x="2393950" y="795338"/>
          <p14:tracePt t="251987" x="2214563" y="750888"/>
          <p14:tracePt t="252004" x="2116138" y="714375"/>
          <p14:tracePt t="252020" x="2062163" y="679450"/>
          <p14:tracePt t="252037" x="2044700" y="669925"/>
          <p14:tracePt t="252053" x="2036763" y="642938"/>
          <p14:tracePt t="252070" x="2027238" y="625475"/>
          <p14:tracePt t="252087" x="2017713" y="608013"/>
          <p14:tracePt t="252104" x="2017713" y="598488"/>
          <p14:tracePt t="252120" x="2009775" y="581025"/>
          <p14:tracePt t="252137" x="2009775" y="561975"/>
          <p14:tracePt t="252153" x="2000250" y="544513"/>
          <p14:tracePt t="252170" x="1982788" y="517525"/>
          <p14:tracePt t="252187" x="1965325" y="500063"/>
          <p14:tracePt t="252204" x="1938338" y="473075"/>
          <p14:tracePt t="252220" x="1866900" y="428625"/>
          <p14:tracePt t="252237" x="1812925" y="401638"/>
          <p14:tracePt t="252253" x="1758950" y="357188"/>
          <p14:tracePt t="252270" x="1714500" y="322263"/>
          <p14:tracePt t="252287" x="1679575" y="285750"/>
          <p14:tracePt t="252303" x="1660525" y="268288"/>
          <p14:tracePt t="252320" x="1625600" y="241300"/>
          <p14:tracePt t="252337" x="1616075" y="231775"/>
          <p14:tracePt t="252354" x="1608138" y="223838"/>
          <p14:tracePt t="252370" x="1589088" y="214313"/>
          <p14:tracePt t="252387" x="1581150" y="204788"/>
          <p14:tracePt t="252403" x="1571625" y="187325"/>
          <p14:tracePt t="252420" x="1562100" y="179388"/>
          <p14:tracePt t="252437" x="1544638" y="169863"/>
          <p14:tracePt t="252454" x="1536700" y="160338"/>
          <p14:tracePt t="252470" x="1517650" y="152400"/>
          <p14:tracePt t="253255" x="1446213" y="98425"/>
          <p14:tracePt t="253390" x="1465263" y="115888"/>
          <p14:tracePt t="253396" x="1473200" y="142875"/>
          <p14:tracePt t="253403" x="1482725" y="169863"/>
          <p14:tracePt t="253420" x="1490663" y="196850"/>
          <p14:tracePt t="253437" x="1509713" y="231775"/>
          <p14:tracePt t="253453" x="1517650" y="258763"/>
          <p14:tracePt t="253470" x="1536700" y="276225"/>
          <p14:tracePt t="253487" x="1554163" y="30321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2|0.8|54.3|14.6|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8|7.7|1.3|15.6|25.8|19.1|0.8|11.4|0.6|22.7|7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4|1.1|41.1|39.9|31.7|40.6|31.5|6.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141</TotalTime>
  <Words>310</Words>
  <Application>Microsoft Office PowerPoint</Application>
  <PresentationFormat>Widescreen</PresentationFormat>
  <Paragraphs>33</Paragraphs>
  <Slides>4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Cambria Math</vt:lpstr>
      <vt:lpstr>Gill Sans MT</vt:lpstr>
      <vt:lpstr>Times New Roman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16</cp:revision>
  <dcterms:created xsi:type="dcterms:W3CDTF">2020-07-10T15:38:08Z</dcterms:created>
  <dcterms:modified xsi:type="dcterms:W3CDTF">2020-08-30T10:41:17Z</dcterms:modified>
</cp:coreProperties>
</file>