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2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28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0820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3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917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904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2788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0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1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1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7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3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4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3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2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DF6B3A-9BE2-47E9-A35B-770900D124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690CF3-6A7D-4F5E-9BDC-7BE948225591}"/>
              </a:ext>
            </a:extLst>
          </p:cNvPr>
          <p:cNvSpPr txBox="1"/>
          <p:nvPr/>
        </p:nvSpPr>
        <p:spPr>
          <a:xfrm>
            <a:off x="6096000" y="2100422"/>
            <a:ext cx="4239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54CE84DA-2EA3-432C-8D3A-020D8826F1E8}"/>
              </a:ext>
            </a:extLst>
          </p:cNvPr>
          <p:cNvSpPr/>
          <p:nvPr/>
        </p:nvSpPr>
        <p:spPr>
          <a:xfrm>
            <a:off x="5353048" y="2968715"/>
            <a:ext cx="5448301" cy="685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C. RUMUS TRIGONOMETRI SUDUT GANDA</a:t>
            </a:r>
            <a:endParaRPr lang="en-US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E38D53-68F2-4B87-AD09-AC2082374F70}"/>
              </a:ext>
            </a:extLst>
          </p:cNvPr>
          <p:cNvSpPr txBox="1"/>
          <p:nvPr/>
        </p:nvSpPr>
        <p:spPr>
          <a:xfrm>
            <a:off x="9116291" y="5407115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By: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F2164C-C976-4848-87B0-4B2F0DBD0998}"/>
              </a:ext>
            </a:extLst>
          </p:cNvPr>
          <p:cNvSpPr txBox="1"/>
          <p:nvPr/>
        </p:nvSpPr>
        <p:spPr>
          <a:xfrm>
            <a:off x="8077199" y="5889634"/>
            <a:ext cx="376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0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croll: Vertical 1">
                <a:extLst>
                  <a:ext uri="{FF2B5EF4-FFF2-40B4-BE49-F238E27FC236}">
                    <a16:creationId xmlns:a16="http://schemas.microsoft.com/office/drawing/2014/main" id="{0F330BD4-1270-4AD4-8CF7-C7158254526D}"/>
                  </a:ext>
                </a:extLst>
              </p:cNvPr>
              <p:cNvSpPr/>
              <p:nvPr/>
            </p:nvSpPr>
            <p:spPr>
              <a:xfrm>
                <a:off x="1205345" y="2325777"/>
                <a:ext cx="4222061" cy="3101629"/>
              </a:xfrm>
              <a:prstGeom prst="verticalScroll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Rumus 1.8</a:t>
                </a:r>
              </a:p>
              <a:p>
                <a:br>
                  <a:rPr lang="en-US" b="1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		   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		   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1−2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/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Scroll: Vertical 1">
                <a:extLst>
                  <a:ext uri="{FF2B5EF4-FFF2-40B4-BE49-F238E27FC236}">
                    <a16:creationId xmlns:a16="http://schemas.microsoft.com/office/drawing/2014/main" id="{0F330BD4-1270-4AD4-8CF7-C71582545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345" y="2325777"/>
                <a:ext cx="4222061" cy="3101629"/>
              </a:xfrm>
              <a:prstGeom prst="verticalScroll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9">
            <a:extLst>
              <a:ext uri="{FF2B5EF4-FFF2-40B4-BE49-F238E27FC236}">
                <a16:creationId xmlns:a16="http://schemas.microsoft.com/office/drawing/2014/main" id="{47A455D4-6B3D-4A09-91CF-A08EAE3DD27D}"/>
              </a:ext>
            </a:extLst>
          </p:cNvPr>
          <p:cNvSpPr/>
          <p:nvPr/>
        </p:nvSpPr>
        <p:spPr>
          <a:xfrm>
            <a:off x="1698078" y="1037304"/>
            <a:ext cx="8825340" cy="685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C. RUMUS TRIGONOMETRI SUDUT GANDA</a:t>
            </a:r>
            <a:endParaRPr lang="en-US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croll: Vertical 3">
                <a:extLst>
                  <a:ext uri="{FF2B5EF4-FFF2-40B4-BE49-F238E27FC236}">
                    <a16:creationId xmlns:a16="http://schemas.microsoft.com/office/drawing/2014/main" id="{4EECAEC5-1B2F-4146-B439-4547E0A7957D}"/>
                  </a:ext>
                </a:extLst>
              </p:cNvPr>
              <p:cNvSpPr/>
              <p:nvPr/>
            </p:nvSpPr>
            <p:spPr>
              <a:xfrm>
                <a:off x="6301357" y="2325777"/>
                <a:ext cx="4222061" cy="3101629"/>
              </a:xfrm>
              <a:prstGeom prst="verticalScroll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Rumus 1.9</a:t>
                </a:r>
              </a:p>
              <a:p>
                <a:br>
                  <a:rPr lang="en-US" b="1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±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 + 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 ±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− </m:t>
                                </m:r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 ±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− </m:t>
                                </m:r>
                                <m:func>
                                  <m:func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1+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func>
                              </m:den>
                            </m:f>
                          </m:e>
                        </m:rad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Scroll: Vertical 3">
                <a:extLst>
                  <a:ext uri="{FF2B5EF4-FFF2-40B4-BE49-F238E27FC236}">
                    <a16:creationId xmlns:a16="http://schemas.microsoft.com/office/drawing/2014/main" id="{4EECAEC5-1B2F-4146-B439-4547E0A795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357" y="2325777"/>
                <a:ext cx="4222061" cy="3101629"/>
              </a:xfrm>
              <a:prstGeom prst="verticalScroll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02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0F3D13B-CA70-43B0-A913-DD272CA1C53D}"/>
              </a:ext>
            </a:extLst>
          </p:cNvPr>
          <p:cNvSpPr/>
          <p:nvPr/>
        </p:nvSpPr>
        <p:spPr>
          <a:xfrm>
            <a:off x="7620001" y="253761"/>
            <a:ext cx="2536301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ounded Rectangle 3">
                <a:extLst>
                  <a:ext uri="{FF2B5EF4-FFF2-40B4-BE49-F238E27FC236}">
                    <a16:creationId xmlns:a16="http://schemas.microsoft.com/office/drawing/2014/main" id="{94855A48-ABB1-4FA6-B0EA-E0AA486000B1}"/>
                  </a:ext>
                </a:extLst>
              </p:cNvPr>
              <p:cNvSpPr/>
              <p:nvPr/>
            </p:nvSpPr>
            <p:spPr>
              <a:xfrm>
                <a:off x="1856509" y="1015761"/>
                <a:ext cx="8218596" cy="1018309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/>
                  <a:t>Diketahui sin 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0 &lt; A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 err="1"/>
                  <a:t>Hitunglah</a:t>
                </a:r>
                <a:r>
                  <a:rPr lang="en-US" sz="2400" dirty="0"/>
                  <a:t> sin 2A, cos 2A dan tan 2A.</a:t>
                </a:r>
              </a:p>
            </p:txBody>
          </p:sp>
        </mc:Choice>
        <mc:Fallback>
          <p:sp>
            <p:nvSpPr>
              <p:cNvPr id="3" name="Rounded Rectangle 3">
                <a:extLst>
                  <a:ext uri="{FF2B5EF4-FFF2-40B4-BE49-F238E27FC236}">
                    <a16:creationId xmlns:a16="http://schemas.microsoft.com/office/drawing/2014/main" id="{94855A48-ABB1-4FA6-B0EA-E0AA486000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509" y="1015761"/>
                <a:ext cx="8218596" cy="1018309"/>
              </a:xfrm>
              <a:prstGeom prst="roundRect">
                <a:avLst/>
              </a:prstGeom>
              <a:blipFill>
                <a:blip r:embed="rId2"/>
                <a:stretch>
                  <a:fillRect l="-519" b="-1065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975205C-BE3E-4394-A0DA-D8115A39E273}"/>
              </a:ext>
            </a:extLst>
          </p:cNvPr>
          <p:cNvSpPr txBox="1"/>
          <p:nvPr/>
        </p:nvSpPr>
        <p:spPr>
          <a:xfrm>
            <a:off x="1316181" y="2119745"/>
            <a:ext cx="3423759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Jawab: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60F51E-B4D1-4518-97CF-C1BDE3DE3D06}"/>
                  </a:ext>
                </a:extLst>
              </p:cNvPr>
              <p:cNvSpPr txBox="1"/>
              <p:nvPr/>
            </p:nvSpPr>
            <p:spPr>
              <a:xfrm>
                <a:off x="1454730" y="2692246"/>
                <a:ext cx="2288300" cy="2308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endParaRPr lang="en-US" sz="1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ra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endParaRPr lang="en-US" sz="1800" b="0" dirty="0"/>
              </a:p>
              <a:p>
                <a:endParaRPr lang="en-US" sz="1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060F51E-B4D1-4518-97CF-C1BDE3DE3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730" y="2692246"/>
                <a:ext cx="2288300" cy="2308581"/>
              </a:xfrm>
              <a:prstGeom prst="rect">
                <a:avLst/>
              </a:prstGeom>
              <a:blipFill>
                <a:blip r:embed="rId3"/>
                <a:stretch>
                  <a:fillRect r="-34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04ACAE-CEB4-4BC0-829D-B2D3046101C6}"/>
                  </a:ext>
                </a:extLst>
              </p:cNvPr>
              <p:cNvSpPr txBox="1"/>
              <p:nvPr/>
            </p:nvSpPr>
            <p:spPr>
              <a:xfrm>
                <a:off x="3538058" y="3251775"/>
                <a:ext cx="1363991" cy="910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ra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04ACAE-CEB4-4BC0-829D-B2D304610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058" y="3251775"/>
                <a:ext cx="1363991" cy="910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A81F2-5291-4E4E-95F9-787AE82F0A08}"/>
                  </a:ext>
                </a:extLst>
              </p:cNvPr>
              <p:cNvSpPr txBox="1"/>
              <p:nvPr/>
            </p:nvSpPr>
            <p:spPr>
              <a:xfrm>
                <a:off x="4754003" y="3434287"/>
                <a:ext cx="375711" cy="628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1DA81F2-5291-4E4E-95F9-787AE82F0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003" y="3434287"/>
                <a:ext cx="375711" cy="628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C7C399-2DB8-43EE-9B6A-0BDB9F30BB56}"/>
                  </a:ext>
                </a:extLst>
              </p:cNvPr>
              <p:cNvSpPr txBox="1"/>
              <p:nvPr/>
            </p:nvSpPr>
            <p:spPr>
              <a:xfrm>
                <a:off x="3081303" y="4183414"/>
                <a:ext cx="579727" cy="10199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C7C399-2DB8-43EE-9B6A-0BDB9F30B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303" y="4183414"/>
                <a:ext cx="579727" cy="10199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F450FF-25A6-4C80-9032-FC6B8FEADEA1}"/>
                  </a:ext>
                </a:extLst>
              </p:cNvPr>
              <p:cNvSpPr txBox="1"/>
              <p:nvPr/>
            </p:nvSpPr>
            <p:spPr>
              <a:xfrm>
                <a:off x="3408311" y="4325256"/>
                <a:ext cx="1316088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F450FF-25A6-4C80-9032-FC6B8FEAD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311" y="4325256"/>
                <a:ext cx="1316088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055293-CCAA-47F7-BCC8-D074E8377310}"/>
                  </a:ext>
                </a:extLst>
              </p:cNvPr>
              <p:cNvSpPr txBox="1"/>
              <p:nvPr/>
            </p:nvSpPr>
            <p:spPr>
              <a:xfrm>
                <a:off x="4523284" y="4339111"/>
                <a:ext cx="375711" cy="611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055293-CCAA-47F7-BCC8-D074E8377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284" y="4339111"/>
                <a:ext cx="375711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180ED1E-0A0F-4A7E-BE28-6EA2D9CED39F}"/>
                  </a:ext>
                </a:extLst>
              </p:cNvPr>
              <p:cNvSpPr txBox="1"/>
              <p:nvPr/>
            </p:nvSpPr>
            <p:spPr>
              <a:xfrm>
                <a:off x="5316127" y="2462981"/>
                <a:ext cx="2734997" cy="33792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b="0" dirty="0"/>
              </a:p>
              <a:p>
                <a:r>
                  <a:rPr lang="en-ID" dirty="0"/>
                  <a:t>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ID" dirty="0"/>
              </a:p>
              <a:p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=1−2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=1−2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d>
                  </m:oMath>
                </a14:m>
                <a:endParaRPr lang="en-US" b="0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180ED1E-0A0F-4A7E-BE28-6EA2D9CED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127" y="2462981"/>
                <a:ext cx="2734997" cy="33792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67334B-954D-4D8C-9D31-43B5D68A1B73}"/>
                  </a:ext>
                </a:extLst>
              </p:cNvPr>
              <p:cNvSpPr txBox="1"/>
              <p:nvPr/>
            </p:nvSpPr>
            <p:spPr>
              <a:xfrm>
                <a:off x="8259097" y="2831691"/>
                <a:ext cx="2692920" cy="273754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func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1 −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</m:den>
                    </m:f>
                  </m:oMath>
                </a14:m>
                <a:endParaRPr lang="en-ID" dirty="0"/>
              </a:p>
              <a:p>
                <a:r>
                  <a:rPr lang="en-ID" dirty="0"/>
                  <a:t>	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endParaRPr lang="en-ID" dirty="0"/>
              </a:p>
              <a:p>
                <a:r>
                  <a:rPr lang="en-ID" dirty="0"/>
                  <a:t>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67334B-954D-4D8C-9D31-43B5D68A1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097" y="2831691"/>
                <a:ext cx="2692920" cy="27375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359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98D55F1-91E5-40B1-A5BA-A973EB5DBE52}"/>
              </a:ext>
            </a:extLst>
          </p:cNvPr>
          <p:cNvSpPr/>
          <p:nvPr/>
        </p:nvSpPr>
        <p:spPr>
          <a:xfrm>
            <a:off x="9033166" y="309182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ounded Rectangle 3">
                <a:extLst>
                  <a:ext uri="{FF2B5EF4-FFF2-40B4-BE49-F238E27FC236}">
                    <a16:creationId xmlns:a16="http://schemas.microsoft.com/office/drawing/2014/main" id="{2154B085-8C50-4451-B1B9-FDEDBCBF12A8}"/>
                  </a:ext>
                </a:extLst>
              </p:cNvPr>
              <p:cNvSpPr/>
              <p:nvPr/>
            </p:nvSpPr>
            <p:spPr>
              <a:xfrm>
                <a:off x="2133603" y="1091236"/>
                <a:ext cx="7772397" cy="112914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dirty="0"/>
                  <a:t>Hitunglah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  <m:sup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o</m:t>
                            </m:r>
                          </m:sup>
                        </m:sSup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Rounded Rectangle 3">
                <a:extLst>
                  <a:ext uri="{FF2B5EF4-FFF2-40B4-BE49-F238E27FC236}">
                    <a16:creationId xmlns:a16="http://schemas.microsoft.com/office/drawing/2014/main" id="{2154B085-8C50-4451-B1B9-FDEDBCBF12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3" y="1091236"/>
                <a:ext cx="7772397" cy="1129145"/>
              </a:xfrm>
              <a:prstGeom prst="roundRect">
                <a:avLst/>
              </a:prstGeom>
              <a:blipFill>
                <a:blip r:embed="rId2"/>
                <a:stretch>
                  <a:fillRect l="-39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6FDB766-3B77-4E5F-AFBF-DD0C1DEEB632}"/>
              </a:ext>
            </a:extLst>
          </p:cNvPr>
          <p:cNvSpPr txBox="1"/>
          <p:nvPr/>
        </p:nvSpPr>
        <p:spPr>
          <a:xfrm>
            <a:off x="1884212" y="2396845"/>
            <a:ext cx="5624954" cy="4616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Jawab: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F75609-E096-404E-8FB8-EB001526D056}"/>
                  </a:ext>
                </a:extLst>
              </p:cNvPr>
              <p:cNvSpPr txBox="1"/>
              <p:nvPr/>
            </p:nvSpPr>
            <p:spPr>
              <a:xfrm>
                <a:off x="2445553" y="2990803"/>
                <a:ext cx="2835379" cy="2992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22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sup>
                        <m:r>
                          <a:rPr lang="en-US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tidak</a:t>
                </a:r>
                <a:r>
                  <a:rPr lang="en-ID" dirty="0"/>
                  <a:t> </a:t>
                </a:r>
                <a:r>
                  <a:rPr lang="en-ID" dirty="0" err="1"/>
                  <a:t>negatif</a:t>
                </a:r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r>
                  <a:rPr lang="en-ID" dirty="0"/>
                  <a:t> :</a:t>
                </a:r>
              </a:p>
              <a:p>
                <a:r>
                  <a:rPr lang="en-US" sz="1800" b="0" dirty="0"/>
                  <a:t>	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22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sup>
                        <m:r>
                          <a:rPr lang="en-US" sz="1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45</m:t>
                                            </m:r>
                                          </m:num>
                                          <m:den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800" b="0" i="0" smtClean="0"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</m:sup>
                                </m:sSup>
                              </m:e>
                            </m:func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en-ID" dirty="0"/>
              </a:p>
              <a:p>
                <a:r>
                  <a:rPr lang="en-ID" dirty="0"/>
                  <a:t>	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45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e>
                            </m:func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EF75609-E096-404E-8FB8-EB001526D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553" y="2990803"/>
                <a:ext cx="2835379" cy="2992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82943A-90AA-4091-A6A2-88311180B048}"/>
                  </a:ext>
                </a:extLst>
              </p:cNvPr>
              <p:cNvSpPr txBox="1"/>
              <p:nvPr/>
            </p:nvSpPr>
            <p:spPr>
              <a:xfrm>
                <a:off x="4967527" y="5073103"/>
                <a:ext cx="1563329" cy="91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82943A-90AA-4091-A6A2-88311180B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527" y="5073103"/>
                <a:ext cx="1563329" cy="910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7D2EC1-477E-46C3-B78A-766C4D7B1FC8}"/>
                  </a:ext>
                </a:extLst>
              </p:cNvPr>
              <p:cNvSpPr txBox="1"/>
              <p:nvPr/>
            </p:nvSpPr>
            <p:spPr>
              <a:xfrm>
                <a:off x="6395883" y="5080796"/>
                <a:ext cx="1563329" cy="91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7D2EC1-477E-46C3-B78A-766C4D7B1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883" y="5080796"/>
                <a:ext cx="1563329" cy="9106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F7EBDFD-2FF8-437C-83A2-4577A760E728}"/>
                  </a:ext>
                </a:extLst>
              </p:cNvPr>
              <p:cNvSpPr txBox="1"/>
              <p:nvPr/>
            </p:nvSpPr>
            <p:spPr>
              <a:xfrm>
                <a:off x="7734295" y="5204305"/>
                <a:ext cx="1563329" cy="673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rad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F7EBDFD-2FF8-437C-83A2-4577A760E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4295" y="5204305"/>
                <a:ext cx="1563329" cy="6739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4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</TotalTime>
  <Words>202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Cambria Math</vt:lpstr>
      <vt:lpstr>Corbel</vt:lpstr>
      <vt:lpstr>Times New Roman</vt:lpstr>
      <vt:lpstr>Parallax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3</cp:revision>
  <dcterms:created xsi:type="dcterms:W3CDTF">2020-08-21T02:27:01Z</dcterms:created>
  <dcterms:modified xsi:type="dcterms:W3CDTF">2020-08-21T02:47:05Z</dcterms:modified>
</cp:coreProperties>
</file>