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5" r:id="rId2"/>
    <p:sldId id="267" r:id="rId3"/>
    <p:sldId id="262" r:id="rId4"/>
    <p:sldId id="266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3E01E-E6DB-479C-8EAE-8DEA49FFDAFC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44C13-22CD-40D0-9CBA-0D899594B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24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23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288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398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200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4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0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3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8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3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1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9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66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517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6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6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ED604-1AD5-4878-8B34-AF2465F23804}" type="datetimeFigureOut">
              <a:rPr lang="en-ID" smtClean="0"/>
              <a:t>15/08/2020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14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.png"/><Relationship Id="rId1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3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3.wm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6.m4a"/><Relationship Id="rId9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microsoft.com/office/2007/relationships/media" Target="../media/media7.m4a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audio" Target="../media/media7.m4a"/><Relationship Id="rId9" Type="http://schemas.openxmlformats.org/officeDocument/2006/relationships/image" Target="../media/image3.wmf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48894" y="995616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TRIGONOMETRI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13709" y="2438400"/>
            <a:ext cx="8825340" cy="685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B. RUMUS TRIGONOMETRI UNTUK JUMLAH DAN SELISIH DUA SUDUT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35915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424511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Siti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Syarah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Maulydia,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M.Pd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28AF2-76FF-4FE3-9301-81027869FFB4}"/>
              </a:ext>
            </a:extLst>
          </p:cNvPr>
          <p:cNvSpPr txBox="1"/>
          <p:nvPr/>
        </p:nvSpPr>
        <p:spPr>
          <a:xfrm>
            <a:off x="9213273" y="3124200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Lanjutan</a:t>
            </a:r>
            <a:r>
              <a:rPr lang="en-US" dirty="0"/>
              <a:t> …</a:t>
            </a:r>
            <a:endParaRPr lang="en-ID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DB606F-940B-469A-A251-C9AC8DA21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4"/>
    </mc:Choice>
    <mc:Fallback>
      <p:transition spd="slow" advTm="4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3D361-E8BB-411E-869A-F7BDAB0163AB}"/>
              </a:ext>
            </a:extLst>
          </p:cNvPr>
          <p:cNvSpPr txBox="1"/>
          <p:nvPr/>
        </p:nvSpPr>
        <p:spPr>
          <a:xfrm>
            <a:off x="1461656" y="1316188"/>
            <a:ext cx="952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1I. </a:t>
            </a:r>
            <a:r>
              <a:rPr lang="en-US" sz="2800" dirty="0" err="1"/>
              <a:t>Rumus</a:t>
            </a:r>
            <a:r>
              <a:rPr lang="en-US" sz="2800" dirty="0"/>
              <a:t> – </a:t>
            </a:r>
            <a:r>
              <a:rPr lang="en-US" sz="2800" dirty="0" err="1"/>
              <a:t>rumus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sin (a + b) dan sin (a - b)</a:t>
            </a:r>
            <a:endParaRPr lang="en-ID" sz="2800" dirty="0"/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8E63AA23-A17D-4A18-BD86-A2AF04BE2DB3}"/>
              </a:ext>
            </a:extLst>
          </p:cNvPr>
          <p:cNvSpPr/>
          <p:nvPr/>
        </p:nvSpPr>
        <p:spPr>
          <a:xfrm>
            <a:off x="1662545" y="2355274"/>
            <a:ext cx="5569527" cy="2590800"/>
          </a:xfrm>
          <a:prstGeom prst="vertic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Rumus</a:t>
            </a:r>
            <a:r>
              <a:rPr lang="en-US" b="1" dirty="0"/>
              <a:t> 1.6</a:t>
            </a:r>
          </a:p>
          <a:p>
            <a:pPr algn="ctr"/>
            <a:br>
              <a:rPr lang="en-US" b="1" dirty="0"/>
            </a:br>
            <a:r>
              <a:rPr lang="en-US" dirty="0"/>
              <a:t>sin (a + b) = sin a cos b + cos a sin b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sin (a – b) = sin a cos b - cos a sin b</a:t>
            </a:r>
            <a:endParaRPr lang="en-ID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A5C95C-23D2-488C-B6B8-E36C489899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0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30"/>
    </mc:Choice>
    <mc:Fallback>
      <p:transition spd="slow" advTm="8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7494" x="438150" y="5045075"/>
          <p14:tracePt t="9425" x="455613" y="5027613"/>
          <p14:tracePt t="9432" x="490538" y="5010150"/>
          <p14:tracePt t="9438" x="517525" y="4983163"/>
          <p14:tracePt t="9455" x="608013" y="4938713"/>
          <p14:tracePt t="9471" x="723900" y="4867275"/>
          <p14:tracePt t="9488" x="822325" y="4822825"/>
          <p14:tracePt t="9505" x="946150" y="4741863"/>
          <p14:tracePt t="9521" x="1009650" y="4705350"/>
          <p14:tracePt t="9538" x="1062038" y="4679950"/>
          <p14:tracePt t="9555" x="1187450" y="4616450"/>
          <p14:tracePt t="9571" x="1258888" y="4589463"/>
          <p14:tracePt t="9576" x="1285875" y="4581525"/>
          <p14:tracePt t="9588" x="1322388" y="4562475"/>
          <p14:tracePt t="9605" x="1357313" y="4545013"/>
          <p14:tracePt t="9622" x="1401763" y="4527550"/>
          <p14:tracePt t="9638" x="1446213" y="4500563"/>
          <p14:tracePt t="9656" x="1509713" y="4473575"/>
          <p14:tracePt t="9671" x="1581150" y="4438650"/>
          <p14:tracePt t="9688" x="1660525" y="4411663"/>
          <p14:tracePt t="9705" x="1768475" y="4375150"/>
          <p14:tracePt t="9724" x="1795463" y="4367213"/>
          <p14:tracePt t="9739" x="1990725" y="4303713"/>
          <p14:tracePt t="9755" x="2179638" y="4251325"/>
          <p14:tracePt t="9772" x="2393950" y="4187825"/>
          <p14:tracePt t="9788" x="2446338" y="4170363"/>
          <p14:tracePt t="9804" x="2482850" y="4160838"/>
          <p14:tracePt t="9821" x="2500313" y="4160838"/>
          <p14:tracePt t="9837" x="2509838" y="4152900"/>
          <p14:tracePt t="9854" x="2536825" y="4143375"/>
          <p14:tracePt t="9871" x="2544763" y="4143375"/>
          <p14:tracePt t="9887" x="2571750" y="4133850"/>
          <p14:tracePt t="9904" x="2589213" y="4125913"/>
          <p14:tracePt t="9921" x="2608263" y="4116388"/>
          <p14:tracePt t="9937" x="2660650" y="4081463"/>
          <p14:tracePt t="9954" x="2714625" y="4062413"/>
          <p14:tracePt t="9971" x="2803525" y="4017963"/>
          <p14:tracePt t="9987" x="2867025" y="3983038"/>
          <p14:tracePt t="10005" x="2919413" y="3973513"/>
          <p14:tracePt t="10021" x="2955925" y="3956050"/>
          <p14:tracePt t="10039" x="2990850" y="3946525"/>
          <p14:tracePt t="10055" x="3000375" y="3938588"/>
          <p14:tracePt t="10073" x="3017838" y="3938588"/>
          <p14:tracePt t="10108" x="3027363" y="3938588"/>
          <p14:tracePt t="10375" x="3036888" y="3938588"/>
          <p14:tracePt t="10382" x="3036888" y="3929063"/>
          <p14:tracePt t="10395" x="3044825" y="3929063"/>
          <p14:tracePt t="10405" x="3054350" y="3929063"/>
          <p14:tracePt t="10421" x="3062288" y="3919538"/>
          <p14:tracePt t="10438" x="3081338" y="3919538"/>
          <p14:tracePt t="10456" x="3098800" y="3902075"/>
          <p14:tracePt t="10471" x="3116263" y="3902075"/>
          <p14:tracePt t="10488" x="3125788" y="3902075"/>
          <p14:tracePt t="10505" x="3133725" y="3902075"/>
          <p14:tracePt t="10521" x="3152775" y="3902075"/>
          <p14:tracePt t="10538" x="3170238" y="3894138"/>
          <p14:tracePt t="10555" x="3187700" y="3894138"/>
          <p14:tracePt t="10572" x="3205163" y="3884613"/>
          <p14:tracePt t="10588" x="3224213" y="3875088"/>
          <p14:tracePt t="10606" x="3232150" y="3875088"/>
          <p14:tracePt t="10621" x="3251200" y="3875088"/>
          <p14:tracePt t="10656" x="3259138" y="3875088"/>
          <p14:tracePt t="10689" x="3268663" y="3875088"/>
          <p14:tracePt t="10776" x="3276600" y="3875088"/>
          <p14:tracePt t="10824" x="3276600" y="3884613"/>
          <p14:tracePt t="10871" x="3286125" y="3884613"/>
          <p14:tracePt t="10906" x="3295650" y="3884613"/>
          <p14:tracePt t="10933" x="3303588" y="3884613"/>
          <p14:tracePt t="10954" x="3313113" y="3884613"/>
          <p14:tracePt t="10981" x="3322638" y="3884613"/>
          <p14:tracePt t="11009" x="3330575" y="3884613"/>
          <p14:tracePt t="11038" x="3340100" y="3894138"/>
          <p14:tracePt t="11045" x="3348038" y="3894138"/>
          <p14:tracePt t="11058" x="3357563" y="3894138"/>
          <p14:tracePt t="11073" x="3367088" y="3894138"/>
          <p14:tracePt t="11094" x="3375025" y="3894138"/>
          <p14:tracePt t="11112" x="3384550" y="3894138"/>
          <p14:tracePt t="11133" x="3394075" y="3894138"/>
          <p14:tracePt t="11249" x="3402013" y="3894138"/>
          <p14:tracePt t="11277" x="3411538" y="3894138"/>
          <p14:tracePt t="11291" x="3429000" y="3894138"/>
          <p14:tracePt t="11297" x="3438525" y="3894138"/>
          <p14:tracePt t="11304" x="3455988" y="3894138"/>
          <p14:tracePt t="11321" x="3490913" y="3894138"/>
          <p14:tracePt t="11338" x="3536950" y="3894138"/>
          <p14:tracePt t="11355" x="3571875" y="3894138"/>
          <p14:tracePt t="11371" x="3589338" y="3894138"/>
          <p14:tracePt t="11388" x="3608388" y="3894138"/>
          <p14:tracePt t="11405" x="3625850" y="3902075"/>
          <p14:tracePt t="11421" x="3625850" y="3911600"/>
          <p14:tracePt t="11439" x="3633788" y="3911600"/>
          <p14:tracePt t="11471" x="3643313" y="3911600"/>
          <p14:tracePt t="11781" x="3679825" y="3911600"/>
          <p14:tracePt t="11788" x="3705225" y="3911600"/>
          <p14:tracePt t="11795" x="3714750" y="3911600"/>
          <p14:tracePt t="11804" x="3732213" y="3911600"/>
          <p14:tracePt t="11821" x="3751263" y="3911600"/>
          <p14:tracePt t="11837" x="3776663" y="3911600"/>
          <p14:tracePt t="11854" x="3803650" y="3911600"/>
          <p14:tracePt t="11871" x="3822700" y="3911600"/>
          <p14:tracePt t="11887" x="3840163" y="3911600"/>
          <p14:tracePt t="11904" x="3884613" y="3911600"/>
          <p14:tracePt t="11921" x="3894138" y="3911600"/>
          <p14:tracePt t="12035" x="3894138" y="3902075"/>
          <p14:tracePt t="12534" x="3929063" y="3902075"/>
          <p14:tracePt t="12541" x="3956050" y="3902075"/>
          <p14:tracePt t="12548" x="3973513" y="3902075"/>
          <p14:tracePt t="12555" x="4000500" y="3902075"/>
          <p14:tracePt t="12571" x="4017963" y="3902075"/>
          <p14:tracePt t="12588" x="4044950" y="3902075"/>
          <p14:tracePt t="12604" x="4062413" y="3902075"/>
          <p14:tracePt t="12622" x="4098925" y="3902075"/>
          <p14:tracePt t="12638" x="4116388" y="3902075"/>
          <p14:tracePt t="12655" x="4133850" y="3902075"/>
          <p14:tracePt t="12671" x="4170363" y="3902075"/>
          <p14:tracePt t="12688" x="4187825" y="3894138"/>
          <p14:tracePt t="12705" x="4224338" y="3884613"/>
          <p14:tracePt t="12738" x="4251325" y="3875088"/>
          <p14:tracePt t="12754" x="4268788" y="3875088"/>
          <p14:tracePt t="12771" x="4276725" y="3875088"/>
          <p14:tracePt t="12787" x="4286250" y="3875088"/>
          <p14:tracePt t="12804" x="4295775" y="3875088"/>
          <p14:tracePt t="12821" x="4303713" y="3875088"/>
          <p14:tracePt t="12854" x="4313238" y="3875088"/>
          <p14:tracePt t="12880" x="4322763" y="3875088"/>
          <p14:tracePt t="12915" x="4330700" y="3875088"/>
          <p14:tracePt t="12928" x="4340225" y="3875088"/>
          <p14:tracePt t="12943" x="4348163" y="3875088"/>
          <p14:tracePt t="12956" x="4357688" y="3875088"/>
          <p14:tracePt t="12971" x="4375150" y="3875088"/>
          <p14:tracePt t="12985" x="4384675" y="3875088"/>
          <p14:tracePt t="12992" x="4394200" y="3875088"/>
          <p14:tracePt t="13005" x="4402138" y="3875088"/>
          <p14:tracePt t="13021" x="4419600" y="3875088"/>
          <p14:tracePt t="13039" x="4429125" y="3875088"/>
          <p14:tracePt t="13055" x="4438650" y="3875088"/>
          <p14:tracePt t="13088" x="4446588" y="3875088"/>
          <p14:tracePt t="13104" x="4456113" y="3875088"/>
          <p14:tracePt t="13121" x="4456113" y="3884613"/>
          <p14:tracePt t="13224" x="4465638" y="3884613"/>
          <p14:tracePt t="13245" x="4473575" y="3884613"/>
          <p14:tracePt t="13251" x="4473575" y="3894138"/>
          <p14:tracePt t="13272" x="4483100" y="3894138"/>
          <p14:tracePt t="13286" x="4491038" y="3894138"/>
          <p14:tracePt t="13299" x="4491038" y="3902075"/>
          <p14:tracePt t="13320" x="4500563" y="3902075"/>
          <p14:tracePt t="13333" x="4510088" y="3902075"/>
          <p14:tracePt t="13368" x="4518025" y="3902075"/>
          <p14:tracePt t="13593" x="4527550" y="3902075"/>
          <p14:tracePt t="13627" x="4537075" y="3902075"/>
          <p14:tracePt t="13648" x="4545013" y="3902075"/>
          <p14:tracePt t="13675" x="4554538" y="3902075"/>
          <p14:tracePt t="13723" x="4562475" y="3902075"/>
          <p14:tracePt t="13750" x="4572000" y="3902075"/>
          <p14:tracePt t="13769" x="4581525" y="3902075"/>
          <p14:tracePt t="13782" x="4589463" y="3902075"/>
          <p14:tracePt t="13803" x="4598988" y="3902075"/>
          <p14:tracePt t="13817" x="4608513" y="3902075"/>
          <p14:tracePt t="13824" x="4616450" y="3902075"/>
          <p14:tracePt t="13837" x="4625975" y="3902075"/>
          <p14:tracePt t="13854" x="4643438" y="3911600"/>
          <p14:tracePt t="13871" x="4660900" y="3911600"/>
          <p14:tracePt t="13887" x="4679950" y="3911600"/>
          <p14:tracePt t="13904" x="4687888" y="3911600"/>
          <p14:tracePt t="13921" x="4714875" y="3911600"/>
          <p14:tracePt t="13937" x="4724400" y="3911600"/>
          <p14:tracePt t="13954" x="4759325" y="3911600"/>
          <p14:tracePt t="13971" x="4768850" y="3911600"/>
          <p14:tracePt t="13988" x="4795838" y="3911600"/>
          <p14:tracePt t="14004" x="4803775" y="3911600"/>
          <p14:tracePt t="14021" x="4830763" y="3911600"/>
          <p14:tracePt t="14037" x="4857750" y="3911600"/>
          <p14:tracePt t="14055" x="4875213" y="3911600"/>
          <p14:tracePt t="14071" x="4884738" y="3911600"/>
          <p14:tracePt t="14105" x="4902200" y="3911600"/>
          <p14:tracePt t="14174" x="4902200" y="3902075"/>
          <p14:tracePt t="14188" x="4911725" y="3902075"/>
          <p14:tracePt t="14646" x="4956175" y="3902075"/>
          <p14:tracePt t="14652" x="5010150" y="3894138"/>
          <p14:tracePt t="14659" x="5045075" y="3894138"/>
          <p14:tracePt t="14672" x="5089525" y="3894138"/>
          <p14:tracePt t="14688" x="5108575" y="3894138"/>
          <p14:tracePt t="14705" x="5126038" y="3894138"/>
          <p14:tracePt t="14721" x="5133975" y="3894138"/>
          <p14:tracePt t="14738" x="5143500" y="3894138"/>
          <p14:tracePt t="14754" x="5160963" y="3894138"/>
          <p14:tracePt t="14787" x="5170488" y="3894138"/>
          <p14:tracePt t="14822" x="5180013" y="3894138"/>
          <p14:tracePt t="14849" x="5187950" y="3894138"/>
          <p14:tracePt t="14869" x="5197475" y="3894138"/>
          <p14:tracePt t="14897" x="5205413" y="3894138"/>
          <p14:tracePt t="14910" x="5214938" y="3894138"/>
          <p14:tracePt t="14931" x="5224463" y="3884613"/>
          <p14:tracePt t="14938" x="5232400" y="3884613"/>
          <p14:tracePt t="14945" x="5232400" y="3875088"/>
          <p14:tracePt t="14954" x="5241925" y="3875088"/>
          <p14:tracePt t="14971" x="5251450" y="3875088"/>
          <p14:tracePt t="14987" x="5259388" y="3875088"/>
          <p14:tracePt t="15004" x="5268913" y="3875088"/>
          <p14:tracePt t="15027" x="5276850" y="3875088"/>
          <p14:tracePt t="15049" x="5286375" y="3875088"/>
          <p14:tracePt t="15062" x="5295900" y="3875088"/>
          <p14:tracePt t="15071" x="5303838" y="3875088"/>
          <p14:tracePt t="15089" x="5322888" y="3875088"/>
          <p14:tracePt t="15105" x="5330825" y="3875088"/>
          <p14:tracePt t="15121" x="5348288" y="3875088"/>
          <p14:tracePt t="15138" x="5357813" y="3875088"/>
          <p14:tracePt t="15155" x="5367338" y="3875088"/>
          <p14:tracePt t="15171" x="5375275" y="3875088"/>
          <p14:tracePt t="15188" x="5384800" y="3875088"/>
          <p14:tracePt t="15213" x="5394325" y="3875088"/>
          <p14:tracePt t="15226" x="5402263" y="3875088"/>
          <p14:tracePt t="15241" x="5411788" y="3875088"/>
          <p14:tracePt t="15255" x="5419725" y="3875088"/>
          <p14:tracePt t="15271" x="5438775" y="3884613"/>
          <p14:tracePt t="15288" x="5446713" y="3884613"/>
          <p14:tracePt t="15305" x="5465763" y="3884613"/>
          <p14:tracePt t="15321" x="5491163" y="3884613"/>
          <p14:tracePt t="15338" x="5500688" y="3884613"/>
          <p14:tracePt t="15355" x="5527675" y="3884613"/>
          <p14:tracePt t="15371" x="5537200" y="3884613"/>
          <p14:tracePt t="15388" x="5545138" y="3884613"/>
          <p14:tracePt t="15405" x="5562600" y="3884613"/>
          <p14:tracePt t="15421" x="5572125" y="3884613"/>
          <p14:tracePt t="15438" x="5581650" y="3884613"/>
          <p14:tracePt t="15455" x="5599113" y="3884613"/>
          <p14:tracePt t="15489" x="5608638" y="3884613"/>
          <p14:tracePt t="15506" x="5608638" y="3894138"/>
          <p14:tracePt t="15521" x="5616575" y="3894138"/>
          <p14:tracePt t="15541" x="5626100" y="3894138"/>
          <p14:tracePt t="15555" x="5634038" y="3894138"/>
          <p14:tracePt t="15595" x="5643563" y="3894138"/>
          <p14:tracePt t="15799" x="5653088" y="3894138"/>
          <p14:tracePt t="15812" x="5661025" y="3894138"/>
          <p14:tracePt t="15819" x="5670550" y="3894138"/>
          <p14:tracePt t="15826" x="5680075" y="3894138"/>
          <p14:tracePt t="15846" x="5688013" y="3894138"/>
          <p14:tracePt t="15860" x="5697538" y="3894138"/>
          <p14:tracePt t="15880" x="5705475" y="3894138"/>
          <p14:tracePt t="15908" x="5715000" y="3894138"/>
          <p14:tracePt t="15928" x="5732463" y="3894138"/>
          <p14:tracePt t="15943" x="5741988" y="3894138"/>
          <p14:tracePt t="15949" x="5751513" y="3894138"/>
          <p14:tracePt t="15956" x="5759450" y="3894138"/>
          <p14:tracePt t="15971" x="5776913" y="3894138"/>
          <p14:tracePt t="15988" x="5795963" y="3894138"/>
          <p14:tracePt t="16005" x="5830888" y="3894138"/>
          <p14:tracePt t="16021" x="5840413" y="3894138"/>
          <p14:tracePt t="16038" x="5867400" y="3894138"/>
          <p14:tracePt t="16054" x="5884863" y="3894138"/>
          <p14:tracePt t="16071" x="5902325" y="3894138"/>
          <p14:tracePt t="16088" x="5919788" y="3894138"/>
          <p14:tracePt t="16105" x="5929313" y="3894138"/>
          <p14:tracePt t="16121" x="5938838" y="3894138"/>
          <p14:tracePt t="16138" x="5946775" y="3894138"/>
          <p14:tracePt t="16155" x="5965825" y="3894138"/>
          <p14:tracePt t="16189" x="5983288" y="3894138"/>
          <p14:tracePt t="16205" x="5991225" y="3894138"/>
          <p14:tracePt t="16221" x="6000750" y="3902075"/>
          <p14:tracePt t="16238" x="6027738" y="3902075"/>
          <p14:tracePt t="16255" x="6045200" y="3911600"/>
          <p14:tracePt t="16271" x="6072188" y="3911600"/>
          <p14:tracePt t="16288" x="6089650" y="3919538"/>
          <p14:tracePt t="16305" x="6108700" y="3919538"/>
          <p14:tracePt t="16321" x="6116638" y="3919538"/>
          <p14:tracePt t="16339" x="6134100" y="3919538"/>
          <p14:tracePt t="16355" x="6134100" y="3929063"/>
          <p14:tracePt t="16371" x="6143625" y="3929063"/>
          <p14:tracePt t="16388" x="6153150" y="3929063"/>
          <p14:tracePt t="16796" x="6143625" y="3929063"/>
          <p14:tracePt t="16831" x="6134100" y="3929063"/>
          <p14:tracePt t="16865" x="6126163" y="3929063"/>
          <p14:tracePt t="16885" x="6116638" y="3929063"/>
          <p14:tracePt t="16892" x="6108700" y="3929063"/>
          <p14:tracePt t="16899" x="6108700" y="3919538"/>
          <p14:tracePt t="16906" x="6099175" y="3919538"/>
          <p14:tracePt t="16921" x="6089650" y="3911600"/>
          <p14:tracePt t="16937" x="6072188" y="3911600"/>
          <p14:tracePt t="16954" x="6054725" y="3902075"/>
          <p14:tracePt t="16971" x="6045200" y="3902075"/>
          <p14:tracePt t="16988" x="6027738" y="3894138"/>
          <p14:tracePt t="17005" x="6010275" y="3894138"/>
          <p14:tracePt t="17022" x="6000750" y="3884613"/>
          <p14:tracePt t="17038" x="5983288" y="3884613"/>
          <p14:tracePt t="17055" x="5956300" y="3884613"/>
          <p14:tracePt t="17071" x="5857875" y="3884613"/>
          <p14:tracePt t="17088" x="5732463" y="3884613"/>
          <p14:tracePt t="17105" x="5554663" y="3902075"/>
          <p14:tracePt t="17121" x="5483225" y="3919538"/>
          <p14:tracePt t="17139" x="5411788" y="3929063"/>
          <p14:tracePt t="17155" x="5357813" y="3946525"/>
          <p14:tracePt t="17171" x="5214938" y="4000500"/>
          <p14:tracePt t="17188" x="4911725" y="4062413"/>
          <p14:tracePt t="17205" x="4724400" y="4125913"/>
          <p14:tracePt t="17221" x="4384675" y="4214813"/>
          <p14:tracePt t="17238" x="4276725" y="4251325"/>
          <p14:tracePt t="17255" x="4170363" y="4268788"/>
          <p14:tracePt t="17271" x="4044950" y="4295775"/>
          <p14:tracePt t="17288" x="3875088" y="4322763"/>
          <p14:tracePt t="17305" x="3705225" y="4340225"/>
          <p14:tracePt t="17321" x="3633788" y="4348163"/>
          <p14:tracePt t="17338" x="3536950" y="4357688"/>
          <p14:tracePt t="17355" x="3438525" y="4375150"/>
          <p14:tracePt t="17371" x="3268663" y="4429125"/>
          <p14:tracePt t="17388" x="3205163" y="4446588"/>
          <p14:tracePt t="17405" x="3143250" y="4473575"/>
          <p14:tracePt t="17421" x="3116263" y="4483100"/>
          <p14:tracePt t="17438" x="3098800" y="4491038"/>
          <p14:tracePt t="17455" x="3054350" y="4510088"/>
          <p14:tracePt t="17471" x="3009900" y="4527550"/>
          <p14:tracePt t="17490" x="2946400" y="4527550"/>
          <p14:tracePt t="17506" x="2901950" y="4527550"/>
          <p14:tracePt t="17522" x="2847975" y="4527550"/>
          <p14:tracePt t="17538" x="2822575" y="4527550"/>
          <p14:tracePt t="17556" x="2786063" y="4518025"/>
          <p14:tracePt t="17571" x="2759075" y="4518025"/>
          <p14:tracePt t="17588" x="2751138" y="4510088"/>
          <p14:tracePt t="17605" x="2732088" y="4510088"/>
          <p14:tracePt t="17621" x="2724150" y="4500563"/>
          <p14:tracePt t="17646" x="2714625" y="4500563"/>
          <p14:tracePt t="17788" x="2724150" y="4500563"/>
          <p14:tracePt t="17815" x="2732088" y="4500563"/>
          <p14:tracePt t="17849" x="2741613" y="4500563"/>
          <p14:tracePt t="17863" x="2751138" y="4500563"/>
          <p14:tracePt t="17877" x="2759075" y="4500563"/>
          <p14:tracePt t="17890" x="2768600" y="4500563"/>
          <p14:tracePt t="17910" x="2776538" y="4500563"/>
          <p14:tracePt t="17917" x="2786063" y="4500563"/>
          <p14:tracePt t="17931" x="2795588" y="4500563"/>
          <p14:tracePt t="17952" x="2803525" y="4500563"/>
          <p14:tracePt t="17966" x="2813050" y="4500563"/>
          <p14:tracePt t="17973" x="2822575" y="4500563"/>
          <p14:tracePt t="17994" x="2830513" y="4500563"/>
          <p14:tracePt t="18022" x="2840038" y="4500563"/>
          <p14:tracePt t="18042" x="2847975" y="4500563"/>
          <p14:tracePt t="18063" x="2857500" y="4500563"/>
          <p14:tracePt t="18090" x="2867025" y="4500563"/>
          <p14:tracePt t="18110" x="2874963" y="4500563"/>
          <p14:tracePt t="18125" x="2884488" y="4500563"/>
          <p14:tracePt t="18131" x="2894013" y="4500563"/>
          <p14:tracePt t="18138" x="2901950" y="4500563"/>
          <p14:tracePt t="18155" x="2919413" y="4500563"/>
          <p14:tracePt t="18172" x="2946400" y="4500563"/>
          <p14:tracePt t="18188" x="2965450" y="4500563"/>
          <p14:tracePt t="18205" x="3000375" y="4500563"/>
          <p14:tracePt t="18221" x="3009900" y="4500563"/>
          <p14:tracePt t="18239" x="3027363" y="4500563"/>
          <p14:tracePt t="18255" x="3044825" y="4500563"/>
          <p14:tracePt t="18271" x="3054350" y="4500563"/>
          <p14:tracePt t="18288" x="3062288" y="4500563"/>
          <p14:tracePt t="18305" x="3081338" y="4500563"/>
          <p14:tracePt t="18338" x="3098800" y="4500563"/>
          <p14:tracePt t="18356" x="3116263" y="4500563"/>
          <p14:tracePt t="18371" x="3125788" y="4500563"/>
          <p14:tracePt t="18388" x="3143250" y="4500563"/>
          <p14:tracePt t="18405" x="3170238" y="4510088"/>
          <p14:tracePt t="18421" x="3187700" y="4510088"/>
          <p14:tracePt t="18438" x="3214688" y="4518025"/>
          <p14:tracePt t="18455" x="3224213" y="4518025"/>
          <p14:tracePt t="18472" x="3241675" y="4518025"/>
          <p14:tracePt t="18488" x="3251200" y="4518025"/>
          <p14:tracePt t="18610" x="3259138" y="4518025"/>
          <p14:tracePt t="18637" x="3268663" y="4518025"/>
          <p14:tracePt t="18658" x="3276600" y="4518025"/>
          <p14:tracePt t="18664" x="3286125" y="4518025"/>
          <p14:tracePt t="18685" x="3295650" y="4518025"/>
          <p14:tracePt t="18699" x="3303588" y="4518025"/>
          <p14:tracePt t="18719" x="3313113" y="4518025"/>
          <p14:tracePt t="18731" x="3322638" y="4518025"/>
          <p14:tracePt t="18752" x="3330575" y="4518025"/>
          <p14:tracePt t="18772" x="3340100" y="4518025"/>
          <p14:tracePt t="18785" x="3348038" y="4518025"/>
          <p14:tracePt t="18806" x="3357563" y="4518025"/>
          <p14:tracePt t="18813" x="3357563" y="4510088"/>
          <p14:tracePt t="18820" x="3367088" y="4510088"/>
          <p14:tracePt t="18840" x="3375025" y="4500563"/>
          <p14:tracePt t="18854" x="3384550" y="4500563"/>
          <p14:tracePt t="18871" x="3394075" y="4500563"/>
          <p14:tracePt t="18887" x="3402013" y="4491038"/>
          <p14:tracePt t="18904" x="3411538" y="4491038"/>
          <p14:tracePt t="18937" x="3419475" y="4483100"/>
          <p14:tracePt t="18954" x="3429000" y="4483100"/>
          <p14:tracePt t="18988" x="3438525" y="4483100"/>
          <p14:tracePt t="19033" x="3446463" y="4483100"/>
          <p14:tracePt t="19067" x="3455988" y="4473575"/>
          <p14:tracePt t="19074" x="3465513" y="4473575"/>
          <p14:tracePt t="19088" x="3473450" y="4465638"/>
          <p14:tracePt t="19105" x="3482975" y="4465638"/>
          <p14:tracePt t="19121" x="3517900" y="4456113"/>
          <p14:tracePt t="19138" x="3536950" y="4456113"/>
          <p14:tracePt t="19155" x="3554413" y="4456113"/>
          <p14:tracePt t="19171" x="3571875" y="4456113"/>
          <p14:tracePt t="19189" x="3581400" y="4456113"/>
          <p14:tracePt t="19205" x="3608388" y="4446588"/>
          <p14:tracePt t="19221" x="3616325" y="4446588"/>
          <p14:tracePt t="19238" x="3633788" y="4446588"/>
          <p14:tracePt t="19255" x="3643313" y="4446588"/>
          <p14:tracePt t="19271" x="3652838" y="4446588"/>
          <p14:tracePt t="19288" x="3670300" y="4446588"/>
          <p14:tracePt t="19306" x="3679825" y="4446588"/>
          <p14:tracePt t="19321" x="3687763" y="4446588"/>
          <p14:tracePt t="19338" x="3697288" y="4446588"/>
          <p14:tracePt t="19355" x="3714750" y="4446588"/>
          <p14:tracePt t="19371" x="3724275" y="4446588"/>
          <p14:tracePt t="19388" x="3741738" y="4446588"/>
          <p14:tracePt t="19422" x="3759200" y="4446588"/>
          <p14:tracePt t="19471" x="3768725" y="4446588"/>
          <p14:tracePt t="19499" x="3776663" y="4446588"/>
          <p14:tracePt t="19546" x="3786188" y="4438650"/>
          <p14:tracePt t="19580" x="3795713" y="4438650"/>
          <p14:tracePt t="19594" x="3803650" y="4438650"/>
          <p14:tracePt t="19600" x="3813175" y="4429125"/>
          <p14:tracePt t="19614" x="3822700" y="4429125"/>
          <p14:tracePt t="19628" x="3830638" y="4429125"/>
          <p14:tracePt t="19638" x="3840163" y="4429125"/>
          <p14:tracePt t="19655" x="3857625" y="4429125"/>
          <p14:tracePt t="19671" x="3875088" y="4429125"/>
          <p14:tracePt t="19688" x="3894138" y="4429125"/>
          <p14:tracePt t="19705" x="3911600" y="4429125"/>
          <p14:tracePt t="19722" x="3919538" y="4429125"/>
          <p14:tracePt t="19738" x="3929063" y="4429125"/>
          <p14:tracePt t="19771" x="3946525" y="4429125"/>
          <p14:tracePt t="19804" x="3956050" y="4429125"/>
          <p14:tracePt t="19832" x="3965575" y="4429125"/>
          <p14:tracePt t="19865" x="3973513" y="4429125"/>
          <p14:tracePt t="19872" x="3983038" y="4429125"/>
          <p14:tracePt t="19893" x="3990975" y="4429125"/>
          <p14:tracePt t="19913" x="4000500" y="4429125"/>
          <p14:tracePt t="19941" x="4010025" y="4429125"/>
          <p14:tracePt t="19955" x="4017963" y="4429125"/>
          <p14:tracePt t="20018" x="4027488" y="4429125"/>
          <p14:tracePt t="20100" x="4037013" y="4429125"/>
          <p14:tracePt t="20134" x="4044950" y="4429125"/>
          <p14:tracePt t="20147" x="4054475" y="4429125"/>
          <p14:tracePt t="20182" x="4062413" y="4429125"/>
          <p14:tracePt t="20195" x="4071938" y="4429125"/>
          <p14:tracePt t="20215" x="4081463" y="4429125"/>
          <p14:tracePt t="20223" x="4089400" y="4438650"/>
          <p14:tracePt t="20236" x="4098925" y="4438650"/>
          <p14:tracePt t="20250" x="4098925" y="4446588"/>
          <p14:tracePt t="20257" x="4108450" y="4446588"/>
          <p14:tracePt t="20271" x="4116388" y="4446588"/>
          <p14:tracePt t="20288" x="4125913" y="4446588"/>
          <p14:tracePt t="20305" x="4133850" y="4446588"/>
          <p14:tracePt t="20321" x="4152900" y="4446588"/>
          <p14:tracePt t="20338" x="4170363" y="4456113"/>
          <p14:tracePt t="20355" x="4179888" y="4456113"/>
          <p14:tracePt t="20372" x="4197350" y="4465638"/>
          <p14:tracePt t="20388" x="4205288" y="4465638"/>
          <p14:tracePt t="20405" x="4214813" y="4473575"/>
          <p14:tracePt t="20421" x="4232275" y="4491038"/>
          <p14:tracePt t="20438" x="4241800" y="4491038"/>
          <p14:tracePt t="20455" x="4251325" y="4510088"/>
          <p14:tracePt t="20471" x="4259263" y="4518025"/>
          <p14:tracePt t="20488" x="4268788" y="4527550"/>
          <p14:tracePt t="20505" x="4276725" y="4527550"/>
          <p14:tracePt t="20522" x="4276725" y="4537075"/>
          <p14:tracePt t="20538" x="4286250" y="4537075"/>
          <p14:tracePt t="20555" x="4295775" y="4537075"/>
          <p14:tracePt t="20588" x="4303713" y="4537075"/>
          <p14:tracePt t="20606" x="4313238" y="4537075"/>
          <p14:tracePt t="20625" x="4322763" y="4537075"/>
          <p14:tracePt t="20640" x="4330700" y="4537075"/>
          <p14:tracePt t="20655" x="4340225" y="4537075"/>
          <p14:tracePt t="20672" x="4348163" y="4537075"/>
          <p14:tracePt t="20688" x="4357688" y="4537075"/>
          <p14:tracePt t="20722" x="4367213" y="4537075"/>
          <p14:tracePt t="20735" x="4375150" y="4537075"/>
          <p14:tracePt t="20815" x="4384675" y="4537075"/>
          <p14:tracePt t="20863" x="4384675" y="4527550"/>
          <p14:tracePt t="20897" x="4394200" y="4518025"/>
          <p14:tracePt t="20918" x="4394200" y="4510088"/>
          <p14:tracePt t="20939" x="4402138" y="4510088"/>
          <p14:tracePt t="20959" x="4411663" y="4500563"/>
          <p14:tracePt t="20987" x="4419600" y="4500563"/>
          <p14:tracePt t="21008" x="4419600" y="4491038"/>
          <p14:tracePt t="21021" x="4429125" y="4491038"/>
          <p14:tracePt t="21034" x="4438650" y="4491038"/>
          <p14:tracePt t="21043" x="4446588" y="4491038"/>
          <p14:tracePt t="21057" x="4456113" y="4491038"/>
          <p14:tracePt t="21071" x="4465638" y="4491038"/>
          <p14:tracePt t="21089" x="4473575" y="4491038"/>
          <p14:tracePt t="21105" x="4491038" y="4491038"/>
          <p14:tracePt t="21121" x="4510088" y="4491038"/>
          <p14:tracePt t="21125" x="4518025" y="4491038"/>
          <p14:tracePt t="21138" x="4537075" y="4491038"/>
          <p14:tracePt t="21155" x="4554538" y="4491038"/>
          <p14:tracePt t="21171" x="4589463" y="4491038"/>
          <p14:tracePt t="21188" x="4608513" y="4491038"/>
          <p14:tracePt t="21206" x="4633913" y="4491038"/>
          <p14:tracePt t="21221" x="4643438" y="4491038"/>
          <p14:tracePt t="21238" x="4660900" y="4491038"/>
          <p14:tracePt t="21255" x="4687888" y="4491038"/>
          <p14:tracePt t="21271" x="4697413" y="4491038"/>
          <p14:tracePt t="21288" x="4714875" y="4491038"/>
          <p14:tracePt t="21305" x="4724400" y="4491038"/>
          <p14:tracePt t="21322" x="4741863" y="4491038"/>
          <p14:tracePt t="21338" x="4751388" y="4491038"/>
          <p14:tracePt t="21355" x="4759325" y="4491038"/>
          <p14:tracePt t="21371" x="4768850" y="4491038"/>
          <p14:tracePt t="21388" x="4786313" y="4491038"/>
          <p14:tracePt t="21405" x="4813300" y="4491038"/>
          <p14:tracePt t="21421" x="4822825" y="4491038"/>
          <p14:tracePt t="21438" x="4840288" y="4491038"/>
          <p14:tracePt t="21455" x="4848225" y="4491038"/>
          <p14:tracePt t="21472" x="4867275" y="4491038"/>
          <p14:tracePt t="21488" x="4875213" y="4491038"/>
          <p14:tracePt t="21506" x="4884738" y="4491038"/>
          <p14:tracePt t="21538" x="4894263" y="4491038"/>
          <p14:tracePt t="21556" x="4902200" y="4491038"/>
          <p14:tracePt t="21590" x="4911725" y="4491038"/>
          <p14:tracePt t="21603" x="4919663" y="4491038"/>
          <p14:tracePt t="21610" x="4919663" y="4483100"/>
          <p14:tracePt t="21624" x="4929188" y="4483100"/>
          <p14:tracePt t="21651" x="4938713" y="4483100"/>
          <p14:tracePt t="21686" x="4946650" y="4483100"/>
          <p14:tracePt t="21699" x="4956175" y="4483100"/>
          <p14:tracePt t="22472" x="5000625" y="4483100"/>
          <p14:tracePt t="22478" x="5027613" y="4491038"/>
          <p14:tracePt t="22488" x="5054600" y="4491038"/>
          <p14:tracePt t="22504" x="5089525" y="4491038"/>
          <p14:tracePt t="22521" x="5116513" y="4491038"/>
          <p14:tracePt t="22538" x="5143500" y="4491038"/>
          <p14:tracePt t="22555" x="5160963" y="4491038"/>
          <p14:tracePt t="22573" x="5180013" y="4491038"/>
          <p14:tracePt t="22588" x="5187950" y="4491038"/>
          <p14:tracePt t="22605" x="5205413" y="4491038"/>
          <p14:tracePt t="22621" x="5214938" y="4491038"/>
          <p14:tracePt t="22649" x="5224463" y="4491038"/>
          <p14:tracePt t="22670" x="5232400" y="4491038"/>
          <p14:tracePt t="22683" x="5241925" y="4491038"/>
          <p14:tracePt t="22718" x="5251450" y="4491038"/>
          <p14:tracePt t="22750" x="5259388" y="4491038"/>
          <p14:tracePt t="22790" x="5268913" y="4491038"/>
          <p14:tracePt t="22825" x="5276850" y="4491038"/>
          <p14:tracePt t="22831" x="5286375" y="4491038"/>
          <p14:tracePt t="22852" x="5295900" y="4491038"/>
          <p14:tracePt t="22865" x="5303838" y="4491038"/>
          <p14:tracePt t="22886" x="5313363" y="4491038"/>
          <p14:tracePt t="22900" x="5322888" y="4491038"/>
          <p14:tracePt t="22934" x="5330825" y="4491038"/>
          <p14:tracePt t="22969" x="5340350" y="4491038"/>
          <p14:tracePt t="22998" x="5348288" y="4491038"/>
          <p14:tracePt t="23013" x="5348288" y="4483100"/>
          <p14:tracePt t="23018" x="5357813" y="4483100"/>
          <p14:tracePt t="23066" x="5367338" y="4483100"/>
          <p14:tracePt t="23108" x="5375275" y="4473575"/>
          <p14:tracePt t="23134" x="5384800" y="4473575"/>
          <p14:tracePt t="23141" x="5394325" y="4473575"/>
          <p14:tracePt t="23156" x="5402263" y="4473575"/>
          <p14:tracePt t="23171" x="5411788" y="4465638"/>
          <p14:tracePt t="23188" x="5429250" y="4465638"/>
          <p14:tracePt t="23205" x="5456238" y="4456113"/>
          <p14:tracePt t="23222" x="5483225" y="4456113"/>
          <p14:tracePt t="23238" x="5500688" y="4456113"/>
          <p14:tracePt t="23256" x="5518150" y="4456113"/>
          <p14:tracePt t="23271" x="5537200" y="4456113"/>
          <p14:tracePt t="23288" x="5554663" y="4456113"/>
          <p14:tracePt t="23305" x="5562600" y="4456113"/>
          <p14:tracePt t="23321" x="5572125" y="4456113"/>
          <p14:tracePt t="23338" x="5589588" y="4456113"/>
          <p14:tracePt t="23354" x="5589588" y="4446588"/>
          <p14:tracePt t="23372" x="5599113" y="4446588"/>
          <p14:tracePt t="23405" x="5608638" y="4446588"/>
          <p14:tracePt t="23435" x="5616575" y="4446588"/>
          <p14:tracePt t="23448" x="5626100" y="4446588"/>
          <p14:tracePt t="23476" x="5634038" y="4446588"/>
          <p14:tracePt t="23510" x="5643563" y="4446588"/>
          <p14:tracePt t="23545" x="5653088" y="4446588"/>
          <p14:tracePt t="23558" x="5661025" y="4446588"/>
          <p14:tracePt t="23769" x="5670550" y="4446588"/>
          <p14:tracePt t="23783" x="5680075" y="4446588"/>
          <p14:tracePt t="23802" x="5688013" y="4446588"/>
          <p14:tracePt t="23809" x="5697538" y="4446588"/>
          <p14:tracePt t="23823" x="5705475" y="4446588"/>
          <p14:tracePt t="23843" x="5715000" y="4446588"/>
          <p14:tracePt t="23857" x="5724525" y="4446588"/>
          <p14:tracePt t="23871" x="5732463" y="4446588"/>
          <p14:tracePt t="23887" x="5741988" y="4446588"/>
          <p14:tracePt t="23904" x="5751513" y="4446588"/>
          <p14:tracePt t="23921" x="5768975" y="4446588"/>
          <p14:tracePt t="23937" x="5776913" y="4446588"/>
          <p14:tracePt t="23954" x="5786438" y="4446588"/>
          <p14:tracePt t="23971" x="5803900" y="4438650"/>
          <p14:tracePt t="23987" x="5822950" y="4438650"/>
          <p14:tracePt t="24004" x="5840413" y="4438650"/>
          <p14:tracePt t="24021" x="5848350" y="4438650"/>
          <p14:tracePt t="24037" x="5857875" y="4438650"/>
          <p14:tracePt t="24056" x="5875338" y="4438650"/>
          <p14:tracePt t="24071" x="5884863" y="4438650"/>
          <p14:tracePt t="24088" x="5894388" y="4438650"/>
          <p14:tracePt t="24105" x="5911850" y="4438650"/>
          <p14:tracePt t="24138" x="5919788" y="4438650"/>
          <p14:tracePt t="24166" x="5929313" y="4438650"/>
          <p14:tracePt t="24180" x="5938838" y="4438650"/>
          <p14:tracePt t="24207" x="5946775" y="4438650"/>
          <p14:tracePt t="24221" x="5956300" y="4438650"/>
          <p14:tracePt t="24235" x="5965825" y="4438650"/>
          <p14:tracePt t="24241" x="5973763" y="4438650"/>
          <p14:tracePt t="24255" x="5983288" y="4438650"/>
          <p14:tracePt t="24271" x="5991225" y="4438650"/>
          <p14:tracePt t="24288" x="6010275" y="4446588"/>
          <p14:tracePt t="24305" x="6018213" y="4446588"/>
          <p14:tracePt t="24323" x="6037263" y="4446588"/>
          <p14:tracePt t="24338" x="6045200" y="4446588"/>
          <p14:tracePt t="24356" x="6054725" y="4446588"/>
          <p14:tracePt t="24371" x="6062663" y="4446588"/>
          <p14:tracePt t="24388" x="6072188" y="4446588"/>
          <p14:tracePt t="24405" x="6089650" y="4446588"/>
          <p14:tracePt t="24438" x="6099175" y="4446588"/>
          <p14:tracePt t="24467" x="6108700" y="4446588"/>
          <p14:tracePt t="25438" x="6072188" y="4446588"/>
          <p14:tracePt t="25445" x="5991225" y="4411663"/>
          <p14:tracePt t="25455" x="5919788" y="4394200"/>
          <p14:tracePt t="25471" x="5705475" y="4357688"/>
          <p14:tracePt t="25488" x="5545138" y="4348163"/>
          <p14:tracePt t="25506" x="5322888" y="4322763"/>
          <p14:tracePt t="25521" x="5259388" y="4322763"/>
          <p14:tracePt t="25539" x="5187950" y="4313238"/>
          <p14:tracePt t="25555" x="5126038" y="4313238"/>
          <p14:tracePt t="25571" x="5018088" y="4313238"/>
          <p14:tracePt t="25588" x="4857750" y="4313238"/>
          <p14:tracePt t="25605" x="4786313" y="4313238"/>
          <p14:tracePt t="25621" x="4687888" y="4303713"/>
          <p14:tracePt t="25638" x="4643438" y="4303713"/>
          <p14:tracePt t="25655" x="4537075" y="4276725"/>
          <p14:tracePt t="25671" x="4446588" y="4268788"/>
          <p14:tracePt t="25690" x="4322763" y="4259263"/>
          <p14:tracePt t="25705" x="4259263" y="4251325"/>
          <p14:tracePt t="25721" x="4205288" y="4232275"/>
          <p14:tracePt t="25738" x="4044950" y="4197350"/>
          <p14:tracePt t="25754" x="3857625" y="4160838"/>
          <p14:tracePt t="25771" x="3724275" y="4125913"/>
          <p14:tracePt t="25787" x="3643313" y="4116388"/>
          <p14:tracePt t="25804" x="3527425" y="4089400"/>
          <p14:tracePt t="25821" x="3455988" y="4071938"/>
          <p14:tracePt t="25837" x="3411538" y="4062413"/>
          <p14:tracePt t="25854" x="3357563" y="4054475"/>
          <p14:tracePt t="25871" x="3340100" y="4044950"/>
          <p14:tracePt t="25887" x="3313113" y="4037013"/>
          <p14:tracePt t="25904" x="3295650" y="4027488"/>
          <p14:tracePt t="25921" x="3268663" y="4017963"/>
          <p14:tracePt t="25937" x="3259138" y="4017963"/>
          <p14:tracePt t="25955" x="3251200" y="4010025"/>
          <p14:tracePt t="25971" x="3241675" y="3990975"/>
          <p14:tracePt t="25987" x="3232150" y="3983038"/>
          <p14:tracePt t="26004" x="3232150" y="3965575"/>
          <p14:tracePt t="26021" x="3224213" y="3956050"/>
          <p14:tracePt t="26037" x="3224213" y="3946525"/>
          <p14:tracePt t="26055" x="3224213" y="3938588"/>
          <p14:tracePt t="26072" x="3224213" y="3919538"/>
          <p14:tracePt t="26088" x="3224213" y="3911600"/>
          <p14:tracePt t="26121" x="3224213" y="3902075"/>
          <p14:tracePt t="26210" x="3224213" y="3911600"/>
          <p14:tracePt t="26216" x="3232150" y="3911600"/>
          <p14:tracePt t="26237" x="3232150" y="3919538"/>
          <p14:tracePt t="26251" x="3241675" y="3929063"/>
          <p14:tracePt t="26264" x="3251200" y="3929063"/>
          <p14:tracePt t="26285" x="3259138" y="3938588"/>
          <p14:tracePt t="26298" x="3268663" y="3938588"/>
          <p14:tracePt t="26319" x="3276600" y="3946525"/>
          <p14:tracePt t="26326" x="3286125" y="3946525"/>
          <p14:tracePt t="26340" x="3286125" y="3956050"/>
          <p14:tracePt t="26355" x="3295650" y="3965575"/>
          <p14:tracePt t="26372" x="3295650" y="3973513"/>
          <p14:tracePt t="26388" x="3303588" y="3983038"/>
          <p14:tracePt t="26405" x="3313113" y="3990975"/>
          <p14:tracePt t="26421" x="3322638" y="4000500"/>
          <p14:tracePt t="26438" x="3322638" y="4010025"/>
          <p14:tracePt t="26454" x="3330575" y="4017963"/>
          <p14:tracePt t="26488" x="3330575" y="4027488"/>
          <p14:tracePt t="26510" x="3340100" y="4037013"/>
          <p14:tracePt t="26521" x="3340100" y="4044950"/>
          <p14:tracePt t="26538" x="3340100" y="4054475"/>
          <p14:tracePt t="26558" x="3340100" y="4062413"/>
          <p14:tracePt t="26592" x="3340100" y="4071938"/>
          <p14:tracePt t="26606" x="3348038" y="4081463"/>
          <p14:tracePt t="26627" x="3357563" y="4089400"/>
          <p14:tracePt t="26640" x="3357563" y="4098925"/>
          <p14:tracePt t="26647" x="3367088" y="4098925"/>
          <p14:tracePt t="26661" x="3367088" y="4108450"/>
          <p14:tracePt t="26671" x="3375025" y="4116388"/>
          <p14:tracePt t="26688" x="3384550" y="4133850"/>
          <p14:tracePt t="26704" x="3384550" y="4143375"/>
          <p14:tracePt t="26721" x="3394075" y="4152900"/>
          <p14:tracePt t="26738" x="3402013" y="4160838"/>
          <p14:tracePt t="26754" x="3402013" y="4179888"/>
          <p14:tracePt t="26787" x="3402013" y="4187825"/>
          <p14:tracePt t="26843" x="3394075" y="4187825"/>
          <p14:tracePt t="26850" x="3384550" y="4187825"/>
          <p14:tracePt t="26864" x="3375025" y="4187825"/>
          <p14:tracePt t="26884" x="3367088" y="4179888"/>
          <p14:tracePt t="26898" x="3357563" y="4179888"/>
          <p14:tracePt t="26905" x="3348038" y="4179888"/>
          <p14:tracePt t="26932" x="3340100" y="4179888"/>
          <p14:tracePt t="26961" x="3330575" y="4179888"/>
          <p14:tracePt t="26967" x="3330575" y="4170363"/>
          <p14:tracePt t="26996" x="3322638" y="4170363"/>
          <p14:tracePt t="27016" x="3322638" y="4160838"/>
          <p14:tracePt t="27050" x="3322638" y="4152900"/>
          <p14:tracePt t="27078" x="3322638" y="4143375"/>
          <p14:tracePt t="27091" x="3322638" y="4133850"/>
          <p14:tracePt t="27125" x="3322638" y="4125913"/>
          <p14:tracePt t="27140" x="3330575" y="4125913"/>
          <p14:tracePt t="27153" x="3330575" y="4116388"/>
          <p14:tracePt t="27166" x="3330575" y="4108450"/>
          <p14:tracePt t="27180" x="3330575" y="4098925"/>
          <p14:tracePt t="27208" x="3330575" y="4089400"/>
          <p14:tracePt t="27221" x="3340100" y="4089400"/>
          <p14:tracePt t="27242" x="3340100" y="4081463"/>
          <p14:tracePt t="27256" x="3348038" y="4081463"/>
          <p14:tracePt t="27276" x="3348038" y="4071938"/>
          <p14:tracePt t="27290" x="3348038" y="4062413"/>
          <p14:tracePt t="27304" x="3357563" y="4062413"/>
          <p14:tracePt t="27324" x="3357563" y="4054475"/>
          <p14:tracePt t="27330" x="3367088" y="4054475"/>
          <p14:tracePt t="27352" x="3367088" y="4044950"/>
          <p14:tracePt t="27364" x="3375025" y="4044950"/>
          <p14:tracePt t="27372" x="3375025" y="4037013"/>
          <p14:tracePt t="27388" x="3375025" y="4027488"/>
          <p14:tracePt t="27405" x="3375025" y="4017963"/>
          <p14:tracePt t="27421" x="3384550" y="4010025"/>
          <p14:tracePt t="27438" x="3394075" y="4000500"/>
          <p14:tracePt t="27455" x="3394075" y="3990975"/>
          <p14:tracePt t="27489" x="3394075" y="3983038"/>
          <p14:tracePt t="27510" x="3394075" y="3973513"/>
          <p14:tracePt t="27604" x="3394075" y="3965575"/>
          <p14:tracePt t="27624" x="3394075" y="3956050"/>
          <p14:tracePt t="27651" x="3394075" y="3946525"/>
          <p14:tracePt t="27686" x="3394075" y="3938588"/>
          <p14:tracePt t="27713" x="3384550" y="3938588"/>
          <p14:tracePt t="27720" x="3384550" y="3929063"/>
          <p14:tracePt t="27747" x="3384550" y="3919538"/>
          <p14:tracePt t="27760" x="3375025" y="3911600"/>
          <p14:tracePt t="27868" x="3375025" y="3919538"/>
          <p14:tracePt t="27896" x="3375025" y="3929063"/>
          <p14:tracePt t="27930" x="3375025" y="3938588"/>
          <p14:tracePt t="27951" x="3375025" y="3946525"/>
          <p14:tracePt t="27965" x="3375025" y="3956050"/>
          <p14:tracePt t="27978" x="3375025" y="3965575"/>
          <p14:tracePt t="27992" x="3375025" y="3973513"/>
          <p14:tracePt t="28000" x="3375025" y="3983038"/>
          <p14:tracePt t="28007" x="3375025" y="3990975"/>
          <p14:tracePt t="28021" x="3375025" y="4000500"/>
          <p14:tracePt t="28038" x="3375025" y="4010025"/>
          <p14:tracePt t="28055" x="3384550" y="4017963"/>
          <p14:tracePt t="28071" x="3384550" y="4027488"/>
          <p14:tracePt t="28088" x="3394075" y="4037013"/>
          <p14:tracePt t="28122" x="3394075" y="4044950"/>
          <p14:tracePt t="28138" x="3394075" y="4054475"/>
          <p14:tracePt t="28157" x="3394075" y="4062413"/>
          <p14:tracePt t="28185" x="3394075" y="4071938"/>
          <p14:tracePt t="28219" x="3394075" y="4081463"/>
          <p14:tracePt t="28253" x="3394075" y="4089400"/>
          <p14:tracePt t="28281" x="3394075" y="4098925"/>
          <p14:tracePt t="28301" x="3394075" y="4108450"/>
          <p14:tracePt t="28691" x="3394075" y="4098925"/>
          <p14:tracePt t="28704" x="3394075" y="4089400"/>
          <p14:tracePt t="28725" x="3394075" y="4081463"/>
          <p14:tracePt t="28738" x="3394075" y="4071938"/>
          <p14:tracePt t="28751" x="3394075" y="4062413"/>
          <p14:tracePt t="28765" x="3394075" y="4054475"/>
          <p14:tracePt t="28778" x="3394075" y="4044950"/>
          <p14:tracePt t="28791" x="3394075" y="4037013"/>
          <p14:tracePt t="28805" x="3394075" y="4027488"/>
          <p14:tracePt t="28821" x="3394075" y="4017963"/>
          <p14:tracePt t="28837" x="3394075" y="4010025"/>
          <p14:tracePt t="28854" x="3394075" y="3990975"/>
          <p14:tracePt t="28871" x="3394075" y="3983038"/>
          <p14:tracePt t="28887" x="3384550" y="3973513"/>
          <p14:tracePt t="28904" x="3384550" y="3956050"/>
          <p14:tracePt t="28937" x="3375025" y="3946525"/>
          <p14:tracePt t="28956" x="3367088" y="3946525"/>
          <p14:tracePt t="29066" x="3357563" y="3946525"/>
          <p14:tracePt t="29114" x="3357563" y="3956050"/>
          <p14:tracePt t="29128" x="3357563" y="3965575"/>
          <p14:tracePt t="29135" x="3348038" y="3965575"/>
          <p14:tracePt t="29141" x="3348038" y="3973513"/>
          <p14:tracePt t="29157" x="3348038" y="3983038"/>
          <p14:tracePt t="29171" x="3348038" y="4000500"/>
          <p14:tracePt t="29188" x="3348038" y="4010025"/>
          <p14:tracePt t="29205" x="3348038" y="4017963"/>
          <p14:tracePt t="29222" x="3348038" y="4037013"/>
          <p14:tracePt t="29238" x="3348038" y="4044950"/>
          <p14:tracePt t="29271" x="3348038" y="4054475"/>
          <p14:tracePt t="29288" x="3348038" y="4062413"/>
          <p14:tracePt t="29312" x="3348038" y="4071938"/>
          <p14:tracePt t="29347" x="3348038" y="4081463"/>
          <p14:tracePt t="29415" x="3340100" y="4081463"/>
          <p14:tracePt t="29729" x="3295650" y="4081463"/>
          <p14:tracePt t="29736" x="3232150" y="4081463"/>
          <p14:tracePt t="29743" x="3197225" y="4081463"/>
          <p14:tracePt t="29755" x="3152775" y="4081463"/>
          <p14:tracePt t="29771" x="3125788" y="4081463"/>
          <p14:tracePt t="29788" x="3108325" y="4071938"/>
          <p14:tracePt t="29804" x="3081338" y="4062413"/>
          <p14:tracePt t="29821" x="3062288" y="4054475"/>
          <p14:tracePt t="29837" x="3027363" y="4027488"/>
          <p14:tracePt t="29854" x="3000375" y="4017963"/>
          <p14:tracePt t="29871" x="2965450" y="4000500"/>
          <p14:tracePt t="29887" x="2919413" y="3983038"/>
          <p14:tracePt t="29904" x="2901950" y="3965575"/>
          <p14:tracePt t="29921" x="2884488" y="3956050"/>
          <p14:tracePt t="29937" x="2874963" y="3946525"/>
          <p14:tracePt t="29954" x="2867025" y="3938588"/>
          <p14:tracePt t="29987" x="2857500" y="3938588"/>
          <p14:tracePt t="30044" x="2857500" y="3929063"/>
          <p14:tracePt t="30078" x="2857500" y="3919538"/>
          <p14:tracePt t="30106" x="2857500" y="3911600"/>
          <p14:tracePt t="30126" x="2857500" y="3902075"/>
          <p14:tracePt t="30153" x="2857500" y="3894138"/>
          <p14:tracePt t="30187" x="2857500" y="3884613"/>
          <p14:tracePt t="30372" x="2867025" y="3884613"/>
          <p14:tracePt t="30380" x="2867025" y="3894138"/>
          <p14:tracePt t="30406" x="2874963" y="3902075"/>
          <p14:tracePt t="30427" x="2884488" y="3911600"/>
          <p14:tracePt t="30454" x="2884488" y="3919538"/>
          <p14:tracePt t="30468" x="2894013" y="3919538"/>
          <p14:tracePt t="30481" x="2894013" y="3929063"/>
          <p14:tracePt t="30495" x="2901950" y="3929063"/>
          <p14:tracePt t="30505" x="2901950" y="3938588"/>
          <p14:tracePt t="30522" x="2911475" y="3946525"/>
          <p14:tracePt t="30538" x="2919413" y="3956050"/>
          <p14:tracePt t="30555" x="2928938" y="3973513"/>
          <p14:tracePt t="30571" x="2938463" y="3983038"/>
          <p14:tracePt t="30588" x="2946400" y="3983038"/>
          <p14:tracePt t="30605" x="2946400" y="3990975"/>
          <p14:tracePt t="30621" x="2955925" y="4000500"/>
          <p14:tracePt t="30638" x="2965450" y="4000500"/>
          <p14:tracePt t="30655" x="2973388" y="4010025"/>
          <p14:tracePt t="30672" x="2982913" y="4017963"/>
          <p14:tracePt t="30688" x="2990850" y="4017963"/>
          <p14:tracePt t="30705" x="3009900" y="4017963"/>
          <p14:tracePt t="30721" x="3027363" y="4017963"/>
          <p14:tracePt t="30739" x="3036888" y="4017963"/>
          <p14:tracePt t="30755" x="3044825" y="4017963"/>
          <p14:tracePt t="30771" x="3062288" y="4017963"/>
          <p14:tracePt t="30788" x="3071813" y="4017963"/>
          <p14:tracePt t="30804" x="3081338" y="4017963"/>
          <p14:tracePt t="30821" x="3089275" y="4017963"/>
          <p14:tracePt t="30837" x="3098800" y="4017963"/>
          <p14:tracePt t="30854" x="3108325" y="4017963"/>
          <p14:tracePt t="30871" x="3125788" y="4017963"/>
          <p14:tracePt t="30904" x="3143250" y="4017963"/>
          <p14:tracePt t="30921" x="3152775" y="4017963"/>
          <p14:tracePt t="30937" x="3179763" y="4017963"/>
          <p14:tracePt t="30954" x="3187700" y="4017963"/>
          <p14:tracePt t="30971" x="3224213" y="4017963"/>
          <p14:tracePt t="30987" x="3232150" y="4017963"/>
          <p14:tracePt t="31004" x="3241675" y="4017963"/>
          <p14:tracePt t="31021" x="3259138" y="4017963"/>
          <p14:tracePt t="31037" x="3268663" y="4017963"/>
          <p14:tracePt t="31054" x="3286125" y="4017963"/>
          <p14:tracePt t="31071" x="3303588" y="4017963"/>
          <p14:tracePt t="31088" x="3322638" y="4017963"/>
          <p14:tracePt t="31105" x="3330575" y="4010025"/>
          <p14:tracePt t="31123" x="3357563" y="4010025"/>
          <p14:tracePt t="31138" x="3375025" y="4000500"/>
          <p14:tracePt t="31155" x="3384550" y="4000500"/>
          <p14:tracePt t="31171" x="3411538" y="3990975"/>
          <p14:tracePt t="31188" x="3419475" y="3983038"/>
          <p14:tracePt t="31205" x="3446463" y="3973513"/>
          <p14:tracePt t="31221" x="3465513" y="3973513"/>
          <p14:tracePt t="31238" x="3482975" y="3965575"/>
          <p14:tracePt t="31255" x="3500438" y="3956050"/>
          <p14:tracePt t="31271" x="3509963" y="3956050"/>
          <p14:tracePt t="31288" x="3536950" y="3946525"/>
          <p14:tracePt t="31305" x="3544888" y="3946525"/>
          <p14:tracePt t="31321" x="3571875" y="3938588"/>
          <p14:tracePt t="31338" x="3589338" y="3929063"/>
          <p14:tracePt t="31356" x="3608388" y="3919538"/>
          <p14:tracePt t="31371" x="3616325" y="3911600"/>
          <p14:tracePt t="31389" x="3633788" y="3902075"/>
          <p14:tracePt t="31405" x="3643313" y="3894138"/>
          <p14:tracePt t="31421" x="3652838" y="3894138"/>
          <p14:tracePt t="31438" x="3660775" y="3884613"/>
          <p14:tracePt t="31455" x="3670300" y="3884613"/>
          <p14:tracePt t="31471" x="3670300" y="3875088"/>
          <p14:tracePt t="31509" x="3670300" y="3867150"/>
          <p14:tracePt t="31522" x="3670300" y="3857625"/>
          <p14:tracePt t="31554" x="3670300" y="3848100"/>
          <p14:tracePt t="31582" x="3670300" y="3840163"/>
          <p14:tracePt t="31617" x="3670300" y="3830638"/>
          <p14:tracePt t="31629" x="3670300" y="3822700"/>
          <p14:tracePt t="31664" x="3670300" y="3813175"/>
          <p14:tracePt t="31698" x="3670300" y="3803650"/>
          <p14:tracePt t="31725" x="3670300" y="3795713"/>
          <p14:tracePt t="31746" x="3670300" y="3786188"/>
          <p14:tracePt t="31785" x="3670300" y="3776663"/>
          <p14:tracePt t="31812" x="3670300" y="3768725"/>
          <p14:tracePt t="31826" x="3670300" y="3759200"/>
          <p14:tracePt t="31840" x="3660775" y="3751263"/>
          <p14:tracePt t="31846" x="3652838" y="3751263"/>
          <p14:tracePt t="31854" x="3643313" y="3741738"/>
          <p14:tracePt t="31871" x="3625850" y="3732213"/>
          <p14:tracePt t="31887" x="3616325" y="3724275"/>
          <p14:tracePt t="31904" x="3581400" y="3705225"/>
          <p14:tracePt t="31921" x="3562350" y="3705225"/>
          <p14:tracePt t="31937" x="3544888" y="3697288"/>
          <p14:tracePt t="31954" x="3527425" y="3697288"/>
          <p14:tracePt t="31971" x="3500438" y="3687763"/>
          <p14:tracePt t="31987" x="3473450" y="3679825"/>
          <p14:tracePt t="32004" x="3446463" y="3679825"/>
          <p14:tracePt t="32021" x="3419475" y="3679825"/>
          <p14:tracePt t="32039" x="3394075" y="3679825"/>
          <p14:tracePt t="32055" x="3375025" y="3679825"/>
          <p14:tracePt t="32072" x="3357563" y="3679825"/>
          <p14:tracePt t="32088" x="3330575" y="3679825"/>
          <p14:tracePt t="32105" x="3313113" y="3679825"/>
          <p14:tracePt t="32121" x="3268663" y="3679825"/>
          <p14:tracePt t="32138" x="3251200" y="3687763"/>
          <p14:tracePt t="32155" x="3232150" y="3687763"/>
          <p14:tracePt t="32171" x="3205163" y="3697288"/>
          <p14:tracePt t="32189" x="3187700" y="3697288"/>
          <p14:tracePt t="32205" x="3170238" y="3714750"/>
          <p14:tracePt t="32221" x="3152775" y="3714750"/>
          <p14:tracePt t="32238" x="3125788" y="3724275"/>
          <p14:tracePt t="32255" x="3108325" y="3732213"/>
          <p14:tracePt t="32271" x="3089275" y="3741738"/>
          <p14:tracePt t="32288" x="3081338" y="3741738"/>
          <p14:tracePt t="32305" x="3071813" y="3751263"/>
          <p14:tracePt t="32339" x="3071813" y="3768725"/>
          <p14:tracePt t="32372" x="3071813" y="3776663"/>
          <p14:tracePt t="32388" x="3071813" y="3786188"/>
          <p14:tracePt t="32405" x="3081338" y="3795713"/>
          <p14:tracePt t="32421" x="3098800" y="3803650"/>
          <p14:tracePt t="32438" x="3108325" y="3803650"/>
          <p14:tracePt t="32455" x="3116263" y="3813175"/>
          <p14:tracePt t="32471" x="3133725" y="3813175"/>
          <p14:tracePt t="32488" x="3143250" y="3822700"/>
          <p14:tracePt t="32505" x="3152775" y="3830638"/>
          <p14:tracePt t="32521" x="3170238" y="3830638"/>
          <p14:tracePt t="32538" x="3179763" y="3840163"/>
          <p14:tracePt t="32572" x="3187700" y="3848100"/>
          <p14:tracePt t="32600" x="3197225" y="3848100"/>
          <p14:tracePt t="32614" x="3205163" y="3848100"/>
          <p14:tracePt t="32662" x="3214688" y="3848100"/>
          <p14:tracePt t="32689" x="3224213" y="3848100"/>
          <p14:tracePt t="32696" x="3224213" y="3857625"/>
          <p14:tracePt t="32724" x="3232150" y="3857625"/>
          <p14:tracePt t="32737" x="3241675" y="3857625"/>
          <p14:tracePt t="32763" x="3251200" y="3857625"/>
          <p14:tracePt t="32796" x="3259138" y="3857625"/>
          <p14:tracePt t="32824" x="3268663" y="3857625"/>
          <p14:tracePt t="32844" x="3276600" y="3857625"/>
          <p14:tracePt t="32858" x="3276600" y="3867150"/>
          <p14:tracePt t="32872" x="3276600" y="3875088"/>
          <p14:tracePt t="32892" x="3286125" y="3875088"/>
          <p14:tracePt t="32975" x="3286125" y="3867150"/>
          <p14:tracePt t="33002" x="3276600" y="3867150"/>
          <p14:tracePt t="33434" x="3286125" y="3867150"/>
          <p14:tracePt t="33441" x="3303588" y="3867150"/>
          <p14:tracePt t="33447" x="3313113" y="3867150"/>
          <p14:tracePt t="33456" x="3322638" y="3867150"/>
          <p14:tracePt t="33471" x="3340100" y="3867150"/>
          <p14:tracePt t="33488" x="3348038" y="3867150"/>
          <p14:tracePt t="33505" x="3367088" y="3875088"/>
          <p14:tracePt t="33538" x="3375025" y="3875088"/>
          <p14:tracePt t="33618" x="3375025" y="3867150"/>
          <p14:tracePt t="33666" x="3384550" y="3867150"/>
          <p14:tracePt t="33701" x="3384550" y="3857625"/>
          <p14:tracePt t="33735" x="3384550" y="3848100"/>
          <p14:tracePt t="33749" x="3384550" y="3840163"/>
          <p14:tracePt t="33755" x="3384550" y="3830638"/>
          <p14:tracePt t="33771" x="3384550" y="3822700"/>
          <p14:tracePt t="33789" x="3384550" y="3813175"/>
          <p14:tracePt t="33804" x="3384550" y="3803650"/>
          <p14:tracePt t="33821" x="3375025" y="3795713"/>
          <p14:tracePt t="33854" x="3375025" y="3786188"/>
          <p14:tracePt t="33871" x="3367088" y="3786188"/>
          <p14:tracePt t="33887" x="3357563" y="3786188"/>
          <p14:tracePt t="33910" x="3357563" y="3795713"/>
          <p14:tracePt t="33920" x="3357563" y="3803650"/>
          <p14:tracePt t="33937" x="3348038" y="3813175"/>
          <p14:tracePt t="33954" x="3348038" y="3822700"/>
          <p14:tracePt t="33971" x="3348038" y="3830638"/>
          <p14:tracePt t="33987" x="3348038" y="3848100"/>
          <p14:tracePt t="34021" x="3348038" y="3857625"/>
          <p14:tracePt t="34038" x="3348038" y="3875088"/>
          <p14:tracePt t="34055" x="3348038" y="3884613"/>
          <p14:tracePt t="34071" x="3348038" y="3894138"/>
          <p14:tracePt t="34088" x="3357563" y="3894138"/>
          <p14:tracePt t="34105" x="3367088" y="3902075"/>
          <p14:tracePt t="34139" x="3375025" y="3902075"/>
          <p14:tracePt t="34165" x="3384550" y="3902075"/>
          <p14:tracePt t="34200" x="3394075" y="3902075"/>
          <p14:tracePt t="34213" x="3402013" y="3902075"/>
          <p14:tracePt t="34240" x="3402013" y="3894138"/>
          <p14:tracePt t="34255" x="3402013" y="3884613"/>
          <p14:tracePt t="34268" x="3402013" y="3867150"/>
          <p14:tracePt t="34289" x="3402013" y="3857625"/>
          <p14:tracePt t="34295" x="3402013" y="3848100"/>
          <p14:tracePt t="34305" x="3402013" y="3840163"/>
          <p14:tracePt t="34322" x="3402013" y="3822700"/>
          <p14:tracePt t="34338" x="3402013" y="3813175"/>
          <p14:tracePt t="34356" x="3402013" y="3803650"/>
          <p14:tracePt t="34371" x="3402013" y="3795713"/>
          <p14:tracePt t="34388" x="3402013" y="3786188"/>
          <p14:tracePt t="34404" x="3402013" y="3768725"/>
          <p14:tracePt t="34438" x="3402013" y="3759200"/>
          <p14:tracePt t="34455" x="3394075" y="3759200"/>
          <p14:tracePt t="34472" x="3394075" y="3741738"/>
          <p14:tracePt t="34506" x="3384550" y="3732213"/>
          <p14:tracePt t="34538" x="3375025" y="3732213"/>
          <p14:tracePt t="34569" x="3367088" y="3732213"/>
          <p14:tracePt t="34590" x="3357563" y="3732213"/>
          <p14:tracePt t="34624" x="3348038" y="3732213"/>
          <p14:tracePt t="34657" x="3348038" y="3741738"/>
          <p14:tracePt t="34671" x="3348038" y="3751263"/>
          <p14:tracePt t="34719" x="3348038" y="3759200"/>
          <p14:tracePt t="34752" x="3348038" y="3768725"/>
          <p14:tracePt t="34833" x="3348038" y="3776663"/>
          <p14:tracePt t="34847" x="3357563" y="3776663"/>
          <p14:tracePt t="34854" x="3357563" y="3786188"/>
          <p14:tracePt t="34868" x="3367088" y="3786188"/>
          <p14:tracePt t="34881" x="3367088" y="3795713"/>
          <p14:tracePt t="34902" x="3375025" y="3795713"/>
          <p14:tracePt t="34916" x="3375025" y="3803650"/>
          <p14:tracePt t="34929" x="3384550" y="3803650"/>
          <p14:tracePt t="34943" x="3384550" y="3813175"/>
          <p14:tracePt t="34954" x="3384550" y="3822700"/>
          <p14:tracePt t="34971" x="3394075" y="3830638"/>
          <p14:tracePt t="34987" x="3402013" y="3840163"/>
          <p14:tracePt t="35005" x="3402013" y="3857625"/>
          <p14:tracePt t="35021" x="3411538" y="3857625"/>
          <p14:tracePt t="35039" x="3419475" y="3857625"/>
          <p14:tracePt t="35054" x="3419475" y="3867150"/>
          <p14:tracePt t="35156" x="3429000" y="3867150"/>
          <p14:tracePt t="35190" x="3438525" y="3867150"/>
          <p14:tracePt t="35252" x="3446463" y="3867150"/>
          <p14:tracePt t="35273" x="3455988" y="3867150"/>
          <p14:tracePt t="35279" x="3465513" y="3857625"/>
          <p14:tracePt t="35288" x="3473450" y="3848100"/>
          <p14:tracePt t="35306" x="3517900" y="3848100"/>
          <p14:tracePt t="35321" x="3581400" y="3822700"/>
          <p14:tracePt t="35338" x="3633788" y="3803650"/>
          <p14:tracePt t="35355" x="3697288" y="3786188"/>
          <p14:tracePt t="35371" x="3741738" y="3776663"/>
          <p14:tracePt t="35388" x="3786188" y="3768725"/>
          <p14:tracePt t="35405" x="3867150" y="3759200"/>
          <p14:tracePt t="35422" x="3946525" y="3759200"/>
          <p14:tracePt t="35438" x="3983038" y="3751263"/>
          <p14:tracePt t="35455" x="4027488" y="3741738"/>
          <p14:tracePt t="35471" x="4081463" y="3741738"/>
          <p14:tracePt t="35488" x="4125913" y="3732213"/>
          <p14:tracePt t="35505" x="4232275" y="3732213"/>
          <p14:tracePt t="35521" x="4402138" y="3724275"/>
          <p14:tracePt t="35538" x="4598988" y="3714750"/>
          <p14:tracePt t="35555" x="4679950" y="3714750"/>
          <p14:tracePt t="35573" x="4848225" y="3714750"/>
          <p14:tracePt t="35588" x="4938713" y="3714750"/>
          <p14:tracePt t="35605" x="4983163" y="3714750"/>
          <p14:tracePt t="35621" x="5018088" y="3714750"/>
          <p14:tracePt t="35638" x="5027613" y="3714750"/>
          <p14:tracePt t="35655" x="5045075" y="3714750"/>
          <p14:tracePt t="35671" x="5054600" y="3714750"/>
          <p14:tracePt t="35688" x="5062538" y="3714750"/>
          <p14:tracePt t="35710" x="5072063" y="3714750"/>
          <p14:tracePt t="35968" x="5072063" y="3705225"/>
          <p14:tracePt t="36016" x="5062538" y="3705225"/>
          <p14:tracePt t="36065" x="5054600" y="3705225"/>
          <p14:tracePt t="36079" x="5054600" y="3714750"/>
          <p14:tracePt t="36092" x="5045075" y="3724275"/>
          <p14:tracePt t="36099" x="5037138" y="3724275"/>
          <p14:tracePt t="36107" x="5037138" y="3732213"/>
          <p14:tracePt t="36121" x="5037138" y="3741738"/>
          <p14:tracePt t="36138" x="5037138" y="3751263"/>
          <p14:tracePt t="36154" x="5037138" y="3768725"/>
          <p14:tracePt t="36188" x="5037138" y="3776663"/>
          <p14:tracePt t="36209" x="5037138" y="3786188"/>
          <p14:tracePt t="36243" x="5037138" y="3795713"/>
          <p14:tracePt t="36257" x="5037138" y="3803650"/>
          <p14:tracePt t="36421" x="5045075" y="3803650"/>
          <p14:tracePt t="36448" x="5054600" y="3803650"/>
          <p14:tracePt t="36503" x="5062538" y="3803650"/>
          <p14:tracePt t="36524" x="5062538" y="3795713"/>
          <p14:tracePt t="36538" x="5072063" y="3795713"/>
          <p14:tracePt t="36551" x="5081588" y="3795713"/>
          <p14:tracePt t="36558" x="5081588" y="3786188"/>
          <p14:tracePt t="36572" x="5089525" y="3786188"/>
          <p14:tracePt t="36588" x="5099050" y="3776663"/>
          <p14:tracePt t="36612" x="5108575" y="3776663"/>
          <p14:tracePt t="36626" x="5116513" y="3776663"/>
          <p14:tracePt t="36640" x="5116513" y="3768725"/>
          <p14:tracePt t="36660" x="5126038" y="3768725"/>
          <p14:tracePt t="36680" x="5126038" y="3759200"/>
          <p14:tracePt t="36708" x="5126038" y="3751263"/>
          <p14:tracePt t="36742" x="5126038" y="3741738"/>
          <p14:tracePt t="36911" x="5116513" y="3741738"/>
          <p14:tracePt t="36918" x="5116513" y="3732213"/>
          <p14:tracePt t="36925" x="5108575" y="3732213"/>
          <p14:tracePt t="36939" x="5108575" y="3724275"/>
          <p14:tracePt t="36954" x="5099050" y="3724275"/>
          <p14:tracePt t="36971" x="5099050" y="3714750"/>
          <p14:tracePt t="36987" x="5089525" y="3705225"/>
          <p14:tracePt t="37021" x="5081588" y="3697288"/>
          <p14:tracePt t="37037" x="5072063" y="3687763"/>
          <p14:tracePt t="37071" x="5062538" y="3679825"/>
          <p14:tracePt t="37125" x="5054600" y="3679825"/>
          <p14:tracePt t="37145" x="5045075" y="3679825"/>
          <p14:tracePt t="37152" x="5037138" y="3679825"/>
          <p14:tracePt t="37159" x="5037138" y="3687763"/>
          <p14:tracePt t="37173" x="5027613" y="3697288"/>
          <p14:tracePt t="37193" x="5018088" y="3705225"/>
          <p14:tracePt t="37214" x="5018088" y="3714750"/>
          <p14:tracePt t="37221" x="5010150" y="3714750"/>
          <p14:tracePt t="37238" x="5000625" y="3724275"/>
          <p14:tracePt t="37255" x="5000625" y="3741738"/>
          <p14:tracePt t="37272" x="4991100" y="3751263"/>
          <p14:tracePt t="37288" x="4991100" y="3759200"/>
          <p14:tracePt t="37305" x="4983163" y="3768725"/>
          <p14:tracePt t="37322" x="4983163" y="3786188"/>
          <p14:tracePt t="37355" x="4983163" y="3803650"/>
          <p14:tracePt t="37371" x="4983163" y="3813175"/>
          <p14:tracePt t="37388" x="4983163" y="3822700"/>
          <p14:tracePt t="37425" x="4983163" y="3830638"/>
          <p14:tracePt t="37446" x="4983163" y="3840163"/>
          <p14:tracePt t="37454" x="4991100" y="3840163"/>
          <p14:tracePt t="37474" x="4991100" y="3848100"/>
          <p14:tracePt t="37488" x="5000625" y="3848100"/>
          <p14:tracePt t="37505" x="5010150" y="3848100"/>
          <p14:tracePt t="37521" x="5010150" y="3857625"/>
          <p14:tracePt t="37538" x="5018088" y="3857625"/>
          <p14:tracePt t="37557" x="5027613" y="3857625"/>
          <p14:tracePt t="37583" x="5037138" y="3857625"/>
          <p14:tracePt t="37597" x="5045075" y="3857625"/>
          <p14:tracePt t="37624" x="5054600" y="3857625"/>
          <p14:tracePt t="37658" x="5062538" y="3857625"/>
          <p14:tracePt t="37733" x="5072063" y="3857625"/>
          <p14:tracePt t="37759" x="5081588" y="3857625"/>
          <p14:tracePt t="37800" x="5089525" y="3848100"/>
          <p14:tracePt t="37827" x="5089525" y="3840163"/>
          <p14:tracePt t="38423" x="5081588" y="3830638"/>
          <p14:tracePt t="38431" x="5072063" y="3830638"/>
          <p14:tracePt t="38444" x="5062538" y="3830638"/>
          <p14:tracePt t="38455" x="5054600" y="3822700"/>
          <p14:tracePt t="38471" x="5018088" y="3813175"/>
          <p14:tracePt t="38488" x="5000625" y="3803650"/>
          <p14:tracePt t="38505" x="4983163" y="3795713"/>
          <p14:tracePt t="38521" x="4946650" y="3786188"/>
          <p14:tracePt t="38538" x="4867275" y="3786188"/>
          <p14:tracePt t="38555" x="4813300" y="3786188"/>
          <p14:tracePt t="38572" x="4759325" y="3795713"/>
          <p14:tracePt t="38588" x="4670425" y="3813175"/>
          <p14:tracePt t="38605" x="4608513" y="3830638"/>
          <p14:tracePt t="38621" x="4465638" y="3867150"/>
          <p14:tracePt t="38638" x="4384675" y="3911600"/>
          <p14:tracePt t="38655" x="4276725" y="3973513"/>
          <p14:tracePt t="38671" x="4232275" y="3990975"/>
          <p14:tracePt t="38689" x="4133850" y="4037013"/>
          <p14:tracePt t="38705" x="4027488" y="4071938"/>
          <p14:tracePt t="38721" x="3919538" y="4098925"/>
          <p14:tracePt t="38738" x="3803650" y="4125913"/>
          <p14:tracePt t="38754" x="3759200" y="4143375"/>
          <p14:tracePt t="38771" x="3724275" y="4160838"/>
          <p14:tracePt t="38787" x="3670300" y="4187825"/>
          <p14:tracePt t="38804" x="3598863" y="4197350"/>
          <p14:tracePt t="38821" x="3554413" y="4214813"/>
          <p14:tracePt t="38837" x="3509963" y="4224338"/>
          <p14:tracePt t="38854" x="3455988" y="4232275"/>
          <p14:tracePt t="38871" x="3419475" y="4241800"/>
          <p14:tracePt t="38887" x="3394075" y="4251325"/>
          <p14:tracePt t="38904" x="3375025" y="4251325"/>
          <p14:tracePt t="38921" x="3348038" y="4259263"/>
          <p14:tracePt t="38937" x="3340100" y="4259263"/>
          <p14:tracePt t="38954" x="3322638" y="4259263"/>
          <p14:tracePt t="38971" x="3313113" y="4259263"/>
          <p14:tracePt t="38987" x="3303588" y="4259263"/>
          <p14:tracePt t="39004" x="3286125" y="4259263"/>
          <p14:tracePt t="39037" x="3276600" y="4259263"/>
          <p14:tracePt t="39134" x="3268663" y="4259263"/>
          <p14:tracePt t="39182" x="3259138" y="4259263"/>
          <p14:tracePt t="39190" x="3259138" y="4268788"/>
          <p14:tracePt t="39196" x="3251200" y="4268788"/>
          <p14:tracePt t="39205" x="3251200" y="4276725"/>
          <p14:tracePt t="39222" x="3232150" y="4286250"/>
          <p14:tracePt t="39238" x="3224213" y="4286250"/>
          <p14:tracePt t="39255" x="3214688" y="4295775"/>
          <p14:tracePt t="39271" x="3205163" y="4303713"/>
          <p14:tracePt t="39288" x="3205163" y="4313238"/>
          <p14:tracePt t="39321" x="3205163" y="4322763"/>
          <p14:tracePt t="39353" x="3214688" y="4330700"/>
          <p14:tracePt t="39367" x="3224213" y="4330700"/>
          <p14:tracePt t="39380" x="3224213" y="4340225"/>
          <p14:tracePt t="39395" x="3224213" y="4348163"/>
          <p14:tracePt t="39405" x="3232150" y="4348163"/>
          <p14:tracePt t="39428" x="3241675" y="4357688"/>
          <p14:tracePt t="39456" x="3251200" y="4357688"/>
          <p14:tracePt t="39470" x="3251200" y="4367213"/>
          <p14:tracePt t="39476" x="3259138" y="4367213"/>
          <p14:tracePt t="39497" x="3259138" y="4375150"/>
          <p14:tracePt t="39505" x="3268663" y="4375150"/>
          <p14:tracePt t="39522" x="3268663" y="4384675"/>
          <p14:tracePt t="39538" x="3268663" y="4394200"/>
          <p14:tracePt t="39554" x="3268663" y="4402138"/>
          <p14:tracePt t="39571" x="3268663" y="4419600"/>
          <p14:tracePt t="39588" x="3276600" y="4429125"/>
          <p14:tracePt t="39606" x="3276600" y="4438650"/>
          <p14:tracePt t="39621" x="3276600" y="4446588"/>
          <p14:tracePt t="39626" x="3276600" y="4456113"/>
          <p14:tracePt t="39639" x="3286125" y="4465638"/>
          <p14:tracePt t="39655" x="3295650" y="4473575"/>
          <p14:tracePt t="39671" x="3295650" y="4491038"/>
          <p14:tracePt t="39688" x="3295650" y="4500563"/>
          <p14:tracePt t="39705" x="3303588" y="4510088"/>
          <p14:tracePt t="39721" x="3313113" y="4518025"/>
          <p14:tracePt t="39738" x="3313113" y="4527550"/>
          <p14:tracePt t="39755" x="3322638" y="4545013"/>
          <p14:tracePt t="39771" x="3330575" y="4545013"/>
          <p14:tracePt t="39788" x="3330575" y="4554538"/>
          <p14:tracePt t="39804" x="3340100" y="4562475"/>
          <p14:tracePt t="39821" x="3340100" y="4572000"/>
          <p14:tracePt t="39854" x="3348038" y="4572000"/>
          <p14:tracePt t="39871" x="3357563" y="4572000"/>
          <p14:tracePt t="39887" x="3367088" y="4572000"/>
          <p14:tracePt t="39918" x="3375025" y="4572000"/>
          <p14:tracePt t="39953" x="3375025" y="4562475"/>
          <p14:tracePt t="39960" x="3384550" y="4562475"/>
          <p14:tracePt t="39989" x="3394075" y="4554538"/>
          <p14:tracePt t="40016" x="3402013" y="4554538"/>
          <p14:tracePt t="40023" x="3411538" y="4554538"/>
          <p14:tracePt t="40044" x="3419475" y="4554538"/>
          <p14:tracePt t="40064" x="3438525" y="4554538"/>
          <p14:tracePt t="40077" x="3446463" y="4545013"/>
          <p14:tracePt t="40084" x="3455988" y="4545013"/>
          <p14:tracePt t="40092" x="3465513" y="4545013"/>
          <p14:tracePt t="40105" x="3482975" y="4545013"/>
          <p14:tracePt t="40121" x="3509963" y="4545013"/>
          <p14:tracePt t="40139" x="3527425" y="4537075"/>
          <p14:tracePt t="40155" x="3544888" y="4527550"/>
          <p14:tracePt t="40172" x="3562350" y="4527550"/>
          <p14:tracePt t="40188" x="3571875" y="4527550"/>
          <p14:tracePt t="40205" x="3598863" y="4518025"/>
          <p14:tracePt t="40221" x="3616325" y="4510088"/>
          <p14:tracePt t="40238" x="3633788" y="4510088"/>
          <p14:tracePt t="40255" x="3652838" y="4491038"/>
          <p14:tracePt t="40271" x="3660775" y="4491038"/>
          <p14:tracePt t="40289" x="3687763" y="4473575"/>
          <p14:tracePt t="40305" x="3705225" y="4465638"/>
          <p14:tracePt t="40323" x="3724275" y="4446588"/>
          <p14:tracePt t="40338" x="3732213" y="4446588"/>
          <p14:tracePt t="40355" x="3741738" y="4438650"/>
          <p14:tracePt t="40371" x="3741738" y="4429125"/>
          <p14:tracePt t="40388" x="3741738" y="4419600"/>
          <p14:tracePt t="40405" x="3741738" y="4402138"/>
          <p14:tracePt t="40421" x="3741738" y="4394200"/>
          <p14:tracePt t="40439" x="3741738" y="4384675"/>
          <p14:tracePt t="40455" x="3741738" y="4367213"/>
          <p14:tracePt t="40471" x="3741738" y="4357688"/>
          <p14:tracePt t="40488" x="3741738" y="4348163"/>
          <p14:tracePt t="40505" x="3741738" y="4340225"/>
          <p14:tracePt t="40521" x="3741738" y="4330700"/>
          <p14:tracePt t="40538" x="3741738" y="4322763"/>
          <p14:tracePt t="40555" x="3741738" y="4295775"/>
          <p14:tracePt t="40571" x="3741738" y="4286250"/>
          <p14:tracePt t="40589" x="3741738" y="4268788"/>
          <p14:tracePt t="40605" x="3741738" y="4241800"/>
          <p14:tracePt t="40610" x="3741738" y="4232275"/>
          <p14:tracePt t="40622" x="3741738" y="4224338"/>
          <p14:tracePt t="40638" x="3741738" y="4205288"/>
          <p14:tracePt t="40655" x="3732213" y="4197350"/>
          <p14:tracePt t="40671" x="3724275" y="4179888"/>
          <p14:tracePt t="40688" x="3714750" y="4179888"/>
          <p14:tracePt t="40705" x="3705225" y="4170363"/>
          <p14:tracePt t="40721" x="3687763" y="4170363"/>
          <p14:tracePt t="40738" x="3679825" y="4152900"/>
          <p14:tracePt t="40754" x="3652838" y="4143375"/>
          <p14:tracePt t="40771" x="3633788" y="4133850"/>
          <p14:tracePt t="40787" x="3589338" y="4125913"/>
          <p14:tracePt t="40804" x="3544888" y="4108450"/>
          <p14:tracePt t="40821" x="3509963" y="4098925"/>
          <p14:tracePt t="40837" x="3455988" y="4081463"/>
          <p14:tracePt t="40854" x="3419475" y="4081463"/>
          <p14:tracePt t="40871" x="3375025" y="4081463"/>
          <p14:tracePt t="40887" x="3367088" y="4081463"/>
          <p14:tracePt t="40904" x="3340100" y="4081463"/>
          <p14:tracePt t="40921" x="3330575" y="4081463"/>
          <p14:tracePt t="40937" x="3313113" y="4089400"/>
          <p14:tracePt t="40954" x="3303588" y="4089400"/>
          <p14:tracePt t="40971" x="3295650" y="4098925"/>
          <p14:tracePt t="40987" x="3286125" y="4108450"/>
          <p14:tracePt t="41004" x="3276600" y="4116388"/>
          <p14:tracePt t="41021" x="3259138" y="4125913"/>
          <p14:tracePt t="41037" x="3251200" y="4125913"/>
          <p14:tracePt t="41054" x="3241675" y="4133850"/>
          <p14:tracePt t="41071" x="3232150" y="4143375"/>
          <p14:tracePt t="41104" x="3224213" y="4152900"/>
          <p14:tracePt t="41121" x="3214688" y="4152900"/>
          <p14:tracePt t="41137" x="3214688" y="4160838"/>
          <p14:tracePt t="41155" x="3205163" y="4160838"/>
          <p14:tracePt t="41171" x="3197225" y="4179888"/>
          <p14:tracePt t="41188" x="3197225" y="4187825"/>
          <p14:tracePt t="41205" x="3187700" y="4205288"/>
          <p14:tracePt t="41221" x="3179763" y="4224338"/>
          <p14:tracePt t="41239" x="3179763" y="4241800"/>
          <p14:tracePt t="41273" x="3179763" y="4259263"/>
          <p14:tracePt t="41305" x="3187700" y="4259263"/>
          <p14:tracePt t="41321" x="3187700" y="4268788"/>
          <p14:tracePt t="41342" x="3187700" y="4276725"/>
          <p14:tracePt t="41357" x="3187700" y="4286250"/>
          <p14:tracePt t="41371" x="3187700" y="4295775"/>
          <p14:tracePt t="41389" x="3187700" y="4303713"/>
          <p14:tracePt t="41404" x="3187700" y="4322763"/>
          <p14:tracePt t="41421" x="3187700" y="4348163"/>
          <p14:tracePt t="41438" x="3187700" y="4384675"/>
          <p14:tracePt t="41455" x="3187700" y="4402138"/>
          <p14:tracePt t="41471" x="3187700" y="4429125"/>
          <p14:tracePt t="41488" x="3187700" y="4446588"/>
          <p14:tracePt t="41508" x="3197225" y="4473575"/>
          <p14:tracePt t="41521" x="3205163" y="4483100"/>
          <p14:tracePt t="41539" x="3205163" y="4510088"/>
          <p14:tracePt t="41555" x="3214688" y="4518025"/>
          <p14:tracePt t="41571" x="3224213" y="4537075"/>
          <p14:tracePt t="41588" x="3224213" y="4554538"/>
          <p14:tracePt t="41605" x="3232150" y="4562475"/>
          <p14:tracePt t="41621" x="3232150" y="4572000"/>
          <p14:tracePt t="41625" x="3241675" y="4572000"/>
          <p14:tracePt t="41638" x="3241675" y="4581525"/>
          <p14:tracePt t="41655" x="3241675" y="4589463"/>
          <p14:tracePt t="41671" x="3251200" y="4608513"/>
          <p14:tracePt t="41688" x="3259138" y="4616450"/>
          <p14:tracePt t="41704" x="3268663" y="4633913"/>
          <p14:tracePt t="41721" x="3276600" y="4643438"/>
          <p14:tracePt t="41738" x="3286125" y="4652963"/>
          <p14:tracePt t="41754" x="3295650" y="4660900"/>
          <p14:tracePt t="41771" x="3303588" y="4679950"/>
          <p14:tracePt t="41788" x="3313113" y="4679950"/>
          <p14:tracePt t="41804" x="3322638" y="4687888"/>
          <p14:tracePt t="41821" x="3330575" y="4697413"/>
          <p14:tracePt t="41837" x="3340100" y="4697413"/>
          <p14:tracePt t="41854" x="3348038" y="4697413"/>
          <p14:tracePt t="41871" x="3367088" y="4697413"/>
          <p14:tracePt t="41887" x="3384550" y="4697413"/>
          <p14:tracePt t="41904" x="3402013" y="4697413"/>
          <p14:tracePt t="41921" x="3419475" y="4687888"/>
          <p14:tracePt t="41937" x="3438525" y="4679950"/>
          <p14:tracePt t="41954" x="3465513" y="4679950"/>
          <p14:tracePt t="41971" x="3490913" y="4670425"/>
          <p14:tracePt t="41987" x="3509963" y="4670425"/>
          <p14:tracePt t="42004" x="3536950" y="4652963"/>
          <p14:tracePt t="42021" x="3544888" y="4643438"/>
          <p14:tracePt t="42039" x="3562350" y="4633913"/>
          <p14:tracePt t="42055" x="3581400" y="4625975"/>
          <p14:tracePt t="42073" x="3598863" y="4616450"/>
          <p14:tracePt t="42088" x="3616325" y="4598988"/>
          <p14:tracePt t="42105" x="3633788" y="4589463"/>
          <p14:tracePt t="42121" x="3652838" y="4562475"/>
          <p14:tracePt t="42138" x="3660775" y="4545013"/>
          <p14:tracePt t="42155" x="3660775" y="4537075"/>
          <p14:tracePt t="42171" x="3670300" y="4518025"/>
          <p14:tracePt t="42189" x="3670300" y="4491038"/>
          <p14:tracePt t="42205" x="3670300" y="4483100"/>
          <p14:tracePt t="42221" x="3670300" y="4465638"/>
          <p14:tracePt t="42238" x="3670300" y="4456113"/>
          <p14:tracePt t="42255" x="3670300" y="4446588"/>
          <p14:tracePt t="42271" x="3670300" y="4438650"/>
          <p14:tracePt t="42288" x="3670300" y="4429125"/>
          <p14:tracePt t="42321" x="3670300" y="4419600"/>
          <p14:tracePt t="42347" x="3660775" y="4419600"/>
          <p14:tracePt t="42354" x="3660775" y="4411663"/>
          <p14:tracePt t="42402" x="3660775" y="4402138"/>
          <p14:tracePt t="42436" x="3660775" y="4394200"/>
          <p14:tracePt t="42442" x="3652838" y="4394200"/>
          <p14:tracePt t="42457" x="3652838" y="4384675"/>
          <p14:tracePt t="42471" x="3652838" y="4375150"/>
          <p14:tracePt t="42489" x="3643313" y="4357688"/>
          <p14:tracePt t="42505" x="3633788" y="4348163"/>
          <p14:tracePt t="42521" x="3633788" y="4330700"/>
          <p14:tracePt t="42538" x="3625850" y="4322763"/>
          <p14:tracePt t="42571" x="3616325" y="4313238"/>
          <p14:tracePt t="42695" x="3616325" y="4322763"/>
          <p14:tracePt t="42737" x="3616325" y="4330700"/>
          <p14:tracePt t="42750" x="3616325" y="4340225"/>
          <p14:tracePt t="42796" x="3616325" y="4348163"/>
          <p14:tracePt t="42824" x="3616325" y="4357688"/>
          <p14:tracePt t="42844" x="3608388" y="4367213"/>
          <p14:tracePt t="42851" x="3608388" y="4375150"/>
          <p14:tracePt t="42864" x="3598863" y="4384675"/>
          <p14:tracePt t="42878" x="3598863" y="4394200"/>
          <p14:tracePt t="42887" x="3589338" y="4402138"/>
          <p14:tracePt t="42904" x="3589338" y="4419600"/>
          <p14:tracePt t="42921" x="3571875" y="4438650"/>
          <p14:tracePt t="42954" x="3562350" y="4456113"/>
          <p14:tracePt t="42987" x="3554413" y="4465638"/>
          <p14:tracePt t="43004" x="3544888" y="4473575"/>
          <p14:tracePt t="43021" x="3536950" y="4473575"/>
          <p14:tracePt t="43038" x="3527425" y="4473575"/>
          <p14:tracePt t="43055" x="3517900" y="4473575"/>
          <p14:tracePt t="43071" x="3509963" y="4473575"/>
          <p14:tracePt t="43088" x="3482975" y="4473575"/>
          <p14:tracePt t="43105" x="3465513" y="4473575"/>
          <p14:tracePt t="43121" x="3419475" y="4473575"/>
          <p14:tracePt t="43125" x="3402013" y="4473575"/>
          <p14:tracePt t="43139" x="3384550" y="4473575"/>
          <p14:tracePt t="43155" x="3375025" y="4473575"/>
          <p14:tracePt t="43172" x="3367088" y="4473575"/>
          <p14:tracePt t="43188" x="3348038" y="4473575"/>
          <p14:tracePt t="43221" x="3340100" y="4473575"/>
          <p14:tracePt t="43238" x="3340100" y="4465638"/>
          <p14:tracePt t="43283" x="3340100" y="4456113"/>
          <p14:tracePt t="43318" x="3330575" y="4456113"/>
          <p14:tracePt t="43564" x="3330575" y="4446588"/>
          <p14:tracePt t="43591" x="3340100" y="4446588"/>
          <p14:tracePt t="43612" x="3348038" y="4446588"/>
          <p14:tracePt t="43632" x="3357563" y="4446588"/>
          <p14:tracePt t="43660" x="3367088" y="4446588"/>
          <p14:tracePt t="43686" x="3375025" y="4446588"/>
          <p14:tracePt t="43707" x="3384550" y="4446588"/>
          <p14:tracePt t="43734" x="3394075" y="4446588"/>
          <p14:tracePt t="43767" x="3402013" y="4446588"/>
          <p14:tracePt t="43802" x="3411538" y="4446588"/>
          <p14:tracePt t="43828" x="3419475" y="4446588"/>
          <p14:tracePt t="43849" x="3429000" y="4438650"/>
          <p14:tracePt t="43863" x="3429000" y="4429125"/>
          <p14:tracePt t="43876" x="3438525" y="4429125"/>
          <p14:tracePt t="43897" x="3438525" y="4419600"/>
          <p14:tracePt t="43904" x="3446463" y="4419600"/>
          <p14:tracePt t="43931" x="3455988" y="4411663"/>
          <p14:tracePt t="43952" x="3465513" y="4411663"/>
          <p14:tracePt t="43959" x="3465513" y="4402138"/>
          <p14:tracePt t="43967" x="3465513" y="4394200"/>
          <p14:tracePt t="43980" x="3473450" y="4394200"/>
          <p14:tracePt t="43988" x="3473450" y="4384675"/>
          <p14:tracePt t="44008" x="3473450" y="4375150"/>
          <p14:tracePt t="44021" x="3482975" y="4375150"/>
          <p14:tracePt t="44038" x="3482975" y="4357688"/>
          <p14:tracePt t="44055" x="3482975" y="4348163"/>
          <p14:tracePt t="44089" x="3482975" y="4340225"/>
          <p14:tracePt t="44110" x="3482975" y="4330700"/>
          <p14:tracePt t="44138" x="3482975" y="4322763"/>
          <p14:tracePt t="44151" x="3482975" y="4313238"/>
          <p14:tracePt t="44186" x="3473450" y="4313238"/>
          <p14:tracePt t="44213" x="3465513" y="4313238"/>
          <p14:tracePt t="44233" x="3455988" y="4313238"/>
          <p14:tracePt t="44247" x="3455988" y="4303713"/>
          <p14:tracePt t="44261" x="3446463" y="4303713"/>
          <p14:tracePt t="44295" x="3438525" y="4303713"/>
          <p14:tracePt t="44322" x="3429000" y="4303713"/>
          <p14:tracePt t="44343" x="3419475" y="4303713"/>
          <p14:tracePt t="44384" x="3411538" y="4303713"/>
          <p14:tracePt t="44418" x="3402013" y="4303713"/>
          <p14:tracePt t="44446" x="3394075" y="4303713"/>
          <p14:tracePt t="44459" x="3384550" y="4303713"/>
          <p14:tracePt t="44473" x="3375025" y="4303713"/>
          <p14:tracePt t="44493" x="3367088" y="4303713"/>
          <p14:tracePt t="44507" x="3357563" y="4303713"/>
          <p14:tracePt t="44514" x="3357563" y="4313238"/>
          <p14:tracePt t="44521" x="3348038" y="4322763"/>
          <p14:tracePt t="44538" x="3340100" y="4330700"/>
          <p14:tracePt t="44555" x="3340100" y="4340225"/>
          <p14:tracePt t="44571" x="3330575" y="4348163"/>
          <p14:tracePt t="44588" x="3330575" y="4357688"/>
          <p14:tracePt t="44605" x="3330575" y="4367213"/>
          <p14:tracePt t="44622" x="3330575" y="4384675"/>
          <p14:tracePt t="44638" x="3330575" y="4394200"/>
          <p14:tracePt t="44655" x="3330575" y="4402138"/>
          <p14:tracePt t="44671" x="3330575" y="4411663"/>
          <p14:tracePt t="44688" x="3330575" y="4419600"/>
          <p14:tracePt t="44705" x="3330575" y="4429125"/>
          <p14:tracePt t="44721" x="3330575" y="4438650"/>
          <p14:tracePt t="44754" x="3330575" y="4446588"/>
          <p14:tracePt t="44771" x="3340100" y="4446588"/>
          <p14:tracePt t="44787" x="3348038" y="4456113"/>
          <p14:tracePt t="44821" x="3357563" y="4456113"/>
          <p14:tracePt t="44847" x="3367088" y="4456113"/>
          <p14:tracePt t="44875" x="3375025" y="4456113"/>
          <p14:tracePt t="44895" x="3384550" y="4456113"/>
          <p14:tracePt t="44922" x="3394075" y="4456113"/>
          <p14:tracePt t="44957" x="3402013" y="4446588"/>
          <p14:tracePt t="44992" x="3411538" y="4446588"/>
          <p14:tracePt t="45019" x="3419475" y="4446588"/>
          <p14:tracePt t="45042" x="3429000" y="4446588"/>
          <p14:tracePt t="45067" x="3438525" y="4446588"/>
          <p14:tracePt t="45300" x="3446463" y="4446588"/>
          <p14:tracePt t="45334" x="3455988" y="4446588"/>
          <p14:tracePt t="45348" x="3465513" y="4446588"/>
          <p14:tracePt t="45382" x="3473450" y="4446588"/>
          <p14:tracePt t="45416" x="3482975" y="4446588"/>
          <p14:tracePt t="45437" x="3490913" y="4446588"/>
          <p14:tracePt t="45443" x="3500438" y="4446588"/>
          <p14:tracePt t="45456" x="3517900" y="4446588"/>
          <p14:tracePt t="45471" x="3544888" y="4446588"/>
          <p14:tracePt t="45488" x="3581400" y="4446588"/>
          <p14:tracePt t="45506" x="3643313" y="4446588"/>
          <p14:tracePt t="45522" x="3705225" y="4446588"/>
          <p14:tracePt t="45538" x="3776663" y="4446588"/>
          <p14:tracePt t="45555" x="3894138" y="4446588"/>
          <p14:tracePt t="45572" x="3956050" y="4446588"/>
          <p14:tracePt t="45588" x="3990975" y="4446588"/>
          <p14:tracePt t="45605" x="4037013" y="4446588"/>
          <p14:tracePt t="45621" x="4160838" y="4446588"/>
          <p14:tracePt t="45638" x="4295775" y="4438650"/>
          <p14:tracePt t="45655" x="4411663" y="4438650"/>
          <p14:tracePt t="45671" x="4537075" y="4429125"/>
          <p14:tracePt t="45688" x="4679950" y="4411663"/>
          <p14:tracePt t="45705" x="4759325" y="4411663"/>
          <p14:tracePt t="45722" x="4840288" y="4402138"/>
          <p14:tracePt t="45738" x="4884738" y="4402138"/>
          <p14:tracePt t="45755" x="4894263" y="4402138"/>
          <p14:tracePt t="45771" x="4911725" y="4402138"/>
          <p14:tracePt t="45788" x="4919663" y="4402138"/>
          <p14:tracePt t="45804" x="4929188" y="4402138"/>
          <p14:tracePt t="45821" x="4938713" y="4402138"/>
          <p14:tracePt t="45933" x="4946650" y="4402138"/>
          <p14:tracePt t="45941" x="4956175" y="4402138"/>
          <p14:tracePt t="45955" x="4965700" y="4402138"/>
          <p14:tracePt t="45968" x="4973638" y="4402138"/>
          <p14:tracePt t="45976" x="4983163" y="4402138"/>
          <p14:tracePt t="45989" x="4991100" y="4402138"/>
          <p14:tracePt t="46005" x="5010150" y="4402138"/>
          <p14:tracePt t="46021" x="5018088" y="4402138"/>
          <p14:tracePt t="46038" x="5027613" y="4402138"/>
          <p14:tracePt t="46055" x="5037138" y="4402138"/>
          <p14:tracePt t="46086" x="5037138" y="4411663"/>
          <p14:tracePt t="46106" x="5037138" y="4419600"/>
          <p14:tracePt t="46148" x="5037138" y="4429125"/>
          <p14:tracePt t="46264" x="5037138" y="4438650"/>
          <p14:tracePt t="47384" x="5045075" y="4446588"/>
          <p14:tracePt t="47391" x="5062538" y="4456113"/>
          <p14:tracePt t="47405" x="5072063" y="4456113"/>
          <p14:tracePt t="47421" x="5089525" y="4456113"/>
          <p14:tracePt t="47438" x="5099050" y="4465638"/>
          <p14:tracePt t="47455" x="5108575" y="4465638"/>
          <p14:tracePt t="47488" x="5116513" y="4465638"/>
          <p14:tracePt t="47505" x="5126038" y="4465638"/>
          <p14:tracePt t="47541" x="5126038" y="4456113"/>
          <p14:tracePt t="47617" x="5133975" y="4456113"/>
          <p14:tracePt t="47630" x="5133975" y="4446588"/>
          <p14:tracePt t="47651" x="5143500" y="4446588"/>
          <p14:tracePt t="47665" x="5143500" y="4438650"/>
          <p14:tracePt t="47678" x="5143500" y="4429125"/>
          <p14:tracePt t="47685" x="5153025" y="4429125"/>
          <p14:tracePt t="47699" x="5160963" y="4429125"/>
          <p14:tracePt t="47707" x="5160963" y="4419600"/>
          <p14:tracePt t="47739" x="5160963" y="4411663"/>
          <p14:tracePt t="47772" x="5160963" y="4402138"/>
          <p14:tracePt t="47786" x="5160963" y="4394200"/>
          <p14:tracePt t="47799" x="5160963" y="4384675"/>
          <p14:tracePt t="47813" x="5160963" y="4375150"/>
          <p14:tracePt t="47827" x="5153025" y="4375150"/>
          <p14:tracePt t="47837" x="5153025" y="4367213"/>
          <p14:tracePt t="47854" x="5153025" y="4348163"/>
          <p14:tracePt t="47871" x="5153025" y="4340225"/>
          <p14:tracePt t="47888" x="5153025" y="4330700"/>
          <p14:tracePt t="47904" x="5143500" y="4322763"/>
          <p14:tracePt t="47921" x="5143500" y="4313238"/>
          <p14:tracePt t="47937" x="5133975" y="4303713"/>
          <p14:tracePt t="47954" x="5133975" y="4295775"/>
          <p14:tracePt t="47971" x="5116513" y="4276725"/>
          <p14:tracePt t="47988" x="5116513" y="4268788"/>
          <p14:tracePt t="48005" x="5108575" y="4259263"/>
          <p14:tracePt t="48021" x="5099050" y="4259263"/>
          <p14:tracePt t="48039" x="5099050" y="4251325"/>
          <p14:tracePt t="48055" x="5089525" y="4241800"/>
          <p14:tracePt t="48071" x="5081588" y="4241800"/>
          <p14:tracePt t="48088" x="5081588" y="4232275"/>
          <p14:tracePt t="48105" x="5072063" y="4232275"/>
          <p14:tracePt t="48130" x="5062538" y="4232275"/>
          <p14:tracePt t="48164" x="5054600" y="4232275"/>
          <p14:tracePt t="48178" x="5045075" y="4232275"/>
          <p14:tracePt t="48246" x="5037138" y="4232275"/>
          <p14:tracePt t="48280" x="5027613" y="4232275"/>
          <p14:tracePt t="48307" x="5018088" y="4241800"/>
          <p14:tracePt t="48321" x="5010150" y="4241800"/>
          <p14:tracePt t="48328" x="5010150" y="4251325"/>
          <p14:tracePt t="48355" x="5010150" y="4259263"/>
          <p14:tracePt t="48390" x="5010150" y="4268788"/>
          <p14:tracePt t="48416" x="5010150" y="4276725"/>
          <p14:tracePt t="48430" x="5010150" y="4286250"/>
          <p14:tracePt t="48457" x="5010150" y="4295775"/>
          <p14:tracePt t="48492" x="5010150" y="4303713"/>
          <p14:tracePt t="48512" x="5010150" y="4313238"/>
          <p14:tracePt t="48519" x="5010150" y="4322763"/>
          <p14:tracePt t="48553" x="5010150" y="4330700"/>
          <p14:tracePt t="48560" x="5018088" y="4330700"/>
          <p14:tracePt t="48588" x="5018088" y="4340225"/>
          <p14:tracePt t="48615" x="5018088" y="4348163"/>
          <p14:tracePt t="48636" x="5027613" y="4348163"/>
          <p14:tracePt t="48649" x="5027613" y="4357688"/>
          <p14:tracePt t="48669" x="5027613" y="4367213"/>
          <p14:tracePt t="48697" x="5037138" y="4367213"/>
          <p14:tracePt t="48730" x="5037138" y="4375150"/>
          <p14:tracePt t="48751" x="5037138" y="4384675"/>
          <p14:tracePt t="48757" x="5045075" y="4384675"/>
          <p14:tracePt t="48770" x="5054600" y="4384675"/>
          <p14:tracePt t="48785" x="5054600" y="4394200"/>
          <p14:tracePt t="48804" x="5062538" y="4402138"/>
          <p14:tracePt t="48866" x="5072063" y="4402138"/>
          <p14:tracePt t="48900" x="5081588" y="4402138"/>
          <p14:tracePt t="50665" x="5054600" y="4394200"/>
          <p14:tracePt t="50673" x="5018088" y="4375150"/>
          <p14:tracePt t="50679" x="4991100" y="4367213"/>
          <p14:tracePt t="50688" x="4956175" y="4357688"/>
          <p14:tracePt t="50705" x="4902200" y="4330700"/>
          <p14:tracePt t="50721" x="4857750" y="4322763"/>
          <p14:tracePt t="50739" x="4732338" y="4295775"/>
          <p14:tracePt t="50754" x="4608513" y="4268788"/>
          <p14:tracePt t="50771" x="4527550" y="4251325"/>
          <p14:tracePt t="50787" x="4465638" y="4241800"/>
          <p14:tracePt t="50804" x="4429125" y="4232275"/>
          <p14:tracePt t="50821" x="4357688" y="4205288"/>
          <p14:tracePt t="50837" x="4268788" y="4197350"/>
          <p14:tracePt t="50854" x="4054475" y="4160838"/>
          <p14:tracePt t="50871" x="3956050" y="4152900"/>
          <p14:tracePt t="50887" x="3875088" y="4133850"/>
          <p14:tracePt t="50904" x="3687763" y="4108450"/>
          <p14:tracePt t="50921" x="3544888" y="4089400"/>
          <p14:tracePt t="50937" x="3419475" y="4081463"/>
          <p14:tracePt t="50954" x="3375025" y="4071938"/>
          <p14:tracePt t="50971" x="3330575" y="4071938"/>
          <p14:tracePt t="50987" x="3295650" y="4062413"/>
          <p14:tracePt t="51005" x="3276600" y="4054475"/>
          <p14:tracePt t="51021" x="3205163" y="4054475"/>
          <p14:tracePt t="51037" x="3133725" y="4044950"/>
          <p14:tracePt t="51055" x="3098800" y="4027488"/>
          <p14:tracePt t="51071" x="3062288" y="4027488"/>
          <p14:tracePt t="51088" x="3036888" y="4017963"/>
          <p14:tracePt t="51105" x="3027363" y="4010025"/>
          <p14:tracePt t="51123" x="3009900" y="4010025"/>
          <p14:tracePt t="51138" x="3000375" y="4000500"/>
          <p14:tracePt t="51171" x="2990850" y="3990975"/>
          <p14:tracePt t="51188" x="2990850" y="3983038"/>
          <p14:tracePt t="51205" x="2990850" y="3973513"/>
          <p14:tracePt t="51281" x="2990850" y="3965575"/>
          <p14:tracePt t="51342" x="3000375" y="3965575"/>
          <p14:tracePt t="51357" x="3000375" y="3956050"/>
          <p14:tracePt t="51363" x="3009900" y="3956050"/>
          <p14:tracePt t="51404" x="3017838" y="3946525"/>
          <p14:tracePt t="51444" x="3027363" y="3946525"/>
          <p14:tracePt t="51478" x="3027363" y="3938588"/>
          <p14:tracePt t="51485" x="3036888" y="3938588"/>
          <p14:tracePt t="51499" x="3044825" y="3938588"/>
          <p14:tracePt t="51536" x="3054350" y="3938588"/>
          <p14:tracePt t="51609" x="3062288" y="3938588"/>
          <p14:tracePt t="54014" x="3062288" y="3929063"/>
          <p14:tracePt t="54021" x="3071813" y="3929063"/>
          <p14:tracePt t="54028" x="3081338" y="3929063"/>
          <p14:tracePt t="54051" x="3089275" y="3929063"/>
          <p14:tracePt t="54069" x="3098800" y="3929063"/>
          <p14:tracePt t="54083" x="3108325" y="3929063"/>
          <p14:tracePt t="54096" x="3116263" y="3929063"/>
          <p14:tracePt t="54124" x="3125788" y="3929063"/>
          <p14:tracePt t="54158" x="3133725" y="3929063"/>
          <p14:tracePt t="54178" x="3143250" y="3929063"/>
          <p14:tracePt t="54213" x="3152775" y="3929063"/>
          <p14:tracePt t="54226" x="3160713" y="3929063"/>
          <p14:tracePt t="54247" x="3170238" y="3929063"/>
          <p14:tracePt t="54261" x="3179763" y="3929063"/>
          <p14:tracePt t="54281" x="3187700" y="3929063"/>
          <p14:tracePt t="54288" x="3197225" y="3929063"/>
          <p14:tracePt t="54308" x="3205163" y="3929063"/>
          <p14:tracePt t="54329" x="3205163" y="3919538"/>
          <p14:tracePt t="54342" x="3214688" y="3919538"/>
          <p14:tracePt t="54357" x="3214688" y="3911600"/>
          <p14:tracePt t="54370" x="3224213" y="3902075"/>
          <p14:tracePt t="54376" x="3232150" y="3902075"/>
          <p14:tracePt t="54389" x="3241675" y="3894138"/>
          <p14:tracePt t="54405" x="3251200" y="3884613"/>
          <p14:tracePt t="54421" x="3259138" y="3875088"/>
          <p14:tracePt t="54438" x="3286125" y="3867150"/>
          <p14:tracePt t="54455" x="3295650" y="3867150"/>
          <p14:tracePt t="54471" x="3303588" y="3857625"/>
          <p14:tracePt t="54488" x="3340100" y="3840163"/>
          <p14:tracePt t="54505" x="3357563" y="3840163"/>
          <p14:tracePt t="54521" x="3375025" y="3830638"/>
          <p14:tracePt t="54538" x="3384550" y="3830638"/>
          <p14:tracePt t="54555" x="3402013" y="3822700"/>
          <p14:tracePt t="54571" x="3402013" y="3813175"/>
          <p14:tracePt t="54588" x="3411538" y="3813175"/>
          <p14:tracePt t="54605" x="3411538" y="3803650"/>
          <p14:tracePt t="54622" x="3419475" y="3803650"/>
          <p14:tracePt t="54718" x="3429000" y="3803650"/>
          <p14:tracePt t="54732" x="3438525" y="3803650"/>
          <p14:tracePt t="54867" x="3438525" y="3813175"/>
          <p14:tracePt t="54881" x="3438525" y="3822700"/>
          <p14:tracePt t="54901" x="3429000" y="3822700"/>
          <p14:tracePt t="54915" x="3429000" y="3830638"/>
          <p14:tracePt t="54935" x="3419475" y="3830638"/>
          <p14:tracePt t="54942" x="3419475" y="3840163"/>
          <p14:tracePt t="54970" x="3419475" y="3848100"/>
          <p14:tracePt t="54985" x="3419475" y="3857625"/>
          <p14:tracePt t="55039" x="3419475" y="3867150"/>
          <p14:tracePt t="55100" x="3411538" y="3867150"/>
          <p14:tracePt t="55225" x="3402013" y="3867150"/>
          <p14:tracePt t="55347" x="3394075" y="3867150"/>
          <p14:tracePt t="55552" x="3402013" y="3867150"/>
          <p14:tracePt t="55579" x="3411538" y="3867150"/>
          <p14:tracePt t="55614" x="3419475" y="3867150"/>
          <p14:tracePt t="55641" x="3429000" y="3867150"/>
          <p14:tracePt t="55648" x="3438525" y="3867150"/>
          <p14:tracePt t="55655" x="3446463" y="3867150"/>
          <p14:tracePt t="55671" x="3465513" y="3857625"/>
          <p14:tracePt t="55688" x="3589338" y="3822700"/>
          <p14:tracePt t="55705" x="3724275" y="3786188"/>
          <p14:tracePt t="55722" x="3894138" y="3751263"/>
          <p14:tracePt t="55738" x="3956050" y="3751263"/>
          <p14:tracePt t="55754" x="3983038" y="3751263"/>
          <p14:tracePt t="55771" x="4027488" y="3751263"/>
          <p14:tracePt t="55787" x="4054475" y="3751263"/>
          <p14:tracePt t="55804" x="4098925" y="3751263"/>
          <p14:tracePt t="55821" x="4152900" y="3751263"/>
          <p14:tracePt t="55837" x="4214813" y="3751263"/>
          <p14:tracePt t="55854" x="4259263" y="3751263"/>
          <p14:tracePt t="55871" x="4313238" y="3751263"/>
          <p14:tracePt t="55887" x="4340225" y="3751263"/>
          <p14:tracePt t="55904" x="4357688" y="3751263"/>
          <p14:tracePt t="55921" x="4394200" y="3751263"/>
          <p14:tracePt t="55937" x="4419600" y="3751263"/>
          <p14:tracePt t="55954" x="4446588" y="3751263"/>
          <p14:tracePt t="55971" x="4465638" y="3751263"/>
          <p14:tracePt t="55988" x="4510088" y="3751263"/>
          <p14:tracePt t="56004" x="4537075" y="3751263"/>
          <p14:tracePt t="56022" x="4572000" y="3751263"/>
          <p14:tracePt t="56038" x="4652963" y="3751263"/>
          <p14:tracePt t="56055" x="4697413" y="3751263"/>
          <p14:tracePt t="56071" x="4741863" y="3751263"/>
          <p14:tracePt t="56088" x="4768850" y="3751263"/>
          <p14:tracePt t="56105" x="4822825" y="3768725"/>
          <p14:tracePt t="56121" x="4840288" y="3768725"/>
          <p14:tracePt t="56139" x="4875213" y="3776663"/>
          <p14:tracePt t="56155" x="4894263" y="3776663"/>
          <p14:tracePt t="56171" x="4911725" y="3776663"/>
          <p14:tracePt t="56188" x="4929188" y="3786188"/>
          <p14:tracePt t="56205" x="4938713" y="3795713"/>
          <p14:tracePt t="56221" x="4956175" y="3795713"/>
          <p14:tracePt t="56238" x="4965700" y="3795713"/>
          <p14:tracePt t="56255" x="4983163" y="3803650"/>
          <p14:tracePt t="56271" x="4991100" y="3803650"/>
          <p14:tracePt t="56289" x="5000625" y="3813175"/>
          <p14:tracePt t="56305" x="5027613" y="3822700"/>
          <p14:tracePt t="56321" x="5037138" y="3822700"/>
          <p14:tracePt t="56338" x="5054600" y="3830638"/>
          <p14:tracePt t="56355" x="5072063" y="3830638"/>
          <p14:tracePt t="56371" x="5081588" y="3840163"/>
          <p14:tracePt t="56405" x="5081588" y="3848100"/>
          <p14:tracePt t="56461" x="5072063" y="3848100"/>
          <p14:tracePt t="56468" x="5062538" y="3848100"/>
          <p14:tracePt t="56482" x="5054600" y="3848100"/>
          <p14:tracePt t="56489" x="5045075" y="3848100"/>
          <p14:tracePt t="56504" x="5018088" y="3857625"/>
          <p14:tracePt t="56522" x="4991100" y="3857625"/>
          <p14:tracePt t="56538" x="4956175" y="3867150"/>
          <p14:tracePt t="56556" x="4786313" y="3911600"/>
          <p14:tracePt t="56571" x="4643438" y="3946525"/>
          <p14:tracePt t="56588" x="4562475" y="3973513"/>
          <p14:tracePt t="56605" x="4483100" y="4000500"/>
          <p14:tracePt t="56621" x="4446588" y="4017963"/>
          <p14:tracePt t="56625" x="4429125" y="4027488"/>
          <p14:tracePt t="56638" x="4375150" y="4044950"/>
          <p14:tracePt t="56654" x="4295775" y="4089400"/>
          <p14:tracePt t="56671" x="4133850" y="4152900"/>
          <p14:tracePt t="56687" x="4054475" y="4179888"/>
          <p14:tracePt t="56704" x="4000500" y="4205288"/>
          <p14:tracePt t="56721" x="3973513" y="4224338"/>
          <p14:tracePt t="56737" x="3956050" y="4232275"/>
          <p14:tracePt t="56754" x="3919538" y="4251325"/>
          <p14:tracePt t="56771" x="3902075" y="4251325"/>
          <p14:tracePt t="56788" x="3875088" y="4276725"/>
          <p14:tracePt t="56804" x="3857625" y="4286250"/>
          <p14:tracePt t="56821" x="3822700" y="4303713"/>
          <p14:tracePt t="56837" x="3759200" y="4348163"/>
          <p14:tracePt t="56854" x="3697288" y="4384675"/>
          <p14:tracePt t="56871" x="3625850" y="4411663"/>
          <p14:tracePt t="56887" x="3589338" y="4429125"/>
          <p14:tracePt t="56904" x="3536950" y="4446588"/>
          <p14:tracePt t="56921" x="3517900" y="4456113"/>
          <p14:tracePt t="56937" x="3490913" y="4465638"/>
          <p14:tracePt t="56954" x="3473450" y="4465638"/>
          <p14:tracePt t="56971" x="3455988" y="4465638"/>
          <p14:tracePt t="56987" x="3446463" y="4465638"/>
          <p14:tracePt t="57004" x="3438525" y="4465638"/>
          <p14:tracePt t="57021" x="3429000" y="4465638"/>
          <p14:tracePt t="57042" x="3419475" y="4465638"/>
          <p14:tracePt t="57180" x="3419475" y="4456113"/>
          <p14:tracePt t="57336" x="3429000" y="4446588"/>
          <p14:tracePt t="57350" x="3429000" y="4438650"/>
          <p14:tracePt t="57357" x="3438525" y="4438650"/>
          <p14:tracePt t="57378" x="3446463" y="4438650"/>
          <p14:tracePt t="57388" x="3446463" y="4429125"/>
          <p14:tracePt t="57405" x="3473450" y="4429125"/>
          <p14:tracePt t="57421" x="3482975" y="4429125"/>
          <p14:tracePt t="57438" x="3500438" y="4429125"/>
          <p14:tracePt t="57455" x="3509963" y="4429125"/>
          <p14:tracePt t="57472" x="3536950" y="4429125"/>
          <p14:tracePt t="57488" x="3544888" y="4429125"/>
          <p14:tracePt t="57506" x="3581400" y="4419600"/>
          <p14:tracePt t="57521" x="3625850" y="4411663"/>
          <p14:tracePt t="57539" x="3670300" y="4402138"/>
          <p14:tracePt t="57556" x="3724275" y="4384675"/>
          <p14:tracePt t="57572" x="3776663" y="4375150"/>
          <p14:tracePt t="57588" x="3848100" y="4357688"/>
          <p14:tracePt t="57605" x="3919538" y="4357688"/>
          <p14:tracePt t="57622" x="4133850" y="4330700"/>
          <p14:tracePt t="57638" x="4232275" y="4322763"/>
          <p14:tracePt t="57656" x="4303713" y="4322763"/>
          <p14:tracePt t="57671" x="4438650" y="4322763"/>
          <p14:tracePt t="57688" x="4572000" y="4313238"/>
          <p14:tracePt t="57704" x="4697413" y="4295775"/>
          <p14:tracePt t="57721" x="4724400" y="4295775"/>
          <p14:tracePt t="57738" x="4751388" y="4295775"/>
          <p14:tracePt t="57755" x="4776788" y="4295775"/>
          <p14:tracePt t="57772" x="4795838" y="4295775"/>
          <p14:tracePt t="57788" x="4803775" y="4295775"/>
          <p14:tracePt t="57821" x="4813300" y="4295775"/>
          <p14:tracePt t="57840" x="4822825" y="4295775"/>
          <p14:tracePt t="57888" x="4830763" y="4295775"/>
          <p14:tracePt t="57909" x="4840288" y="4295775"/>
          <p14:tracePt t="57915" x="4848225" y="4295775"/>
          <p14:tracePt t="57922" x="4857750" y="4295775"/>
          <p14:tracePt t="57937" x="4894263" y="4295775"/>
          <p14:tracePt t="57954" x="4983163" y="4295775"/>
          <p14:tracePt t="57971" x="5143500" y="4303713"/>
          <p14:tracePt t="57987" x="5205413" y="4303713"/>
          <p14:tracePt t="58005" x="5268913" y="4303713"/>
          <p14:tracePt t="58021" x="5286375" y="4303713"/>
          <p14:tracePt t="58039" x="5295900" y="4303713"/>
          <p14:tracePt t="58055" x="5303838" y="4313238"/>
          <p14:tracePt t="58088" x="5313363" y="4313238"/>
          <p14:tracePt t="58115" x="5322888" y="4313238"/>
          <p14:tracePt t="58123" x="5322888" y="4322763"/>
          <p14:tracePt t="58138" x="5322888" y="4330700"/>
          <p14:tracePt t="58170" x="5322888" y="4340225"/>
          <p14:tracePt t="58218" x="5322888" y="4348163"/>
          <p14:tracePt t="58245" x="5313363" y="4348163"/>
          <p14:tracePt t="58286" x="5303838" y="4357688"/>
          <p14:tracePt t="58320" x="5303838" y="4367213"/>
          <p14:tracePt t="58327" x="5295900" y="4367213"/>
          <p14:tracePt t="58338" x="5295900" y="4375150"/>
          <p14:tracePt t="58354" x="5276850" y="4375150"/>
          <p14:tracePt t="58388" x="5259388" y="4375150"/>
          <p14:tracePt t="58405" x="5241925" y="4375150"/>
          <p14:tracePt t="58422" x="5224463" y="4375150"/>
          <p14:tracePt t="58438" x="5205413" y="4375150"/>
          <p14:tracePt t="58471" x="5197475" y="4375150"/>
          <p14:tracePt t="58488" x="5187950" y="4375150"/>
          <p14:tracePt t="58505" x="5180013" y="4375150"/>
          <p14:tracePt t="58906" x="5170488" y="4375150"/>
          <p14:tracePt t="58920" x="5170488" y="4367213"/>
          <p14:tracePt t="58948" x="5160963" y="4357688"/>
          <p14:tracePt t="58961" x="5160963" y="4348163"/>
          <p14:tracePt t="58975" x="5153025" y="4340225"/>
          <p14:tracePt t="58983" x="5143500" y="4340225"/>
          <p14:tracePt t="58989" x="5133975" y="4330700"/>
          <p14:tracePt t="59004" x="5108575" y="4313238"/>
          <p14:tracePt t="59021" x="5089525" y="4303713"/>
          <p14:tracePt t="59038" x="5054600" y="4295775"/>
          <p14:tracePt t="59054" x="5037138" y="4286250"/>
          <p14:tracePt t="59071" x="5018088" y="4268788"/>
          <p14:tracePt t="59088" x="4983163" y="4259263"/>
          <p14:tracePt t="59105" x="4956175" y="4232275"/>
          <p14:tracePt t="59121" x="4919663" y="4214813"/>
          <p14:tracePt t="59138" x="4875213" y="4197350"/>
          <p14:tracePt t="59142" x="4830763" y="4179888"/>
          <p14:tracePt t="59155" x="4741863" y="4152900"/>
          <p14:tracePt t="59171" x="4652963" y="4125913"/>
          <p14:tracePt t="59188" x="4483100" y="4081463"/>
          <p14:tracePt t="59205" x="4357688" y="4054475"/>
          <p14:tracePt t="59222" x="4179888" y="4027488"/>
          <p14:tracePt t="59238" x="4081463" y="4017963"/>
          <p14:tracePt t="59256" x="3990975" y="4010025"/>
          <p14:tracePt t="59271" x="3956050" y="4000500"/>
          <p14:tracePt t="59288" x="3929063" y="4000500"/>
          <p14:tracePt t="59304" x="3894138" y="4000500"/>
          <p14:tracePt t="59321" x="3848100" y="4000500"/>
          <p14:tracePt t="59338" x="3803650" y="3990975"/>
          <p14:tracePt t="59355" x="3751263" y="3990975"/>
          <p14:tracePt t="59372" x="3687763" y="3990975"/>
          <p14:tracePt t="59388" x="3652838" y="3990975"/>
          <p14:tracePt t="59405" x="3616325" y="3990975"/>
          <p14:tracePt t="59421" x="3562350" y="3990975"/>
          <p14:tracePt t="59438" x="3517900" y="3990975"/>
          <p14:tracePt t="59455" x="3473450" y="3990975"/>
          <p14:tracePt t="59471" x="3446463" y="3990975"/>
          <p14:tracePt t="59488" x="3419475" y="3990975"/>
          <p14:tracePt t="59505" x="3402013" y="3990975"/>
          <p14:tracePt t="59539" x="3384550" y="3990975"/>
          <p14:tracePt t="59554" x="3375025" y="3990975"/>
          <p14:tracePt t="59578" x="3367088" y="3990975"/>
          <p14:tracePt t="59606" x="3367088" y="3983038"/>
          <p14:tracePt t="59640" x="3367088" y="3973513"/>
          <p14:tracePt t="59722" x="3367088" y="3965575"/>
          <p14:tracePt t="59742" x="3367088" y="3956050"/>
          <p14:tracePt t="59769" x="3367088" y="3946525"/>
          <p14:tracePt t="59782" x="3367088" y="3938588"/>
          <p14:tracePt t="59802" x="3367088" y="3929063"/>
          <p14:tracePt t="59809" x="3367088" y="3919538"/>
          <p14:tracePt t="59829" x="3367088" y="3911600"/>
          <p14:tracePt t="59864" x="3367088" y="3902075"/>
          <p14:tracePt t="59877" x="3375025" y="3894138"/>
          <p14:tracePt t="59891" x="3384550" y="3884613"/>
          <p14:tracePt t="59925" x="3384550" y="3875088"/>
          <p14:tracePt t="60549" x="3384550" y="3884613"/>
          <p14:tracePt t="60780" x="3384550" y="3894138"/>
          <p14:tracePt t="60813" x="3384550" y="3902075"/>
          <p14:tracePt t="60820" x="3375025" y="3902075"/>
          <p14:tracePt t="60847" x="3375025" y="3911600"/>
          <p14:tracePt t="60855" x="3367088" y="3911600"/>
          <p14:tracePt t="60882" x="3357563" y="3919538"/>
          <p14:tracePt t="60909" x="3348038" y="3919538"/>
          <p14:tracePt t="60923" x="3340100" y="3919538"/>
          <p14:tracePt t="60957" x="3330575" y="3919538"/>
          <p14:tracePt t="61007" x="3330575" y="3911600"/>
          <p14:tracePt t="61035" x="3330575" y="3902075"/>
          <p14:tracePt t="61068" x="3330575" y="3894138"/>
          <p14:tracePt t="61082" x="3330575" y="3884613"/>
          <p14:tracePt t="61143" x="3340100" y="3884613"/>
          <p14:tracePt t="61164" x="3348038" y="3884613"/>
          <p14:tracePt t="61198" x="3357563" y="3875088"/>
          <p14:tracePt t="61225" x="3367088" y="3875088"/>
          <p14:tracePt t="61253" x="3367088" y="3867150"/>
          <p14:tracePt t="61259" x="3375025" y="3867150"/>
          <p14:tracePt t="61274" x="3384550" y="3867150"/>
          <p14:tracePt t="61308" x="3394075" y="3867150"/>
          <p14:tracePt t="61362" x="3402013" y="3867150"/>
          <p14:tracePt t="61369" x="3402013" y="3857625"/>
          <p14:tracePt t="61390" x="3402013" y="3848100"/>
          <p14:tracePt t="61629" x="3411538" y="3848100"/>
          <p14:tracePt t="61648" x="3419475" y="3848100"/>
          <p14:tracePt t="61662" x="3429000" y="3848100"/>
          <p14:tracePt t="61683" x="3438525" y="3848100"/>
          <p14:tracePt t="61696" x="3446463" y="3848100"/>
          <p14:tracePt t="61710" x="3455988" y="3848100"/>
          <p14:tracePt t="61717" x="3465513" y="3848100"/>
          <p14:tracePt t="61730" x="3473450" y="3848100"/>
          <p14:tracePt t="61737" x="3490913" y="3848100"/>
          <p14:tracePt t="61754" x="3536950" y="3848100"/>
          <p14:tracePt t="61771" x="3608388" y="3848100"/>
          <p14:tracePt t="61787" x="3741738" y="3848100"/>
          <p14:tracePt t="61804" x="3803650" y="3857625"/>
          <p14:tracePt t="61821" x="3830638" y="3867150"/>
          <p14:tracePt t="61837" x="3857625" y="3867150"/>
          <p14:tracePt t="61854" x="3919538" y="3867150"/>
          <p14:tracePt t="61871" x="3983038" y="3867150"/>
          <p14:tracePt t="61887" x="4152900" y="3875088"/>
          <p14:tracePt t="61904" x="4251325" y="3875088"/>
          <p14:tracePt t="61921" x="4340225" y="3875088"/>
          <p14:tracePt t="61937" x="4384675" y="3875088"/>
          <p14:tracePt t="61955" x="4446588" y="3875088"/>
          <p14:tracePt t="61971" x="4633913" y="3857625"/>
          <p14:tracePt t="61988" x="4705350" y="3857625"/>
          <p14:tracePt t="62005" x="4768850" y="3848100"/>
          <p14:tracePt t="62021" x="4803775" y="3840163"/>
          <p14:tracePt t="62038" x="4830763" y="3840163"/>
          <p14:tracePt t="62055" x="4894263" y="3840163"/>
          <p14:tracePt t="62072" x="4965700" y="3840163"/>
          <p14:tracePt t="62088" x="5010150" y="3840163"/>
          <p14:tracePt t="62105" x="5037138" y="3840163"/>
          <p14:tracePt t="62121" x="5072063" y="3840163"/>
          <p14:tracePt t="62138" x="5089525" y="3840163"/>
          <p14:tracePt t="62155" x="5108575" y="3840163"/>
          <p14:tracePt t="62188" x="5116513" y="3840163"/>
          <p14:tracePt t="62210" x="5126038" y="3840163"/>
          <p14:tracePt t="62593" x="5116513" y="3840163"/>
          <p14:tracePt t="62606" x="5108575" y="3840163"/>
          <p14:tracePt t="62613" x="5099050" y="3840163"/>
          <p14:tracePt t="62622" x="5089525" y="3840163"/>
          <p14:tracePt t="62639" x="5054600" y="3840163"/>
          <p14:tracePt t="62655" x="5045075" y="3830638"/>
          <p14:tracePt t="62671" x="5018088" y="3830638"/>
          <p14:tracePt t="62688" x="4965700" y="3830638"/>
          <p14:tracePt t="62705" x="4902200" y="3830638"/>
          <p14:tracePt t="62721" x="4714875" y="3830638"/>
          <p14:tracePt t="62738" x="4589463" y="3830638"/>
          <p14:tracePt t="62755" x="4483100" y="3830638"/>
          <p14:tracePt t="62771" x="4411663" y="3830638"/>
          <p14:tracePt t="62787" x="4340225" y="3830638"/>
          <p14:tracePt t="62804" x="4232275" y="3830638"/>
          <p14:tracePt t="62821" x="4170363" y="3830638"/>
          <p14:tracePt t="62837" x="4116388" y="3840163"/>
          <p14:tracePt t="62854" x="4081463" y="3848100"/>
          <p14:tracePt t="62871" x="4044950" y="3848100"/>
          <p14:tracePt t="62887" x="4027488" y="3848100"/>
          <p14:tracePt t="62904" x="3990975" y="3857625"/>
          <p14:tracePt t="62921" x="3956050" y="3867150"/>
          <p14:tracePt t="62937" x="3938588" y="3867150"/>
          <p14:tracePt t="62954" x="3867150" y="3867150"/>
          <p14:tracePt t="62971" x="3822700" y="3875088"/>
          <p14:tracePt t="62989" x="3751263" y="3884613"/>
          <p14:tracePt t="63005" x="3705225" y="3894138"/>
          <p14:tracePt t="63022" x="3643313" y="3894138"/>
          <p14:tracePt t="63038" x="3608388" y="3894138"/>
          <p14:tracePt t="63055" x="3589338" y="3894138"/>
          <p14:tracePt t="63071" x="3554413" y="3894138"/>
          <p14:tracePt t="63088" x="3544888" y="3894138"/>
          <p14:tracePt t="63105" x="3536950" y="3894138"/>
          <p14:tracePt t="63121" x="3527425" y="3894138"/>
          <p14:tracePt t="63139" x="3517900" y="3894138"/>
          <p14:tracePt t="63673" x="3527425" y="3902075"/>
          <p14:tracePt t="63679" x="3536950" y="3902075"/>
          <p14:tracePt t="63688" x="3544888" y="3902075"/>
          <p14:tracePt t="63706" x="3571875" y="3911600"/>
          <p14:tracePt t="63721" x="3581400" y="3919538"/>
          <p14:tracePt t="63739" x="3589338" y="3919538"/>
          <p14:tracePt t="63755" x="3598863" y="3919538"/>
          <p14:tracePt t="63771" x="3608388" y="3919538"/>
          <p14:tracePt t="64021" x="3598863" y="3919538"/>
          <p14:tracePt t="64049" x="3598863" y="3911600"/>
          <p14:tracePt t="64056" x="3589338" y="3911600"/>
          <p14:tracePt t="64078" x="3581400" y="3911600"/>
          <p14:tracePt t="64096" x="3571875" y="3902075"/>
          <p14:tracePt t="64111" x="3554413" y="3902075"/>
          <p14:tracePt t="64124" x="3544888" y="3902075"/>
          <p14:tracePt t="64132" x="3536950" y="3902075"/>
          <p14:tracePt t="64151" x="3527425" y="3902075"/>
          <p14:tracePt t="64158" x="3517900" y="3902075"/>
          <p14:tracePt t="64172" x="3509963" y="3902075"/>
          <p14:tracePt t="64192" x="3500438" y="3902075"/>
          <p14:tracePt t="64207" x="3490913" y="3902075"/>
          <p14:tracePt t="64221" x="3482975" y="3902075"/>
          <p14:tracePt t="64238" x="3473450" y="3902075"/>
          <p14:tracePt t="64260" x="3465513" y="3902075"/>
          <p14:tracePt t="64287" x="3455988" y="3902075"/>
          <p14:tracePt t="64308" x="3446463" y="3902075"/>
          <p14:tracePt t="64348" x="3438525" y="3902075"/>
          <p14:tracePt t="64430" x="3429000" y="3902075"/>
          <p14:tracePt t="64464" x="3419475" y="3902075"/>
          <p14:tracePt t="64471" x="3411538" y="3902075"/>
          <p14:tracePt t="64477" x="3402013" y="3902075"/>
          <p14:tracePt t="64491" x="3394075" y="3902075"/>
          <p14:tracePt t="64505" x="3375025" y="3902075"/>
          <p14:tracePt t="64520" x="3367088" y="3902075"/>
          <p14:tracePt t="64537" x="3357563" y="3902075"/>
          <p14:tracePt t="64554" x="3340100" y="3902075"/>
          <p14:tracePt t="64587" x="3330575" y="3902075"/>
          <p14:tracePt t="64609" x="3322638" y="3894138"/>
          <p14:tracePt t="64643" x="3322638" y="3884613"/>
          <p14:tracePt t="64657" x="3322638" y="3875088"/>
          <p14:tracePt t="64684" x="3330575" y="3875088"/>
          <p14:tracePt t="64691" x="3330575" y="3867150"/>
          <p14:tracePt t="64712" x="3340100" y="3867150"/>
          <p14:tracePt t="64726" x="3348038" y="3867150"/>
          <p14:tracePt t="64738" x="3357563" y="3867150"/>
          <p14:tracePt t="64754" x="3375025" y="3867150"/>
          <p14:tracePt t="64771" x="3394075" y="3857625"/>
          <p14:tracePt t="64787" x="3402013" y="3857625"/>
          <p14:tracePt t="64804" x="3411538" y="3857625"/>
          <p14:tracePt t="64821" x="3429000" y="3857625"/>
          <p14:tracePt t="64837" x="3438525" y="3857625"/>
          <p14:tracePt t="64854" x="3446463" y="3857625"/>
          <p14:tracePt t="64871" x="3455988" y="3857625"/>
          <p14:tracePt t="64887" x="3465513" y="3857625"/>
          <p14:tracePt t="64921" x="3473450" y="3857625"/>
          <p14:tracePt t="64950" x="3482975" y="3857625"/>
          <p14:tracePt t="64977" x="3490913" y="3857625"/>
          <p14:tracePt t="64984" x="3500438" y="3857625"/>
          <p14:tracePt t="64999" x="3509963" y="3857625"/>
          <p14:tracePt t="65013" x="3527425" y="3857625"/>
          <p14:tracePt t="65026" x="3536950" y="3857625"/>
          <p14:tracePt t="65039" x="3554413" y="3857625"/>
          <p14:tracePt t="65055" x="3571875" y="3857625"/>
          <p14:tracePt t="65071" x="3589338" y="3857625"/>
          <p14:tracePt t="65088" x="3608388" y="3867150"/>
          <p14:tracePt t="65105" x="3625850" y="3867150"/>
          <p14:tracePt t="65121" x="3643313" y="3867150"/>
          <p14:tracePt t="65138" x="3660775" y="3867150"/>
          <p14:tracePt t="65155" x="3679825" y="3867150"/>
          <p14:tracePt t="65171" x="3687763" y="3867150"/>
          <p14:tracePt t="65188" x="3705225" y="3875088"/>
          <p14:tracePt t="65205" x="3714750" y="3875088"/>
          <p14:tracePt t="65239" x="3714750" y="3884613"/>
          <p14:tracePt t="65265" x="3724275" y="3884613"/>
          <p14:tracePt t="65375" x="3732213" y="3884613"/>
          <p14:tracePt t="65389" x="3741738" y="3884613"/>
          <p14:tracePt t="65415" x="3751263" y="3884613"/>
          <p14:tracePt t="65450" x="3759200" y="3884613"/>
          <p14:tracePt t="65478" x="3768725" y="3884613"/>
          <p14:tracePt t="65491" x="3776663" y="3884613"/>
          <p14:tracePt t="65525" x="3786188" y="3884613"/>
          <p14:tracePt t="65553" x="3795713" y="3884613"/>
          <p14:tracePt t="65777" x="3786188" y="3884613"/>
          <p14:tracePt t="65784" x="3768725" y="3884613"/>
          <p14:tracePt t="65790" x="3741738" y="3884613"/>
          <p14:tracePt t="65804" x="3714750" y="3884613"/>
          <p14:tracePt t="65821" x="3679825" y="3884613"/>
          <p14:tracePt t="65837" x="3633788" y="3884613"/>
          <p14:tracePt t="65854" x="3571875" y="3884613"/>
          <p14:tracePt t="65871" x="3527425" y="3884613"/>
          <p14:tracePt t="65887" x="3455988" y="3884613"/>
          <p14:tracePt t="65904" x="3402013" y="3884613"/>
          <p14:tracePt t="65921" x="3313113" y="3884613"/>
          <p14:tracePt t="65937" x="3259138" y="3884613"/>
          <p14:tracePt t="65954" x="3232150" y="3884613"/>
          <p14:tracePt t="65971" x="3187700" y="3884613"/>
          <p14:tracePt t="65989" x="3160713" y="3884613"/>
          <p14:tracePt t="66005" x="3143250" y="3884613"/>
          <p14:tracePt t="66022" x="3125788" y="3884613"/>
          <p14:tracePt t="66038" x="3098800" y="3884613"/>
          <p14:tracePt t="66054" x="3081338" y="3884613"/>
          <p14:tracePt t="66072" x="3062288" y="3884613"/>
          <p14:tracePt t="66088" x="3036888" y="3884613"/>
          <p14:tracePt t="66105" x="3000375" y="3884613"/>
          <p14:tracePt t="66121" x="2973388" y="3884613"/>
          <p14:tracePt t="66139" x="2928938" y="3884613"/>
          <p14:tracePt t="66155" x="2911475" y="3875088"/>
          <p14:tracePt t="66171" x="2884488" y="3875088"/>
          <p14:tracePt t="66188" x="2867025" y="3875088"/>
          <p14:tracePt t="66205" x="2857500" y="3875088"/>
          <p14:tracePt t="66221" x="2847975" y="3875088"/>
          <p14:tracePt t="66255" x="2840038" y="3875088"/>
          <p14:tracePt t="66338" x="2830513" y="3875088"/>
          <p14:tracePt t="66352" x="2822575" y="3875088"/>
          <p14:tracePt t="66373" x="2822575" y="3867150"/>
          <p14:tracePt t="66393" x="2813050" y="3867150"/>
          <p14:tracePt t="66728" x="2822575" y="3867150"/>
          <p14:tracePt t="66742" x="2830513" y="3867150"/>
          <p14:tracePt t="66761" x="2840038" y="3867150"/>
          <p14:tracePt t="66789" x="2847975" y="3867150"/>
          <p14:tracePt t="66815" x="2857500" y="3867150"/>
          <p14:tracePt t="66829" x="2867025" y="3867150"/>
          <p14:tracePt t="66843" x="2874963" y="3867150"/>
          <p14:tracePt t="66863" x="2884488" y="3867150"/>
          <p14:tracePt t="66884" x="2894013" y="3867150"/>
          <p14:tracePt t="66904" x="2901950" y="3867150"/>
          <p14:tracePt t="66911" x="2911475" y="3867150"/>
          <p14:tracePt t="66921" x="2919413" y="3867150"/>
          <p14:tracePt t="66938" x="2938463" y="3867150"/>
          <p14:tracePt t="66954" x="2946400" y="3867150"/>
          <p14:tracePt t="66987" x="2965450" y="3867150"/>
          <p14:tracePt t="67005" x="2973388" y="3867150"/>
          <p14:tracePt t="67021" x="2982913" y="3867150"/>
          <p14:tracePt t="67038" x="2990850" y="3867150"/>
          <p14:tracePt t="67055" x="3000375" y="3867150"/>
          <p14:tracePt t="67072" x="3009900" y="3867150"/>
          <p14:tracePt t="67091" x="3017838" y="3867150"/>
          <p14:tracePt t="67118" x="3027363" y="3857625"/>
          <p14:tracePt t="67302" x="3017838" y="3857625"/>
          <p14:tracePt t="67357" x="3027363" y="3857625"/>
          <p14:tracePt t="67364" x="3036888" y="3857625"/>
          <p14:tracePt t="67371" x="3044825" y="3857625"/>
          <p14:tracePt t="67388" x="3089275" y="3848100"/>
          <p14:tracePt t="67405" x="3241675" y="3830638"/>
          <p14:tracePt t="67421" x="3322638" y="3830638"/>
          <p14:tracePt t="67438" x="3411538" y="3830638"/>
          <p14:tracePt t="67455" x="3455988" y="3822700"/>
          <p14:tracePt t="67472" x="3536950" y="3822700"/>
          <p14:tracePt t="67488" x="3598863" y="3822700"/>
          <p14:tracePt t="67505" x="3660775" y="3822700"/>
          <p14:tracePt t="67521" x="3741738" y="3822700"/>
          <p14:tracePt t="67538" x="3768725" y="3822700"/>
          <p14:tracePt t="67555" x="3803650" y="3822700"/>
          <p14:tracePt t="67571" x="3830638" y="3822700"/>
          <p14:tracePt t="67589" x="3857625" y="3822700"/>
          <p14:tracePt t="67605" x="3875088" y="3822700"/>
          <p14:tracePt t="67622" x="3894138" y="3822700"/>
          <p14:tracePt t="67638" x="3911600" y="3822700"/>
          <p14:tracePt t="67643" x="3919538" y="3822700"/>
          <p14:tracePt t="67671" x="3929063" y="3822700"/>
          <p14:tracePt t="67688" x="3938588" y="3822700"/>
          <p14:tracePt t="67713" x="3946525" y="3822700"/>
          <p14:tracePt t="67727" x="3956050" y="3822700"/>
          <p14:tracePt t="67800" x="3965575" y="3822700"/>
          <p14:tracePt t="67847" x="3973513" y="3822700"/>
          <p14:tracePt t="67881" x="3983038" y="3822700"/>
          <p14:tracePt t="67895" x="3990975" y="3822700"/>
          <p14:tracePt t="68218" x="4000500" y="3822700"/>
          <p14:tracePt t="68246" x="4010025" y="3822700"/>
          <p14:tracePt t="68267" x="4017963" y="3822700"/>
          <p14:tracePt t="68273" x="4027488" y="3822700"/>
          <p14:tracePt t="68280" x="4027488" y="3830638"/>
          <p14:tracePt t="68288" x="4037013" y="3830638"/>
          <p14:tracePt t="68306" x="4037013" y="3840163"/>
          <p14:tracePt t="68321" x="4062413" y="3840163"/>
          <p14:tracePt t="68338" x="4062413" y="3848100"/>
          <p14:tracePt t="68355" x="4081463" y="3848100"/>
          <p14:tracePt t="68371" x="4081463" y="3857625"/>
          <p14:tracePt t="68405" x="4081463" y="3867150"/>
          <p14:tracePt t="68422" x="4081463" y="3875088"/>
          <p14:tracePt t="68458" x="4071938" y="3875088"/>
          <p14:tracePt t="68472" x="4062413" y="3875088"/>
          <p14:tracePt t="68478" x="4054475" y="3875088"/>
          <p14:tracePt t="68499" x="4044950" y="3875088"/>
          <p14:tracePt t="68513" x="4037013" y="3875088"/>
          <p14:tracePt t="68526" x="4027488" y="3875088"/>
          <p14:tracePt t="68547" x="4017963" y="3875088"/>
          <p14:tracePt t="68555" x="4010025" y="3875088"/>
          <p14:tracePt t="68588" x="4000500" y="3875088"/>
          <p14:tracePt t="68724" x="4010025" y="3875088"/>
          <p14:tracePt t="68738" x="4017963" y="3875088"/>
          <p14:tracePt t="68771" x="4027488" y="3875088"/>
          <p14:tracePt t="68798" x="4037013" y="3875088"/>
          <p14:tracePt t="69082" x="4044950" y="3875088"/>
          <p14:tracePt t="69094" x="4062413" y="3875088"/>
          <p14:tracePt t="69100" x="4071938" y="3875088"/>
          <p14:tracePt t="69107" x="4089400" y="3875088"/>
          <p14:tracePt t="69121" x="4133850" y="3884613"/>
          <p14:tracePt t="69138" x="4179888" y="3884613"/>
          <p14:tracePt t="69155" x="4214813" y="3894138"/>
          <p14:tracePt t="69171" x="4232275" y="3902075"/>
          <p14:tracePt t="69189" x="4251325" y="3902075"/>
          <p14:tracePt t="69205" x="4259263" y="3902075"/>
          <p14:tracePt t="69222" x="4268788" y="3902075"/>
          <p14:tracePt t="69272" x="4276725" y="3902075"/>
          <p14:tracePt t="69326" x="4286250" y="3902075"/>
          <p14:tracePt t="69340" x="4303713" y="3902075"/>
          <p14:tracePt t="69346" x="4313238" y="3902075"/>
          <p14:tracePt t="69354" x="4330700" y="3894138"/>
          <p14:tracePt t="69372" x="4394200" y="3894138"/>
          <p14:tracePt t="69388" x="4491038" y="3894138"/>
          <p14:tracePt t="69405" x="4545013" y="3894138"/>
          <p14:tracePt t="69421" x="4572000" y="3894138"/>
          <p14:tracePt t="69438" x="4589463" y="3894138"/>
          <p14:tracePt t="69455" x="4616450" y="3894138"/>
          <p14:tracePt t="69489" x="4633913" y="3894138"/>
          <p14:tracePt t="69524" x="4643438" y="3894138"/>
          <p14:tracePt t="69640" x="4652963" y="3884613"/>
          <p14:tracePt t="69654" x="4660900" y="3884613"/>
          <p14:tracePt t="69661" x="4670425" y="3884613"/>
          <p14:tracePt t="69671" x="4687888" y="3875088"/>
          <p14:tracePt t="69688" x="4929188" y="3840163"/>
          <p14:tracePt t="69705" x="5153025" y="3813175"/>
          <p14:tracePt t="69721" x="5367338" y="3776663"/>
          <p14:tracePt t="69738" x="5562600" y="3768725"/>
          <p14:tracePt t="69755" x="5705475" y="3768725"/>
          <p14:tracePt t="69771" x="5786438" y="3768725"/>
          <p14:tracePt t="69788" x="5803900" y="3768725"/>
          <p14:tracePt t="69804" x="5803900" y="3776663"/>
          <p14:tracePt t="69857" x="5803900" y="3786188"/>
          <p14:tracePt t="70167" x="5803900" y="3795713"/>
          <p14:tracePt t="70180" x="5803900" y="3803650"/>
          <p14:tracePt t="70187" x="5803900" y="3813175"/>
          <p14:tracePt t="70208" x="5803900" y="3822700"/>
          <p14:tracePt t="70222" x="5803900" y="3830638"/>
          <p14:tracePt t="70235" x="5803900" y="3840163"/>
          <p14:tracePt t="70242" x="5795963" y="3840163"/>
          <p14:tracePt t="70255" x="5786438" y="3848100"/>
          <p14:tracePt t="70271" x="5776913" y="3848100"/>
          <p14:tracePt t="70289" x="5768975" y="3857625"/>
          <p14:tracePt t="70305" x="5759450" y="3857625"/>
          <p14:tracePt t="70322" x="5751513" y="3857625"/>
          <p14:tracePt t="70338" x="5741988" y="3867150"/>
          <p14:tracePt t="70371" x="5732463" y="3867150"/>
          <p14:tracePt t="70883" x="5724525" y="3867150"/>
          <p14:tracePt t="70903" x="5724525" y="3857625"/>
          <p14:tracePt t="70910" x="5715000" y="3857625"/>
          <p14:tracePt t="70937" x="5715000" y="3848100"/>
          <p14:tracePt t="70945" x="5705475" y="3848100"/>
          <p14:tracePt t="70958" x="5697538" y="3848100"/>
          <p14:tracePt t="71002" x="5697538" y="3840163"/>
          <p14:tracePt t="71035" x="5697538" y="3830638"/>
          <p14:tracePt t="71049" x="5688013" y="3830638"/>
          <p14:tracePt t="71124" x="5680075" y="3830638"/>
          <p14:tracePt t="71131" x="5680075" y="3822700"/>
          <p14:tracePt t="71158" x="5670550" y="3813175"/>
          <p14:tracePt t="71172" x="5661025" y="3813175"/>
          <p14:tracePt t="71185" x="5661025" y="3803650"/>
          <p14:tracePt t="71199" x="5653088" y="3803650"/>
          <p14:tracePt t="71207" x="5599113" y="3803650"/>
          <p14:tracePt t="71221" x="5491163" y="3813175"/>
          <p14:tracePt t="71239" x="5446713" y="3822700"/>
          <p14:tracePt t="71255" x="5330825" y="3857625"/>
          <p14:tracePt t="71271" x="5259388" y="3867150"/>
          <p14:tracePt t="71288" x="5126038" y="3884613"/>
          <p14:tracePt t="71305" x="5037138" y="3902075"/>
          <p14:tracePt t="71321" x="4911725" y="3929063"/>
          <p14:tracePt t="71338" x="4795838" y="3938588"/>
          <p14:tracePt t="71355" x="4545013" y="3990975"/>
          <p14:tracePt t="71371" x="4419600" y="4017963"/>
          <p14:tracePt t="71388" x="4251325" y="4037013"/>
          <p14:tracePt t="71405" x="3938588" y="4071938"/>
          <p14:tracePt t="71421" x="3848100" y="4089400"/>
          <p14:tracePt t="71438" x="3795713" y="4098925"/>
          <p14:tracePt t="71455" x="3741738" y="4098925"/>
          <p14:tracePt t="71471" x="3697288" y="4098925"/>
          <p14:tracePt t="71488" x="3660775" y="4098925"/>
          <p14:tracePt t="71506" x="3581400" y="4108450"/>
          <p14:tracePt t="71521" x="3536950" y="4108450"/>
          <p14:tracePt t="71538" x="3490913" y="4108450"/>
          <p14:tracePt t="71554" x="3438525" y="4108450"/>
          <p14:tracePt t="71571" x="3394075" y="4108450"/>
          <p14:tracePt t="71588" x="3330575" y="4108450"/>
          <p14:tracePt t="71605" x="3259138" y="4116388"/>
          <p14:tracePt t="71622" x="3143250" y="4125913"/>
          <p14:tracePt t="71638" x="3089275" y="4133850"/>
          <p14:tracePt t="71642" x="3071813" y="4133850"/>
          <p14:tracePt t="71656" x="3044825" y="4143375"/>
          <p14:tracePt t="71671" x="3017838" y="4143375"/>
          <p14:tracePt t="71688" x="2990850" y="4143375"/>
          <p14:tracePt t="71705" x="2965450" y="4143375"/>
          <p14:tracePt t="71725" x="2955925" y="4143375"/>
          <p14:tracePt t="71738" x="2938463" y="4143375"/>
          <p14:tracePt t="71755" x="2919413" y="4143375"/>
          <p14:tracePt t="71771" x="2901950" y="4143375"/>
          <p14:tracePt t="71787" x="2901950" y="4133850"/>
          <p14:tracePt t="71821" x="2884488" y="4125913"/>
          <p14:tracePt t="71854" x="2874963" y="4116388"/>
          <p14:tracePt t="71881" x="2867025" y="4116388"/>
          <p14:tracePt t="71888" x="2867025" y="4108450"/>
          <p14:tracePt t="71922" x="2867025" y="4098925"/>
          <p14:tracePt t="71935" x="2867025" y="4089400"/>
          <p14:tracePt t="71971" x="2867025" y="4081463"/>
          <p14:tracePt t="71997" x="2867025" y="4071938"/>
          <p14:tracePt t="72027" x="2867025" y="4062413"/>
          <p14:tracePt t="72033" x="2867025" y="4054475"/>
          <p14:tracePt t="72047" x="2867025" y="4044950"/>
          <p14:tracePt t="72067" x="2867025" y="4037013"/>
          <p14:tracePt t="72074" x="2867025" y="4027488"/>
          <p14:tracePt t="72088" x="2867025" y="4010025"/>
          <p14:tracePt t="72105" x="2867025" y="4000500"/>
          <p14:tracePt t="72121" x="2874963" y="3990975"/>
          <p14:tracePt t="72138" x="2874963" y="3973513"/>
          <p14:tracePt t="72157" x="2874963" y="3965575"/>
          <p14:tracePt t="72171" x="2874963" y="3956050"/>
          <p14:tracePt t="72238" x="2884488" y="3956050"/>
          <p14:tracePt t="72252" x="2894013" y="3965575"/>
          <p14:tracePt t="72286" x="2901950" y="3973513"/>
          <p14:tracePt t="72307" x="2911475" y="3973513"/>
          <p14:tracePt t="72313" x="2911475" y="3983038"/>
          <p14:tracePt t="72321" x="2919413" y="3983038"/>
          <p14:tracePt t="72339" x="2928938" y="3983038"/>
          <p14:tracePt t="72355" x="2938463" y="4000500"/>
          <p14:tracePt t="72371" x="2965450" y="4000500"/>
          <p14:tracePt t="72388" x="3071813" y="4000500"/>
          <p14:tracePt t="72405" x="3187700" y="4000500"/>
          <p14:tracePt t="72421" x="3357563" y="4000500"/>
          <p14:tracePt t="72438" x="3482975" y="3990975"/>
          <p14:tracePt t="72456" x="3616325" y="3983038"/>
          <p14:tracePt t="72471" x="3679825" y="3983038"/>
          <p14:tracePt t="72488" x="3714750" y="3983038"/>
          <p14:tracePt t="72505" x="3768725" y="3983038"/>
          <p14:tracePt t="72521" x="3795713" y="3983038"/>
          <p14:tracePt t="72538" x="3840163" y="3983038"/>
          <p14:tracePt t="72555" x="3884613" y="3983038"/>
          <p14:tracePt t="72572" x="3956050" y="3983038"/>
          <p14:tracePt t="72588" x="3990975" y="3983038"/>
          <p14:tracePt t="72605" x="4037013" y="3983038"/>
          <p14:tracePt t="72621" x="4098925" y="3983038"/>
          <p14:tracePt t="72638" x="4116388" y="3983038"/>
          <p14:tracePt t="72643" x="4133850" y="3983038"/>
          <p14:tracePt t="72655" x="4160838" y="3983038"/>
          <p14:tracePt t="72671" x="4179888" y="3983038"/>
          <p14:tracePt t="72688" x="4187825" y="3983038"/>
          <p14:tracePt t="72705" x="4205288" y="3983038"/>
          <p14:tracePt t="72738" x="4214813" y="3983038"/>
          <p14:tracePt t="72770" x="4214813" y="3973513"/>
          <p14:tracePt t="72784" x="4214813" y="3965575"/>
          <p14:tracePt t="72817" x="4205288" y="3956050"/>
          <p14:tracePt t="72824" x="4197350" y="3956050"/>
          <p14:tracePt t="72831" x="4197350" y="3946525"/>
          <p14:tracePt t="72844" x="4187825" y="3938588"/>
          <p14:tracePt t="72858" x="4179888" y="3938588"/>
          <p14:tracePt t="72871" x="4170363" y="3938588"/>
          <p14:tracePt t="72887" x="4152900" y="3929063"/>
          <p14:tracePt t="72904" x="4133850" y="3929063"/>
          <p14:tracePt t="72921" x="4125913" y="3929063"/>
          <p14:tracePt t="72937" x="4116388" y="3929063"/>
          <p14:tracePt t="72954" x="4098925" y="3929063"/>
          <p14:tracePt t="72971" x="4089400" y="3929063"/>
          <p14:tracePt t="72988" x="4081463" y="3929063"/>
          <p14:tracePt t="73005" x="4071938" y="3929063"/>
          <p14:tracePt t="73093" x="4081463" y="3929063"/>
          <p14:tracePt t="73394" x="4098925" y="3929063"/>
          <p14:tracePt t="73407" x="4108450" y="3929063"/>
          <p14:tracePt t="73414" x="4116388" y="3929063"/>
          <p14:tracePt t="73421" x="4133850" y="3929063"/>
          <p14:tracePt t="73438" x="4160838" y="3929063"/>
          <p14:tracePt t="73455" x="4276725" y="3919538"/>
          <p14:tracePt t="73471" x="4384675" y="3919538"/>
          <p14:tracePt t="73489" x="4483100" y="3919538"/>
          <p14:tracePt t="73505" x="4510088" y="3919538"/>
          <p14:tracePt t="73522" x="4537075" y="3919538"/>
          <p14:tracePt t="73539" x="4554538" y="3919538"/>
          <p14:tracePt t="73556" x="4572000" y="3919538"/>
          <p14:tracePt t="73571" x="4589463" y="3919538"/>
          <p14:tracePt t="73588" x="4598988" y="3919538"/>
          <p14:tracePt t="73605" x="4608513" y="3919538"/>
          <p14:tracePt t="73621" x="4616450" y="3919538"/>
          <p14:tracePt t="73655" x="4625975" y="3919538"/>
          <p14:tracePt t="73967" x="4670425" y="3919538"/>
          <p14:tracePt t="73974" x="4724400" y="3919538"/>
          <p14:tracePt t="73981" x="4759325" y="3911600"/>
          <p14:tracePt t="73989" x="4795838" y="3911600"/>
          <p14:tracePt t="74005" x="4875213" y="3911600"/>
          <p14:tracePt t="74022" x="4983163" y="3911600"/>
          <p14:tracePt t="74038" x="5045075" y="3911600"/>
          <p14:tracePt t="74055" x="5108575" y="3911600"/>
          <p14:tracePt t="74071" x="5126038" y="3919538"/>
          <p14:tracePt t="74089" x="5153025" y="3919538"/>
          <p14:tracePt t="74105" x="5160963" y="3919538"/>
          <p14:tracePt t="74121" x="5180013" y="3919538"/>
          <p14:tracePt t="74138" x="5224463" y="3929063"/>
          <p14:tracePt t="74155" x="5241925" y="3929063"/>
          <p14:tracePt t="74171" x="5251450" y="3929063"/>
          <p14:tracePt t="74188" x="5259388" y="3929063"/>
          <p14:tracePt t="74206" x="5268913" y="3929063"/>
          <p14:tracePt t="74227" x="5276850" y="3929063"/>
          <p14:tracePt t="74241" x="5286375" y="3929063"/>
          <p14:tracePt t="74255" x="5295900" y="3929063"/>
          <p14:tracePt t="74807" x="5357813" y="3929063"/>
          <p14:tracePt t="74813" x="5429250" y="3938588"/>
          <p14:tracePt t="74820" x="5465763" y="3946525"/>
          <p14:tracePt t="74837" x="5518150" y="3956050"/>
          <p14:tracePt t="74854" x="5589588" y="3956050"/>
          <p14:tracePt t="74871" x="5626100" y="3956050"/>
          <p14:tracePt t="74888" x="5661025" y="3956050"/>
          <p14:tracePt t="74904" x="5688013" y="3956050"/>
          <p14:tracePt t="74921" x="5715000" y="3965575"/>
          <p14:tracePt t="74937" x="5768975" y="3965575"/>
          <p14:tracePt t="74954" x="5795963" y="3973513"/>
          <p14:tracePt t="74971" x="5840413" y="3983038"/>
          <p14:tracePt t="74987" x="5867400" y="3983038"/>
          <p14:tracePt t="75004" x="5894388" y="3990975"/>
          <p14:tracePt t="75021" x="5911850" y="3990975"/>
          <p14:tracePt t="75037" x="5919788" y="3990975"/>
          <p14:tracePt t="75055" x="5929313" y="3990975"/>
          <p14:tracePt t="75071" x="5938838" y="3990975"/>
          <p14:tracePt t="75104" x="5946775" y="3990975"/>
          <p14:tracePt t="75123" x="5956300" y="3990975"/>
          <p14:tracePt t="75839" x="5946775" y="3990975"/>
          <p14:tracePt t="75928" x="5938838" y="3990975"/>
          <p14:tracePt t="75998" x="5929313" y="3990975"/>
          <p14:tracePt t="76095" x="5919788" y="3990975"/>
          <p14:tracePt t="76408" x="5911850" y="3990975"/>
          <p14:tracePt t="76538" x="5902325" y="3990975"/>
          <p14:tracePt t="76558" x="5894388" y="3990975"/>
          <p14:tracePt t="76586" x="5884863" y="3990975"/>
          <p14:tracePt t="76600" x="5875338" y="3990975"/>
          <p14:tracePt t="76614" x="5867400" y="3990975"/>
          <p14:tracePt t="76621" x="5857875" y="3990975"/>
          <p14:tracePt t="76639" x="5840413" y="3990975"/>
          <p14:tracePt t="76655" x="5822950" y="3990975"/>
          <p14:tracePt t="76672" x="5813425" y="3990975"/>
          <p14:tracePt t="76688" x="5786438" y="4000500"/>
          <p14:tracePt t="76705" x="5776913" y="4000500"/>
          <p14:tracePt t="76721" x="5759450" y="4000500"/>
          <p14:tracePt t="76738" x="5741988" y="4000500"/>
          <p14:tracePt t="76755" x="5715000" y="4000500"/>
          <p14:tracePt t="76771" x="5705475" y="4000500"/>
          <p14:tracePt t="76787" x="5688013" y="4000500"/>
          <p14:tracePt t="76804" x="5670550" y="4000500"/>
          <p14:tracePt t="76821" x="5653088" y="4000500"/>
          <p14:tracePt t="76837" x="5626100" y="4000500"/>
          <p14:tracePt t="76854" x="5599113" y="4000500"/>
          <p14:tracePt t="76871" x="5554663" y="4000500"/>
          <p14:tracePt t="76887" x="5518150" y="4000500"/>
          <p14:tracePt t="76904" x="5473700" y="4000500"/>
          <p14:tracePt t="76921" x="5419725" y="4000500"/>
          <p14:tracePt t="76937" x="5402263" y="4000500"/>
          <p14:tracePt t="76954" x="5375275" y="4000500"/>
          <p14:tracePt t="76971" x="5348288" y="4000500"/>
          <p14:tracePt t="76987" x="5340350" y="4000500"/>
          <p14:tracePt t="77004" x="5322888" y="4000500"/>
          <p14:tracePt t="77022" x="5313363" y="4000500"/>
          <p14:tracePt t="77038" x="5303838" y="4000500"/>
          <p14:tracePt t="77055" x="5295900" y="4000500"/>
          <p14:tracePt t="77089" x="5286375" y="4000500"/>
          <p14:tracePt t="77105" x="5276850" y="4000500"/>
          <p14:tracePt t="77121" x="5268913" y="4000500"/>
          <p14:tracePt t="77146" x="5259388" y="4000500"/>
          <p14:tracePt t="77180" x="5251450" y="4000500"/>
          <p14:tracePt t="77194" x="5241925" y="4000500"/>
          <p14:tracePt t="77235" x="5232400" y="4000500"/>
          <p14:tracePt t="79613" x="5187950" y="4081463"/>
          <p14:tracePt t="79621" x="5089525" y="4187825"/>
          <p14:tracePt t="79627" x="4991100" y="4303713"/>
          <p14:tracePt t="79638" x="4830763" y="4446588"/>
          <p14:tracePt t="79655" x="4483100" y="4776788"/>
          <p14:tracePt t="79671" x="4357688" y="4884738"/>
          <p14:tracePt t="79688" x="4259263" y="4973638"/>
          <p14:tracePt t="79705" x="4152900" y="5045075"/>
          <p14:tracePt t="79722" x="4044950" y="5126038"/>
          <p14:tracePt t="79738" x="4010025" y="5160963"/>
          <p14:tracePt t="79755" x="3973513" y="5187950"/>
          <p14:tracePt t="79771" x="3956050" y="5214938"/>
          <p14:tracePt t="79787" x="3919538" y="5259388"/>
          <p14:tracePt t="79997" x="3813175" y="5295900"/>
          <p14:tracePt t="80003" x="3732213" y="5330825"/>
          <p14:tracePt t="80010" x="3643313" y="5375275"/>
          <p14:tracePt t="80022" x="3562350" y="5429250"/>
          <p14:tracePt t="80038" x="3259138" y="5608638"/>
          <p14:tracePt t="80055" x="3125788" y="5715000"/>
          <p14:tracePt t="80071" x="3036888" y="5776913"/>
          <p14:tracePt t="80088" x="3000375" y="5813425"/>
          <p14:tracePt t="80104" x="2965450" y="5857875"/>
          <p14:tracePt t="80121" x="2901950" y="5919788"/>
          <p14:tracePt t="80139" x="2830513" y="6010275"/>
          <p14:tracePt t="80155" x="2776538" y="6062663"/>
          <p14:tracePt t="80171" x="2732088" y="6116638"/>
          <p14:tracePt t="80188" x="2687638" y="6170613"/>
          <p14:tracePt t="80205" x="2670175" y="6197600"/>
          <p14:tracePt t="80221" x="2652713" y="6224588"/>
          <p14:tracePt t="80238" x="2633663" y="6242050"/>
          <p14:tracePt t="80255" x="2616200" y="6269038"/>
          <p14:tracePt t="80271" x="2598738" y="6286500"/>
          <p14:tracePt t="80289" x="2571750" y="6323013"/>
          <p14:tracePt t="80305" x="2554288" y="6340475"/>
          <p14:tracePt t="80321" x="2544763" y="6357938"/>
          <p14:tracePt t="80338" x="2536825" y="6384925"/>
          <p14:tracePt t="80355" x="2527300" y="6394450"/>
          <p14:tracePt t="80372" x="2517775" y="6402388"/>
          <p14:tracePt t="80388" x="2509838" y="6411913"/>
          <p14:tracePt t="80406" x="2500313" y="6429375"/>
          <p14:tracePt t="80421" x="2482850" y="6438900"/>
          <p14:tracePt t="80438" x="2482850" y="6456363"/>
          <p14:tracePt t="80455" x="2455863" y="6483350"/>
          <p14:tracePt t="80471" x="2446338" y="6500813"/>
          <p14:tracePt t="80488" x="2419350" y="6545263"/>
          <p14:tracePt t="80505" x="2401888" y="6562725"/>
          <p14:tracePt t="80521" x="2374900" y="6581775"/>
          <p14:tracePt t="80538" x="2366963" y="6608763"/>
          <p14:tracePt t="82788" x="1660525" y="6465888"/>
          <p14:tracePt t="82804" x="1643063" y="64198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1: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0438" y="990600"/>
            <a:ext cx="9836726" cy="101830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sin (90 + x)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+ sin (90 – x)° = …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046" y="2119745"/>
            <a:ext cx="448887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97BF75-3309-471E-841C-7EB551F353E5}"/>
                  </a:ext>
                </a:extLst>
              </p:cNvPr>
              <p:cNvSpPr txBox="1"/>
              <p:nvPr/>
            </p:nvSpPr>
            <p:spPr>
              <a:xfrm>
                <a:off x="3422073" y="2692246"/>
                <a:ext cx="6622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sin 90° cos x + cos 90° sin x + sin 90° cos x - cos 90° sin x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2 sin 90° cos x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ID" dirty="0"/>
              </a:p>
              <a:p>
                <a:r>
                  <a:rPr lang="en-ID" dirty="0"/>
                  <a:t>            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97BF75-3309-471E-841C-7EB551F35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073" y="2692246"/>
                <a:ext cx="6622472" cy="1200329"/>
              </a:xfrm>
              <a:prstGeom prst="rect">
                <a:avLst/>
              </a:prstGeom>
              <a:blipFill>
                <a:blip r:embed="rId9"/>
                <a:stretch>
                  <a:fillRect t="-3046" r="-644" b="-710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06AD3D2-0361-4940-9576-BBAC0A09E560}"/>
              </a:ext>
            </a:extLst>
          </p:cNvPr>
          <p:cNvSpPr txBox="1"/>
          <p:nvPr/>
        </p:nvSpPr>
        <p:spPr>
          <a:xfrm>
            <a:off x="1537849" y="2706101"/>
            <a:ext cx="295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sin (90 + x)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+ sin (90 – x)°</a:t>
            </a:r>
            <a:endParaRPr lang="en-US" sz="18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981D3E6-C3B0-4FCC-9F58-0CF2972841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492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6043" x="679450" y="5000625"/>
          <p14:tracePt t="12904" x="704850" y="4965700"/>
          <p14:tracePt t="12911" x="750888" y="4902200"/>
          <p14:tracePt t="12920" x="785813" y="4848225"/>
          <p14:tracePt t="12938" x="901700" y="4670425"/>
          <p14:tracePt t="12953" x="973138" y="4545013"/>
          <p14:tracePt t="12970" x="1036638" y="4473575"/>
          <p14:tracePt t="12987" x="1116013" y="4384675"/>
          <p14:tracePt t="13003" x="1179513" y="4340225"/>
          <p14:tracePt t="13020" x="1258888" y="4251325"/>
          <p14:tracePt t="13037" x="1285875" y="4205288"/>
          <p14:tracePt t="13054" x="1322388" y="4133850"/>
          <p14:tracePt t="13070" x="1347788" y="4081463"/>
          <p14:tracePt t="13088" x="1366838" y="4027488"/>
          <p14:tracePt t="13103" x="1374775" y="4000500"/>
          <p14:tracePt t="13120" x="1384300" y="3983038"/>
          <p14:tracePt t="13137" x="1393825" y="3956050"/>
          <p14:tracePt t="13153" x="1401763" y="3929063"/>
          <p14:tracePt t="13170" x="1419225" y="3867150"/>
          <p14:tracePt t="13186" x="1428750" y="3813175"/>
          <p14:tracePt t="13203" x="1455738" y="3705225"/>
          <p14:tracePt t="13219" x="1465263" y="3643313"/>
          <p14:tracePt t="13236" x="1465263" y="3598863"/>
          <p14:tracePt t="13253" x="1473200" y="3527425"/>
          <p14:tracePt t="13269" x="1490663" y="3482975"/>
          <p14:tracePt t="13286" x="1500188" y="3375025"/>
          <p14:tracePt t="13303" x="1509713" y="3322638"/>
          <p14:tracePt t="13320" x="1509713" y="3259138"/>
          <p14:tracePt t="13336" x="1517650" y="3214688"/>
          <p14:tracePt t="13353" x="1517650" y="3187700"/>
          <p14:tracePt t="13370" x="1527175" y="3152775"/>
          <p14:tracePt t="13386" x="1527175" y="3133725"/>
          <p14:tracePt t="13403" x="1536700" y="3116263"/>
          <p14:tracePt t="13420" x="1536700" y="3108325"/>
          <p14:tracePt t="13437" x="1544638" y="3089275"/>
          <p14:tracePt t="13471" x="1544638" y="3081338"/>
          <p14:tracePt t="13487" x="1554163" y="3071813"/>
          <p14:tracePt t="13504" x="1562100" y="3062288"/>
          <p14:tracePt t="13537" x="1562100" y="3054350"/>
          <p14:tracePt t="13553" x="1571625" y="3054350"/>
          <p14:tracePt t="13570" x="1581150" y="3044825"/>
          <p14:tracePt t="13657" x="1581150" y="3054350"/>
          <p14:tracePt t="13677" x="1589088" y="3054350"/>
          <p14:tracePt t="13684" x="1589088" y="3062288"/>
          <p14:tracePt t="13690" x="1598613" y="3062288"/>
          <p14:tracePt t="13705" x="1598613" y="3071813"/>
          <p14:tracePt t="13721" x="1608138" y="3071813"/>
          <p14:tracePt t="13738" x="1616075" y="3081338"/>
          <p14:tracePt t="13754" x="1633538" y="3081338"/>
          <p14:tracePt t="13770" x="1643063" y="3081338"/>
          <p14:tracePt t="13775" x="1652588" y="3089275"/>
          <p14:tracePt t="13787" x="1660525" y="3089275"/>
          <p14:tracePt t="13804" x="1679575" y="3089275"/>
          <p14:tracePt t="13820" x="1697038" y="3089275"/>
          <p14:tracePt t="13837" x="1704975" y="3089275"/>
          <p14:tracePt t="13854" x="1731963" y="3089275"/>
          <p14:tracePt t="13870" x="1741488" y="3089275"/>
          <p14:tracePt t="13888" x="1751013" y="3089275"/>
          <p14:tracePt t="13903" x="1758950" y="3089275"/>
          <p14:tracePt t="13920" x="1768475" y="3089275"/>
          <p14:tracePt t="13937" x="1776413" y="3089275"/>
          <p14:tracePt t="13953" x="1785938" y="3089275"/>
          <p14:tracePt t="13970" x="1795463" y="3089275"/>
          <p14:tracePt t="13989" x="1812925" y="3089275"/>
          <p14:tracePt t="14005" x="1830388" y="3089275"/>
          <p14:tracePt t="14020" x="1847850" y="3089275"/>
          <p14:tracePt t="14038" x="1866900" y="3089275"/>
          <p14:tracePt t="14053" x="1928813" y="3089275"/>
          <p14:tracePt t="14070" x="1973263" y="3089275"/>
          <p14:tracePt t="14087" x="2017713" y="3089275"/>
          <p14:tracePt t="14103" x="2036763" y="3089275"/>
          <p14:tracePt t="14120" x="2062163" y="3089275"/>
          <p14:tracePt t="14137" x="2089150" y="3089275"/>
          <p14:tracePt t="14154" x="2108200" y="3098800"/>
          <p14:tracePt t="14170" x="2143125" y="3108325"/>
          <p14:tracePt t="14186" x="2152650" y="3108325"/>
          <p14:tracePt t="14203" x="2170113" y="3108325"/>
          <p14:tracePt t="14219" x="2179638" y="3108325"/>
          <p14:tracePt t="14236" x="2197100" y="3108325"/>
          <p14:tracePt t="14253" x="2205038" y="3116263"/>
          <p14:tracePt t="14270" x="2232025" y="3116263"/>
          <p14:tracePt t="14286" x="2259013" y="3125788"/>
          <p14:tracePt t="14303" x="2276475" y="3125788"/>
          <p14:tracePt t="14319" x="2322513" y="3133725"/>
          <p14:tracePt t="14336" x="2347913" y="3143250"/>
          <p14:tracePt t="14353" x="2374900" y="3143250"/>
          <p14:tracePt t="14370" x="2401888" y="3152775"/>
          <p14:tracePt t="14386" x="2419350" y="3160713"/>
          <p14:tracePt t="14403" x="2438400" y="3160713"/>
          <p14:tracePt t="14421" x="2465388" y="3160713"/>
          <p14:tracePt t="14437" x="2482850" y="3170238"/>
          <p14:tracePt t="14453" x="2490788" y="3170238"/>
          <p14:tracePt t="14470" x="2517775" y="3170238"/>
          <p14:tracePt t="14487" x="2527300" y="3170238"/>
          <p14:tracePt t="14503" x="2536825" y="3170238"/>
          <p14:tracePt t="14520" x="2554288" y="3170238"/>
          <p14:tracePt t="14538" x="2581275" y="3170238"/>
          <p14:tracePt t="14553" x="2598738" y="3170238"/>
          <p14:tracePt t="14571" x="2625725" y="3170238"/>
          <p14:tracePt t="14587" x="2652713" y="3170238"/>
          <p14:tracePt t="14604" x="2670175" y="3170238"/>
          <p14:tracePt t="14620" x="2705100" y="3170238"/>
          <p14:tracePt t="14637" x="2741613" y="3170238"/>
          <p14:tracePt t="14654" x="2776538" y="3170238"/>
          <p14:tracePt t="14670" x="2795588" y="3170238"/>
          <p14:tracePt t="14687" x="2822575" y="3160713"/>
          <p14:tracePt t="14703" x="2840038" y="3160713"/>
          <p14:tracePt t="14722" x="2867025" y="3160713"/>
          <p14:tracePt t="14737" x="2874963" y="3160713"/>
          <p14:tracePt t="14753" x="2884488" y="3152775"/>
          <p14:tracePt t="14770" x="2911475" y="3152775"/>
          <p14:tracePt t="14787" x="2928938" y="3152775"/>
          <p14:tracePt t="14804" x="2955925" y="3152775"/>
          <p14:tracePt t="14820" x="2973388" y="3152775"/>
          <p14:tracePt t="14837" x="2990850" y="3152775"/>
          <p14:tracePt t="14854" x="3017838" y="3143250"/>
          <p14:tracePt t="14870" x="3044825" y="3143250"/>
          <p14:tracePt t="14887" x="3054350" y="3143250"/>
          <p14:tracePt t="14903" x="3098800" y="3143250"/>
          <p14:tracePt t="14920" x="3116263" y="3143250"/>
          <p14:tracePt t="14937" x="3143250" y="3143250"/>
          <p14:tracePt t="14954" x="3160713" y="3143250"/>
          <p14:tracePt t="14970" x="3170238" y="3143250"/>
          <p14:tracePt t="14987" x="3187700" y="3143250"/>
          <p14:tracePt t="15003" x="3205163" y="3133725"/>
          <p14:tracePt t="15020" x="3224213" y="3133725"/>
          <p14:tracePt t="15036" x="3241675" y="3133725"/>
          <p14:tracePt t="15053" x="3268663" y="3133725"/>
          <p14:tracePt t="15069" x="3286125" y="3133725"/>
          <p14:tracePt t="15086" x="3295650" y="3133725"/>
          <p14:tracePt t="15103" x="3322638" y="3133725"/>
          <p14:tracePt t="15119" x="3348038" y="3133725"/>
          <p14:tracePt t="15136" x="3367088" y="3133725"/>
          <p14:tracePt t="15153" x="3394075" y="3133725"/>
          <p14:tracePt t="15169" x="3419475" y="3133725"/>
          <p14:tracePt t="15186" x="3446463" y="3133725"/>
          <p14:tracePt t="15203" x="3465513" y="3133725"/>
          <p14:tracePt t="15220" x="3490913" y="3133725"/>
          <p14:tracePt t="15236" x="3509963" y="3133725"/>
          <p14:tracePt t="15253" x="3517900" y="3133725"/>
          <p14:tracePt t="15269" x="3536950" y="3133725"/>
          <p14:tracePt t="15286" x="3554413" y="3133725"/>
          <p14:tracePt t="15303" x="3571875" y="3133725"/>
          <p14:tracePt t="15319" x="3589338" y="3133725"/>
          <p14:tracePt t="15336" x="3608388" y="3133725"/>
          <p14:tracePt t="15353" x="3625850" y="3133725"/>
          <p14:tracePt t="15369" x="3633788" y="3133725"/>
          <p14:tracePt t="15386" x="3652838" y="3133725"/>
          <p14:tracePt t="15420" x="3660775" y="3133725"/>
          <p14:tracePt t="15437" x="3697288" y="3133725"/>
          <p14:tracePt t="15453" x="3768725" y="3133725"/>
          <p14:tracePt t="15470" x="3822700" y="3133725"/>
          <p14:tracePt t="15487" x="3875088" y="3133725"/>
          <p14:tracePt t="15503" x="3902075" y="3133725"/>
          <p14:tracePt t="15520" x="3929063" y="3133725"/>
          <p14:tracePt t="15537" x="4027488" y="3133725"/>
          <p14:tracePt t="15553" x="4170363" y="3133725"/>
          <p14:tracePt t="15570" x="4303713" y="3143250"/>
          <p14:tracePt t="15587" x="4384675" y="3152775"/>
          <p14:tracePt t="15604" x="4411663" y="3170238"/>
          <p14:tracePt t="15620" x="4419600" y="3170238"/>
          <p14:tracePt t="15638" x="4438650" y="3170238"/>
          <p14:tracePt t="15670" x="4446588" y="3170238"/>
          <p14:tracePt t="15694" x="4456113" y="3170238"/>
          <p14:tracePt t="15728" x="4465638" y="3170238"/>
          <p14:tracePt t="15947" x="4465638" y="3160713"/>
          <p14:tracePt t="16198" x="4456113" y="3160713"/>
          <p14:tracePt t="16232" x="4446588" y="3160713"/>
          <p14:tracePt t="16253" x="4438650" y="3160713"/>
          <p14:tracePt t="16259" x="4429125" y="3160713"/>
          <p14:tracePt t="16273" x="4419600" y="3160713"/>
          <p14:tracePt t="16293" x="4411663" y="3160713"/>
          <p14:tracePt t="16307" x="4402138" y="3170238"/>
          <p14:tracePt t="16319" x="4394200" y="3170238"/>
          <p14:tracePt t="16336" x="4384675" y="3170238"/>
          <p14:tracePt t="16353" x="4375150" y="3179763"/>
          <p14:tracePt t="16387" x="4367213" y="3179763"/>
          <p14:tracePt t="16404" x="4357688" y="3179763"/>
          <p14:tracePt t="16420" x="4348163" y="3179763"/>
          <p14:tracePt t="16438" x="4340225" y="3179763"/>
          <p14:tracePt t="16453" x="4322763" y="3179763"/>
          <p14:tracePt t="16470" x="4313238" y="3179763"/>
          <p14:tracePt t="16487" x="4286250" y="3179763"/>
          <p14:tracePt t="16503" x="4259263" y="3179763"/>
          <p14:tracePt t="16520" x="4170363" y="3179763"/>
          <p14:tracePt t="16537" x="3973513" y="3179763"/>
          <p14:tracePt t="16554" x="3741738" y="3170238"/>
          <p14:tracePt t="16570" x="3633788" y="3152775"/>
          <p14:tracePt t="16587" x="3571875" y="3133725"/>
          <p14:tracePt t="16603" x="3330575" y="3116263"/>
          <p14:tracePt t="16620" x="3179763" y="3108325"/>
          <p14:tracePt t="16637" x="3027363" y="3108325"/>
          <p14:tracePt t="16654" x="2919413" y="3116263"/>
          <p14:tracePt t="16670" x="2687638" y="3143250"/>
          <p14:tracePt t="16687" x="2616200" y="3152775"/>
          <p14:tracePt t="16704" x="2527300" y="3160713"/>
          <p14:tracePt t="16721" x="2490788" y="3170238"/>
          <p14:tracePt t="16737" x="2446338" y="3179763"/>
          <p14:tracePt t="16753" x="2366963" y="3187700"/>
          <p14:tracePt t="16770" x="2312988" y="3197225"/>
          <p14:tracePt t="16776" x="2286000" y="3197225"/>
          <p14:tracePt t="16787" x="2232025" y="3197225"/>
          <p14:tracePt t="16803" x="2197100" y="3197225"/>
          <p14:tracePt t="16821" x="2160588" y="3197225"/>
          <p14:tracePt t="16837" x="2125663" y="3197225"/>
          <p14:tracePt t="16854" x="2108200" y="3197225"/>
          <p14:tracePt t="16870" x="2081213" y="3197225"/>
          <p14:tracePt t="16887" x="2071688" y="3197225"/>
          <p14:tracePt t="16903" x="2054225" y="3197225"/>
          <p14:tracePt t="16920" x="2044700" y="3197225"/>
          <p14:tracePt t="16937" x="2036763" y="3187700"/>
          <p14:tracePt t="16953" x="2027238" y="3187700"/>
          <p14:tracePt t="16970" x="2017713" y="3187700"/>
          <p14:tracePt t="16987" x="2017713" y="3179763"/>
          <p14:tracePt t="17003" x="2009775" y="3179763"/>
          <p14:tracePt t="17020" x="2000250" y="3179763"/>
          <p14:tracePt t="17055" x="1990725" y="3179763"/>
          <p14:tracePt t="17070" x="1973263" y="3179763"/>
          <p14:tracePt t="17087" x="1938338" y="3179763"/>
          <p14:tracePt t="17103" x="1893888" y="3179763"/>
          <p14:tracePt t="17121" x="1847850" y="3187700"/>
          <p14:tracePt t="17137" x="1822450" y="3187700"/>
          <p14:tracePt t="17154" x="1812925" y="3187700"/>
          <p14:tracePt t="17170" x="1795463" y="3187700"/>
          <p14:tracePt t="17186" x="1776413" y="3187700"/>
          <p14:tracePt t="17219" x="1768475" y="3187700"/>
          <p14:tracePt t="17251" x="1758950" y="3179763"/>
          <p14:tracePt t="17264" x="1758950" y="3170238"/>
          <p14:tracePt t="17271" x="1751013" y="3170238"/>
          <p14:tracePt t="17286" x="1741488" y="3170238"/>
          <p14:tracePt t="17303" x="1731963" y="3160713"/>
          <p14:tracePt t="17319" x="1724025" y="3143250"/>
          <p14:tracePt t="17336" x="1704975" y="3133725"/>
          <p14:tracePt t="17353" x="1687513" y="3125788"/>
          <p14:tracePt t="17369" x="1679575" y="3125788"/>
          <p14:tracePt t="17386" x="1670050" y="3125788"/>
          <p14:tracePt t="17403" x="1670050" y="3108325"/>
          <p14:tracePt t="17420" x="1660525" y="3108325"/>
          <p14:tracePt t="17683" x="1670050" y="3108325"/>
          <p14:tracePt t="17718" x="1679575" y="3108325"/>
          <p14:tracePt t="17733" x="1687513" y="3108325"/>
          <p14:tracePt t="17766" x="1697038" y="3108325"/>
          <p14:tracePt t="17793" x="1704975" y="3108325"/>
          <p14:tracePt t="17806" x="1704975" y="3116263"/>
          <p14:tracePt t="17827" x="1714500" y="3116263"/>
          <p14:tracePt t="17834" x="1724025" y="3116263"/>
          <p14:tracePt t="17861" x="1731963" y="3116263"/>
          <p14:tracePt t="17881" x="1741488" y="3116263"/>
          <p14:tracePt t="17895" x="1751013" y="3116263"/>
          <p14:tracePt t="17902" x="1758950" y="3116263"/>
          <p14:tracePt t="17908" x="1768475" y="3116263"/>
          <p14:tracePt t="17921" x="1803400" y="3125788"/>
          <p14:tracePt t="17937" x="1847850" y="3133725"/>
          <p14:tracePt t="17954" x="1893888" y="3133725"/>
          <p14:tracePt t="17970" x="1955800" y="3133725"/>
          <p14:tracePt t="17987" x="1973263" y="3133725"/>
          <p14:tracePt t="18004" x="2017713" y="3133725"/>
          <p14:tracePt t="18020" x="2044700" y="3143250"/>
          <p14:tracePt t="18037" x="2116138" y="3152775"/>
          <p14:tracePt t="18054" x="2160588" y="3160713"/>
          <p14:tracePt t="18071" x="2214563" y="3160713"/>
          <p14:tracePt t="18087" x="2268538" y="3170238"/>
          <p14:tracePt t="18103" x="2286000" y="3179763"/>
          <p14:tracePt t="18120" x="2330450" y="3187700"/>
          <p14:tracePt t="18137" x="2357438" y="3187700"/>
          <p14:tracePt t="18154" x="2384425" y="3187700"/>
          <p14:tracePt t="18170" x="2401888" y="3187700"/>
          <p14:tracePt t="18187" x="2428875" y="3187700"/>
          <p14:tracePt t="18203" x="2438400" y="3187700"/>
          <p14:tracePt t="18219" x="2446338" y="3187700"/>
          <p14:tracePt t="18236" x="2465388" y="3187700"/>
          <p14:tracePt t="18253" x="2482850" y="3187700"/>
          <p14:tracePt t="18269" x="2509838" y="3187700"/>
          <p14:tracePt t="18286" x="2527300" y="3187700"/>
          <p14:tracePt t="18303" x="2544763" y="3187700"/>
          <p14:tracePt t="18319" x="2581275" y="3179763"/>
          <p14:tracePt t="18336" x="2589213" y="3179763"/>
          <p14:tracePt t="18353" x="2608263" y="3179763"/>
          <p14:tracePt t="18370" x="2616200" y="3170238"/>
          <p14:tracePt t="18386" x="2643188" y="3170238"/>
          <p14:tracePt t="18404" x="2670175" y="3160713"/>
          <p14:tracePt t="18420" x="2697163" y="3152775"/>
          <p14:tracePt t="18437" x="2714625" y="3152775"/>
          <p14:tracePt t="18454" x="2732088" y="3143250"/>
          <p14:tracePt t="18487" x="2741613" y="3133725"/>
          <p14:tracePt t="18503" x="2741613" y="3125788"/>
          <p14:tracePt t="18524" x="2751138" y="3116263"/>
          <p14:tracePt t="18552" x="2751138" y="3108325"/>
          <p14:tracePt t="18592" x="2759075" y="3108325"/>
          <p14:tracePt t="18620" x="2759075" y="3098800"/>
          <p14:tracePt t="18702" x="2751138" y="3098800"/>
          <p14:tracePt t="18736" x="2741613" y="3098800"/>
          <p14:tracePt t="18757" x="2741613" y="3108325"/>
          <p14:tracePt t="18771" x="2732088" y="3108325"/>
          <p14:tracePt t="18784" x="2724150" y="3116263"/>
          <p14:tracePt t="18791" x="2714625" y="3116263"/>
          <p14:tracePt t="18805" x="2705100" y="3125788"/>
          <p14:tracePt t="18820" x="2697163" y="3133725"/>
          <p14:tracePt t="18838" x="2679700" y="3143250"/>
          <p14:tracePt t="18853" x="2660650" y="3143250"/>
          <p14:tracePt t="18871" x="2643188" y="3143250"/>
          <p14:tracePt t="18887" x="2616200" y="3160713"/>
          <p14:tracePt t="18903" x="2598738" y="3160713"/>
          <p14:tracePt t="18920" x="2571750" y="3170238"/>
          <p14:tracePt t="18937" x="2554288" y="3170238"/>
          <p14:tracePt t="18954" x="2544763" y="3179763"/>
          <p14:tracePt t="18970" x="2517775" y="3187700"/>
          <p14:tracePt t="18987" x="2500313" y="3187700"/>
          <p14:tracePt t="19003" x="2473325" y="3197225"/>
          <p14:tracePt t="19020" x="2446338" y="3197225"/>
          <p14:tracePt t="19037" x="2384425" y="3224213"/>
          <p14:tracePt t="19054" x="2339975" y="3224213"/>
          <p14:tracePt t="19070" x="2303463" y="3232150"/>
          <p14:tracePt t="19087" x="2268538" y="3241675"/>
          <p14:tracePt t="19104" x="2205038" y="3241675"/>
          <p14:tracePt t="19120" x="2160588" y="3241675"/>
          <p14:tracePt t="19138" x="2116138" y="3241675"/>
          <p14:tracePt t="19153" x="2089150" y="3241675"/>
          <p14:tracePt t="19170" x="2071688" y="3241675"/>
          <p14:tracePt t="19186" x="2054225" y="3232150"/>
          <p14:tracePt t="19203" x="2044700" y="3232150"/>
          <p14:tracePt t="19219" x="2036763" y="3224213"/>
          <p14:tracePt t="19236" x="2027238" y="3224213"/>
          <p14:tracePt t="19253" x="2027238" y="3214688"/>
          <p14:tracePt t="19286" x="2027238" y="3205163"/>
          <p14:tracePt t="19303" x="2027238" y="3197225"/>
          <p14:tracePt t="19319" x="2027238" y="3187700"/>
          <p14:tracePt t="19350" x="2027238" y="3179763"/>
          <p14:tracePt t="19371" x="2017713" y="3179763"/>
          <p14:tracePt t="19433" x="2009775" y="3170238"/>
          <p14:tracePt t="19454" x="2000250" y="3170238"/>
          <p14:tracePt t="19461" x="1990725" y="3170238"/>
          <p14:tracePt t="19470" x="1990725" y="3160713"/>
          <p14:tracePt t="19487" x="1982788" y="3152775"/>
          <p14:tracePt t="19504" x="1973263" y="3152775"/>
          <p14:tracePt t="19521" x="1973263" y="3143250"/>
          <p14:tracePt t="19537" x="1955800" y="3143250"/>
          <p14:tracePt t="19577" x="1955800" y="3133725"/>
          <p14:tracePt t="19666" x="1965325" y="3133725"/>
          <p14:tracePt t="19700" x="1973263" y="3133725"/>
          <p14:tracePt t="19734" x="1982788" y="3133725"/>
          <p14:tracePt t="19748" x="1982788" y="3143250"/>
          <p14:tracePt t="19755" x="1990725" y="3143250"/>
          <p14:tracePt t="19770" x="2000250" y="3152775"/>
          <p14:tracePt t="19788" x="2017713" y="3170238"/>
          <p14:tracePt t="19804" x="2027238" y="3179763"/>
          <p14:tracePt t="19820" x="2036763" y="3179763"/>
          <p14:tracePt t="19837" x="2054225" y="3187700"/>
          <p14:tracePt t="19854" x="2062163" y="3197225"/>
          <p14:tracePt t="19870" x="2071688" y="3197225"/>
          <p14:tracePt t="19887" x="2081213" y="3205163"/>
          <p14:tracePt t="19904" x="2098675" y="3205163"/>
          <p14:tracePt t="19920" x="2108200" y="3205163"/>
          <p14:tracePt t="19938" x="2116138" y="3205163"/>
          <p14:tracePt t="19954" x="2133600" y="3205163"/>
          <p14:tracePt t="19970" x="2143125" y="3205163"/>
          <p14:tracePt t="19987" x="2170113" y="3205163"/>
          <p14:tracePt t="20003" x="2187575" y="3205163"/>
          <p14:tracePt t="20020" x="2224088" y="3205163"/>
          <p14:tracePt t="20037" x="2251075" y="3205163"/>
          <p14:tracePt t="20055" x="2268538" y="3205163"/>
          <p14:tracePt t="20070" x="2286000" y="3205163"/>
          <p14:tracePt t="20087" x="2295525" y="3205163"/>
          <p14:tracePt t="20104" x="2303463" y="3205163"/>
          <p14:tracePt t="20120" x="2312988" y="3205163"/>
          <p14:tracePt t="20137" x="2330450" y="3197225"/>
          <p14:tracePt t="20153" x="2339975" y="3197225"/>
          <p14:tracePt t="20170" x="2347913" y="3197225"/>
          <p14:tracePt t="20186" x="2357438" y="3197225"/>
          <p14:tracePt t="20203" x="2366963" y="3187700"/>
          <p14:tracePt t="20219" x="2384425" y="3187700"/>
          <p14:tracePt t="20253" x="2393950" y="3187700"/>
          <p14:tracePt t="20279" x="2401888" y="3179763"/>
          <p14:tracePt t="20293" x="2411413" y="3179763"/>
          <p14:tracePt t="20314" x="2411413" y="3170238"/>
          <p14:tracePt t="20327" x="2419350" y="3170238"/>
          <p14:tracePt t="20348" x="2419350" y="3160713"/>
          <p14:tracePt t="20369" x="2419350" y="3152775"/>
          <p14:tracePt t="20389" x="2428875" y="3152775"/>
          <p14:tracePt t="20410" x="2428875" y="3143250"/>
          <p14:tracePt t="20423" x="2438400" y="3143250"/>
          <p14:tracePt t="20430" x="2446338" y="3143250"/>
          <p14:tracePt t="20437" x="2446338" y="3133725"/>
          <p14:tracePt t="20453" x="2455863" y="3133725"/>
          <p14:tracePt t="20469" x="2465388" y="3133725"/>
          <p14:tracePt t="20486" x="2500313" y="3125788"/>
          <p14:tracePt t="20503" x="2509838" y="3125788"/>
          <p14:tracePt t="20520" x="2536825" y="3116263"/>
          <p14:tracePt t="20536" x="2544763" y="3116263"/>
          <p14:tracePt t="20553" x="2562225" y="3108325"/>
          <p14:tracePt t="20569" x="2581275" y="3108325"/>
          <p14:tracePt t="20588" x="2598738" y="3108325"/>
          <p14:tracePt t="20603" x="2616200" y="3108325"/>
          <p14:tracePt t="20637" x="2625725" y="3098800"/>
          <p14:tracePt t="20653" x="2633663" y="3098800"/>
          <p14:tracePt t="20687" x="2643188" y="3098800"/>
          <p14:tracePt t="20705" x="2643188" y="3089275"/>
          <p14:tracePt t="20725" x="2652713" y="3089275"/>
          <p14:tracePt t="20739" x="2660650" y="3089275"/>
          <p14:tracePt t="20774" x="2670175" y="3089275"/>
          <p14:tracePt t="20807" x="2679700" y="3089275"/>
          <p14:tracePt t="20862" x="2679700" y="3081338"/>
          <p14:tracePt t="21115" x="2670175" y="3081338"/>
          <p14:tracePt t="21142" x="2660650" y="3081338"/>
          <p14:tracePt t="21156" x="2652713" y="3081338"/>
          <p14:tracePt t="21182" x="2643188" y="3081338"/>
          <p14:tracePt t="21216" x="2633663" y="3081338"/>
          <p14:tracePt t="21230" x="2625725" y="3081338"/>
          <p14:tracePt t="21250" x="2616200" y="3081338"/>
          <p14:tracePt t="21257" x="2608263" y="3081338"/>
          <p14:tracePt t="21271" x="2598738" y="3081338"/>
          <p14:tracePt t="21284" x="2589213" y="3081338"/>
          <p14:tracePt t="21298" x="2581275" y="3081338"/>
          <p14:tracePt t="21305" x="2571750" y="3081338"/>
          <p14:tracePt t="21319" x="2562225" y="3081338"/>
          <p14:tracePt t="21336" x="2554288" y="3081338"/>
          <p14:tracePt t="21353" x="2536825" y="3081338"/>
          <p14:tracePt t="21370" x="2527300" y="3081338"/>
          <p14:tracePt t="21387" x="2509838" y="3081338"/>
          <p14:tracePt t="21403" x="2500313" y="3081338"/>
          <p14:tracePt t="21437" x="2490788" y="3081338"/>
          <p14:tracePt t="21453" x="2482850" y="3081338"/>
          <p14:tracePt t="21470" x="2473325" y="3081338"/>
          <p14:tracePt t="21491" x="2465388" y="3081338"/>
          <p14:tracePt t="21506" x="2455863" y="3081338"/>
          <p14:tracePt t="21520" x="2446338" y="3081338"/>
          <p14:tracePt t="21538" x="2428875" y="3081338"/>
          <p14:tracePt t="21553" x="2419350" y="3081338"/>
          <p14:tracePt t="21570" x="2401888" y="3081338"/>
          <p14:tracePt t="21587" x="2393950" y="3081338"/>
          <p14:tracePt t="21603" x="2374900" y="3081338"/>
          <p14:tracePt t="21620" x="2366963" y="3081338"/>
          <p14:tracePt t="21637" x="2339975" y="3081338"/>
          <p14:tracePt t="21654" x="2286000" y="3089275"/>
          <p14:tracePt t="21670" x="2241550" y="3089275"/>
          <p14:tracePt t="21688" x="2214563" y="3089275"/>
          <p14:tracePt t="21703" x="2197100" y="3089275"/>
          <p14:tracePt t="21721" x="2179638" y="3089275"/>
          <p14:tracePt t="21737" x="2160588" y="3089275"/>
          <p14:tracePt t="21770" x="2152650" y="3089275"/>
          <p14:tracePt t="21787" x="2143125" y="3089275"/>
          <p14:tracePt t="21804" x="2143125" y="3098800"/>
          <p14:tracePt t="21894" x="2143125" y="3108325"/>
          <p14:tracePt t="22004" x="2152650" y="3108325"/>
          <p14:tracePt t="22024" x="2160588" y="3108325"/>
          <p14:tracePt t="22039" x="2170113" y="3108325"/>
          <p14:tracePt t="22045" x="2179638" y="3108325"/>
          <p14:tracePt t="22053" x="2187575" y="3108325"/>
          <p14:tracePt t="22071" x="2214563" y="3108325"/>
          <p14:tracePt t="22087" x="2224088" y="3108325"/>
          <p14:tracePt t="22103" x="2251075" y="3108325"/>
          <p14:tracePt t="22120" x="2268538" y="3108325"/>
          <p14:tracePt t="22137" x="2276475" y="3116263"/>
          <p14:tracePt t="22153" x="2295525" y="3116263"/>
          <p14:tracePt t="22170" x="2303463" y="3116263"/>
          <p14:tracePt t="22186" x="2322513" y="3116263"/>
          <p14:tracePt t="22203" x="2330450" y="3116263"/>
          <p14:tracePt t="22219" x="2347913" y="3116263"/>
          <p14:tracePt t="22236" x="2374900" y="3116263"/>
          <p14:tracePt t="22253" x="2401888" y="3116263"/>
          <p14:tracePt t="22269" x="2419350" y="3116263"/>
          <p14:tracePt t="22286" x="2438400" y="3125788"/>
          <p14:tracePt t="22303" x="2500313" y="3133725"/>
          <p14:tracePt t="22319" x="2571750" y="3133725"/>
          <p14:tracePt t="22336" x="2652713" y="3143250"/>
          <p14:tracePt t="22353" x="2687638" y="3143250"/>
          <p14:tracePt t="22370" x="2705100" y="3143250"/>
          <p14:tracePt t="22387" x="2732088" y="3143250"/>
          <p14:tracePt t="22403" x="2741613" y="3143250"/>
          <p14:tracePt t="22420" x="2751138" y="3143250"/>
          <p14:tracePt t="22437" x="2768600" y="3143250"/>
          <p14:tracePt t="22455" x="2795588" y="3143250"/>
          <p14:tracePt t="22470" x="2822575" y="3143250"/>
          <p14:tracePt t="22488" x="2867025" y="3143250"/>
          <p14:tracePt t="22504" x="2901950" y="3143250"/>
          <p14:tracePt t="22520" x="2965450" y="3143250"/>
          <p14:tracePt t="22537" x="3044825" y="3133725"/>
          <p14:tracePt t="22553" x="3071813" y="3125788"/>
          <p14:tracePt t="22570" x="3108325" y="3125788"/>
          <p14:tracePt t="22587" x="3133725" y="3116263"/>
          <p14:tracePt t="22604" x="3152775" y="3108325"/>
          <p14:tracePt t="22620" x="3170238" y="3108325"/>
          <p14:tracePt t="22637" x="3170238" y="3098800"/>
          <p14:tracePt t="22653" x="3187700" y="3098800"/>
          <p14:tracePt t="22687" x="3197225" y="3098800"/>
          <p14:tracePt t="22735" x="3197225" y="3089275"/>
          <p14:tracePt t="23152" x="3232150" y="3089275"/>
          <p14:tracePt t="23159" x="3259138" y="3089275"/>
          <p14:tracePt t="23170" x="3286125" y="3098800"/>
          <p14:tracePt t="23186" x="3357563" y="3108325"/>
          <p14:tracePt t="23203" x="3375025" y="3108325"/>
          <p14:tracePt t="23219" x="3411538" y="3108325"/>
          <p14:tracePt t="23236" x="3438525" y="3108325"/>
          <p14:tracePt t="23253" x="3446463" y="3116263"/>
          <p14:tracePt t="23269" x="3482975" y="3116263"/>
          <p14:tracePt t="23286" x="3517900" y="3116263"/>
          <p14:tracePt t="23303" x="3554413" y="3116263"/>
          <p14:tracePt t="23320" x="3581400" y="3116263"/>
          <p14:tracePt t="23336" x="3608388" y="3116263"/>
          <p14:tracePt t="23353" x="3625850" y="3116263"/>
          <p14:tracePt t="23369" x="3660775" y="3116263"/>
          <p14:tracePt t="23386" x="3687763" y="3116263"/>
          <p14:tracePt t="23404" x="3732213" y="3116263"/>
          <p14:tracePt t="23420" x="3751263" y="3116263"/>
          <p14:tracePt t="23437" x="3776663" y="3116263"/>
          <p14:tracePt t="23453" x="3795713" y="3116263"/>
          <p14:tracePt t="23470" x="3803650" y="3116263"/>
          <p14:tracePt t="23487" x="3822700" y="3116263"/>
          <p14:tracePt t="23503" x="3830638" y="3116263"/>
          <p14:tracePt t="23521" x="3857625" y="3108325"/>
          <p14:tracePt t="23537" x="3867150" y="3108325"/>
          <p14:tracePt t="23554" x="3884613" y="3098800"/>
          <p14:tracePt t="23570" x="3894138" y="3089275"/>
          <p14:tracePt t="23603" x="3902075" y="3089275"/>
          <p14:tracePt t="23638" x="3902075" y="3081338"/>
          <p14:tracePt t="23680" x="3911600" y="3081338"/>
          <p14:tracePt t="23692" x="3919538" y="3081338"/>
          <p14:tracePt t="23715" x="3919538" y="3071813"/>
          <p14:tracePt t="23727" x="3929063" y="3071813"/>
          <p14:tracePt t="23740" x="3929063" y="3062288"/>
          <p14:tracePt t="23754" x="3938588" y="3062288"/>
          <p14:tracePt t="23770" x="3938588" y="3054350"/>
          <p14:tracePt t="23787" x="3946525" y="3054350"/>
          <p14:tracePt t="23803" x="3956050" y="3054350"/>
          <p14:tracePt t="23823" x="3965575" y="3054350"/>
          <p14:tracePt t="23850" x="3965575" y="3044825"/>
          <p14:tracePt t="23982" x="3956050" y="3044825"/>
          <p14:tracePt t="24002" x="3946525" y="3044825"/>
          <p14:tracePt t="24014" x="3946525" y="3054350"/>
          <p14:tracePt t="24027" x="3938588" y="3054350"/>
          <p14:tracePt t="24037" x="3938588" y="3062288"/>
          <p14:tracePt t="24062" x="3929063" y="3071813"/>
          <p14:tracePt t="24096" x="3919538" y="3071813"/>
          <p14:tracePt t="24102" x="3911600" y="3081338"/>
          <p14:tracePt t="24117" x="3902075" y="3081338"/>
          <p14:tracePt t="24137" x="3894138" y="3081338"/>
          <p14:tracePt t="24170" x="3884613" y="3081338"/>
          <p14:tracePt t="24183" x="3875088" y="3081338"/>
          <p14:tracePt t="24217" x="3867150" y="3081338"/>
          <p14:tracePt t="24244" x="3857625" y="3081338"/>
          <p14:tracePt t="24279" x="3848100" y="3081338"/>
          <p14:tracePt t="24306" x="3840163" y="3081338"/>
          <p14:tracePt t="24313" x="3830638" y="3081338"/>
          <p14:tracePt t="24326" x="3822700" y="3081338"/>
          <p14:tracePt t="24340" x="3813175" y="3081338"/>
          <p14:tracePt t="24353" x="3795713" y="3081338"/>
          <p14:tracePt t="24369" x="3776663" y="3081338"/>
          <p14:tracePt t="24386" x="3741738" y="3081338"/>
          <p14:tracePt t="24403" x="3705225" y="3081338"/>
          <p14:tracePt t="24420" x="3679825" y="3081338"/>
          <p14:tracePt t="24437" x="3660775" y="3081338"/>
          <p14:tracePt t="24453" x="3652838" y="3081338"/>
          <p14:tracePt t="24470" x="3643313" y="3081338"/>
          <p14:tracePt t="24487" x="3633788" y="3081338"/>
          <p14:tracePt t="24503" x="3625850" y="3081338"/>
          <p14:tracePt t="24537" x="3616325" y="3081338"/>
          <p14:tracePt t="24670" x="3608388" y="3081338"/>
          <p14:tracePt t="24711" x="3598863" y="3081338"/>
          <p14:tracePt t="24720" x="3589338" y="3081338"/>
          <p14:tracePt t="24734" x="3581400" y="3081338"/>
          <p14:tracePt t="24740" x="3571875" y="3081338"/>
          <p14:tracePt t="24753" x="3562350" y="3071813"/>
          <p14:tracePt t="24771" x="3554413" y="3071813"/>
          <p14:tracePt t="24787" x="3544888" y="3071813"/>
          <p14:tracePt t="24807" x="3536950" y="3071813"/>
          <p14:tracePt t="25106" x="3544888" y="3071813"/>
          <p14:tracePt t="25119" x="3554413" y="3071813"/>
          <p14:tracePt t="25126" x="3562350" y="3071813"/>
          <p14:tracePt t="25141" x="3571875" y="3071813"/>
          <p14:tracePt t="25154" x="3581400" y="3081338"/>
          <p14:tracePt t="25169" x="3598863" y="3081338"/>
          <p14:tracePt t="25186" x="3608388" y="3081338"/>
          <p14:tracePt t="25203" x="3625850" y="3081338"/>
          <p14:tracePt t="25219" x="3633788" y="3081338"/>
          <p14:tracePt t="25236" x="3660775" y="3081338"/>
          <p14:tracePt t="25253" x="3670300" y="3081338"/>
          <p14:tracePt t="25269" x="3687763" y="3081338"/>
          <p14:tracePt t="25286" x="3697288" y="3081338"/>
          <p14:tracePt t="25303" x="3705225" y="3081338"/>
          <p14:tracePt t="25319" x="3714750" y="3081338"/>
          <p14:tracePt t="25336" x="3724275" y="3081338"/>
          <p14:tracePt t="25353" x="3732213" y="3081338"/>
          <p14:tracePt t="25370" x="3741738" y="3081338"/>
          <p14:tracePt t="25388" x="3751263" y="3081338"/>
          <p14:tracePt t="25403" x="3759200" y="3081338"/>
          <p14:tracePt t="25420" x="3768725" y="3081338"/>
          <p14:tracePt t="25436" x="3776663" y="3081338"/>
          <p14:tracePt t="25453" x="3786188" y="3081338"/>
          <p14:tracePt t="25470" x="3803650" y="3081338"/>
          <p14:tracePt t="25486" x="3813175" y="3081338"/>
          <p14:tracePt t="25503" x="3830638" y="3081338"/>
          <p14:tracePt t="25520" x="3840163" y="3081338"/>
          <p14:tracePt t="25537" x="3848100" y="3081338"/>
          <p14:tracePt t="25571" x="3875088" y="3081338"/>
          <p14:tracePt t="25587" x="3894138" y="3081338"/>
          <p14:tracePt t="25603" x="3902075" y="3081338"/>
          <p14:tracePt t="25620" x="3919538" y="3081338"/>
          <p14:tracePt t="25637" x="3929063" y="3081338"/>
          <p14:tracePt t="25653" x="3938588" y="3081338"/>
          <p14:tracePt t="25670" x="3946525" y="3081338"/>
          <p14:tracePt t="25695" x="3956050" y="3081338"/>
          <p14:tracePt t="25709" x="3965575" y="3081338"/>
          <p14:tracePt t="25750" x="3973513" y="3081338"/>
          <p14:tracePt t="26065" x="3973513" y="3071813"/>
          <p14:tracePt t="26160" x="3965575" y="3062288"/>
          <p14:tracePt t="26173" x="3956050" y="3062288"/>
          <p14:tracePt t="26220" x="3956050" y="3054350"/>
          <p14:tracePt t="26261" x="3946525" y="3054350"/>
          <p14:tracePt t="26804" x="3946525" y="3044825"/>
          <p14:tracePt t="26838" x="3938588" y="3044825"/>
          <p14:tracePt t="26967" x="3938588" y="3036888"/>
          <p14:tracePt t="27001" x="3938588" y="3027363"/>
          <p14:tracePt t="27008" x="3929063" y="3017838"/>
          <p14:tracePt t="27022" x="3929063" y="3009900"/>
          <p14:tracePt t="27037" x="3919538" y="3009900"/>
          <p14:tracePt t="27055" x="3919538" y="2990850"/>
          <p14:tracePt t="27070" x="3919538" y="2982913"/>
          <p14:tracePt t="27087" x="3919538" y="2973388"/>
          <p14:tracePt t="27120" x="3911600" y="2965450"/>
          <p14:tracePt t="27157" x="3902075" y="2965450"/>
          <p14:tracePt t="27191" x="3894138" y="2965450"/>
          <p14:tracePt t="27205" x="3894138" y="2955925"/>
          <p14:tracePt t="27218" x="3884613" y="2955925"/>
          <p14:tracePt t="27231" x="3884613" y="2946400"/>
          <p14:tracePt t="27239" x="3875088" y="2946400"/>
          <p14:tracePt t="27266" x="3867150" y="2946400"/>
          <p14:tracePt t="27300" x="3857625" y="2946400"/>
          <p14:tracePt t="27376" x="3848100" y="2946400"/>
          <p14:tracePt t="27397" x="3840163" y="2946400"/>
          <p14:tracePt t="27425" x="3830638" y="2946400"/>
          <p14:tracePt t="27507" x="3822700" y="2946400"/>
          <p14:tracePt t="27535" x="3813175" y="2946400"/>
          <p14:tracePt t="27542" x="3803650" y="2946400"/>
          <p14:tracePt t="27555" x="3795713" y="2946400"/>
          <p14:tracePt t="27570" x="3786188" y="2946400"/>
          <p14:tracePt t="27588" x="3759200" y="2946400"/>
          <p14:tracePt t="27603" x="3741738" y="2946400"/>
          <p14:tracePt t="27620" x="3705225" y="2946400"/>
          <p14:tracePt t="27637" x="3660775" y="2946400"/>
          <p14:tracePt t="27653" x="3625850" y="2946400"/>
          <p14:tracePt t="27670" x="3608388" y="2946400"/>
          <p14:tracePt t="27687" x="3554413" y="2938463"/>
          <p14:tracePt t="27704" x="3509963" y="2938463"/>
          <p14:tracePt t="27720" x="3482975" y="2928938"/>
          <p14:tracePt t="27737" x="3438525" y="2919413"/>
          <p14:tracePt t="27753" x="3322638" y="2919413"/>
          <p14:tracePt t="27770" x="3259138" y="2919413"/>
          <p14:tracePt t="27775" x="3224213" y="2919413"/>
          <p14:tracePt t="27787" x="3179763" y="2919413"/>
          <p14:tracePt t="27803" x="3152775" y="2919413"/>
          <p14:tracePt t="27821" x="3116263" y="2919413"/>
          <p14:tracePt t="27837" x="3089275" y="2919413"/>
          <p14:tracePt t="27855" x="3036888" y="2911475"/>
          <p14:tracePt t="27870" x="2982913" y="2911475"/>
          <p14:tracePt t="27887" x="2919413" y="2911475"/>
          <p14:tracePt t="27903" x="2822575" y="2911475"/>
          <p14:tracePt t="27920" x="2776538" y="2911475"/>
          <p14:tracePt t="27937" x="2714625" y="2911475"/>
          <p14:tracePt t="27953" x="2660650" y="2911475"/>
          <p14:tracePt t="27971" x="2589213" y="2911475"/>
          <p14:tracePt t="27987" x="2517775" y="2919413"/>
          <p14:tracePt t="28005" x="2411413" y="2928938"/>
          <p14:tracePt t="28020" x="2357438" y="2938463"/>
          <p14:tracePt t="28037" x="2295525" y="2946400"/>
          <p14:tracePt t="28053" x="2251075" y="2946400"/>
          <p14:tracePt t="28070" x="2224088" y="2955925"/>
          <p14:tracePt t="28087" x="2197100" y="2965450"/>
          <p14:tracePt t="28103" x="2179638" y="2965450"/>
          <p14:tracePt t="28121" x="2160588" y="2973388"/>
          <p14:tracePt t="28137" x="2143125" y="2982913"/>
          <p14:tracePt t="28153" x="2125663" y="2982913"/>
          <p14:tracePt t="28170" x="2098675" y="2990850"/>
          <p14:tracePt t="28186" x="2071688" y="2990850"/>
          <p14:tracePt t="28203" x="2044700" y="2990850"/>
          <p14:tracePt t="28219" x="2036763" y="2990850"/>
          <p14:tracePt t="28236" x="2017713" y="2990850"/>
          <p14:tracePt t="28269" x="2009775" y="2990850"/>
          <p14:tracePt t="28291" x="2000250" y="2990850"/>
          <p14:tracePt t="28401" x="2009775" y="2990850"/>
          <p14:tracePt t="28428" x="2017713" y="2990850"/>
          <p14:tracePt t="28449" x="2027238" y="2990850"/>
          <p14:tracePt t="28455" x="2036763" y="2990850"/>
          <p14:tracePt t="28469" x="2044700" y="2990850"/>
          <p14:tracePt t="28483" x="2054225" y="2990850"/>
          <p14:tracePt t="28490" x="2062163" y="2990850"/>
          <p14:tracePt t="28503" x="2071688" y="2990850"/>
          <p14:tracePt t="28520" x="2081213" y="2990850"/>
          <p14:tracePt t="28537" x="2098675" y="2990850"/>
          <p14:tracePt t="28553" x="2108200" y="3000375"/>
          <p14:tracePt t="28570" x="2116138" y="3000375"/>
          <p14:tracePt t="28587" x="2133600" y="3017838"/>
          <p14:tracePt t="28603" x="2152650" y="3017838"/>
          <p14:tracePt t="28620" x="2179638" y="3036888"/>
          <p14:tracePt t="28637" x="2205038" y="3054350"/>
          <p14:tracePt t="28655" x="2241550" y="3062288"/>
          <p14:tracePt t="28670" x="2268538" y="3071813"/>
          <p14:tracePt t="28689" x="2295525" y="3071813"/>
          <p14:tracePt t="28703" x="2347913" y="3081338"/>
          <p14:tracePt t="28720" x="2393950" y="3089275"/>
          <p14:tracePt t="28737" x="2446338" y="3089275"/>
          <p14:tracePt t="28754" x="2482850" y="3089275"/>
          <p14:tracePt t="28770" x="2527300" y="3089275"/>
          <p14:tracePt t="28787" x="2562225" y="3089275"/>
          <p14:tracePt t="28803" x="2616200" y="3089275"/>
          <p14:tracePt t="28820" x="2687638" y="3089275"/>
          <p14:tracePt t="28837" x="2732088" y="3098800"/>
          <p14:tracePt t="28853" x="2776538" y="3098800"/>
          <p14:tracePt t="28870" x="2840038" y="3098800"/>
          <p14:tracePt t="28887" x="2867025" y="3098800"/>
          <p14:tracePt t="28904" x="2919413" y="3108325"/>
          <p14:tracePt t="28921" x="2965450" y="3108325"/>
          <p14:tracePt t="28937" x="3017838" y="3108325"/>
          <p14:tracePt t="28953" x="3071813" y="3116263"/>
          <p14:tracePt t="28970" x="3179763" y="3133725"/>
          <p14:tracePt t="28987" x="3232150" y="3133725"/>
          <p14:tracePt t="29003" x="3295650" y="3133725"/>
          <p14:tracePt t="29020" x="3330575" y="3143250"/>
          <p14:tracePt t="29037" x="3384550" y="3143250"/>
          <p14:tracePt t="29053" x="3419475" y="3152775"/>
          <p14:tracePt t="29071" x="3473450" y="3160713"/>
          <p14:tracePt t="29087" x="3509963" y="3160713"/>
          <p14:tracePt t="29103" x="3554413" y="3160713"/>
          <p14:tracePt t="29120" x="3608388" y="3160713"/>
          <p14:tracePt t="29137" x="3643313" y="3160713"/>
          <p14:tracePt t="29153" x="3679825" y="3160713"/>
          <p14:tracePt t="29170" x="3724275" y="3160713"/>
          <p14:tracePt t="29187" x="3768725" y="3160713"/>
          <p14:tracePt t="29203" x="3795713" y="3160713"/>
          <p14:tracePt t="29219" x="3830638" y="3160713"/>
          <p14:tracePt t="29236" x="3875088" y="3160713"/>
          <p14:tracePt t="29253" x="3911600" y="3152775"/>
          <p14:tracePt t="29255" x="3919538" y="3152775"/>
          <p14:tracePt t="29269" x="3956050" y="3152775"/>
          <p14:tracePt t="29286" x="4010025" y="3143250"/>
          <p14:tracePt t="29303" x="4081463" y="3125788"/>
          <p14:tracePt t="29319" x="4108450" y="3116263"/>
          <p14:tracePt t="29336" x="4133850" y="3108325"/>
          <p14:tracePt t="29353" x="4170363" y="3089275"/>
          <p14:tracePt t="29370" x="4187825" y="3081338"/>
          <p14:tracePt t="29386" x="4197350" y="3071813"/>
          <p14:tracePt t="29403" x="4214813" y="3054350"/>
          <p14:tracePt t="29420" x="4232275" y="3036888"/>
          <p14:tracePt t="29436" x="4241800" y="3027363"/>
          <p14:tracePt t="29453" x="4251325" y="3017838"/>
          <p14:tracePt t="29469" x="4251325" y="3000375"/>
          <p14:tracePt t="29486" x="4259263" y="3000375"/>
          <p14:tracePt t="29503" x="4259263" y="2982913"/>
          <p14:tracePt t="29519" x="4268788" y="2973388"/>
          <p14:tracePt t="29536" x="4276725" y="2965450"/>
          <p14:tracePt t="29553" x="4286250" y="2955925"/>
          <p14:tracePt t="29570" x="4286250" y="2946400"/>
          <p14:tracePt t="29620" x="4276725" y="2946400"/>
          <p14:tracePt t="29633" x="4276725" y="2938463"/>
          <p14:tracePt t="29640" x="4276725" y="2928938"/>
          <p14:tracePt t="29653" x="4268788" y="2919413"/>
          <p14:tracePt t="29670" x="4251325" y="2894013"/>
          <p14:tracePt t="29687" x="4224338" y="2857500"/>
          <p14:tracePt t="29703" x="4170363" y="2795588"/>
          <p14:tracePt t="29721" x="4125913" y="2759075"/>
          <p14:tracePt t="29737" x="4089400" y="2732088"/>
          <p14:tracePt t="29755" x="4000500" y="2687638"/>
          <p14:tracePt t="29770" x="3946525" y="2670175"/>
          <p14:tracePt t="29787" x="3902075" y="2652713"/>
          <p14:tracePt t="29803" x="3848100" y="2633663"/>
          <p14:tracePt t="29820" x="3803650" y="2625725"/>
          <p14:tracePt t="29837" x="3741738" y="2616200"/>
          <p14:tracePt t="29853" x="3589338" y="2598738"/>
          <p14:tracePt t="29871" x="3438525" y="2598738"/>
          <p14:tracePt t="29887" x="3303588" y="2598738"/>
          <p14:tracePt t="29903" x="3143250" y="2625725"/>
          <p14:tracePt t="29920" x="2867025" y="2687638"/>
          <p14:tracePt t="29937" x="2759075" y="2732088"/>
          <p14:tracePt t="29953" x="2705100" y="2759075"/>
          <p14:tracePt t="29970" x="2633663" y="2795588"/>
          <p14:tracePt t="29989" x="2527300" y="2830513"/>
          <p14:tracePt t="30004" x="2455863" y="2857500"/>
          <p14:tracePt t="30020" x="2393950" y="2884488"/>
          <p14:tracePt t="30037" x="2295525" y="2884488"/>
          <p14:tracePt t="30054" x="2259013" y="2894013"/>
          <p14:tracePt t="30070" x="2214563" y="2894013"/>
          <p14:tracePt t="30087" x="2205038" y="2894013"/>
          <p14:tracePt t="30104" x="2170113" y="2894013"/>
          <p14:tracePt t="30120" x="2143125" y="2894013"/>
          <p14:tracePt t="30138" x="2108200" y="2894013"/>
          <p14:tracePt t="30153" x="2081213" y="2901950"/>
          <p14:tracePt t="30170" x="2054225" y="2911475"/>
          <p14:tracePt t="30186" x="2009775" y="2911475"/>
          <p14:tracePt t="30203" x="2000250" y="2919413"/>
          <p14:tracePt t="30219" x="1982788" y="2919413"/>
          <p14:tracePt t="30236" x="1973263" y="2928938"/>
          <p14:tracePt t="30253" x="1965325" y="2938463"/>
          <p14:tracePt t="30286" x="1965325" y="2946400"/>
          <p14:tracePt t="30308" x="1965325" y="2955925"/>
          <p14:tracePt t="30322" x="1973263" y="2955925"/>
          <p14:tracePt t="30336" x="1982788" y="2955925"/>
          <p14:tracePt t="30353" x="1990725" y="2955925"/>
          <p14:tracePt t="30370" x="2000250" y="2955925"/>
          <p14:tracePt t="30386" x="2017713" y="2955925"/>
          <p14:tracePt t="30405" x="2036763" y="2965450"/>
          <p14:tracePt t="30420" x="2054225" y="2973388"/>
          <p14:tracePt t="30438" x="2071688" y="2973388"/>
          <p14:tracePt t="30454" x="2089150" y="2982913"/>
          <p14:tracePt t="30470" x="2098675" y="2982913"/>
          <p14:tracePt t="30487" x="2143125" y="3000375"/>
          <p14:tracePt t="30504" x="2170113" y="3017838"/>
          <p14:tracePt t="30521" x="2214563" y="3054350"/>
          <p14:tracePt t="30537" x="2241550" y="3071813"/>
          <p14:tracePt t="30555" x="2295525" y="3098800"/>
          <p14:tracePt t="30570" x="2322513" y="3108325"/>
          <p14:tracePt t="30587" x="2347913" y="3125788"/>
          <p14:tracePt t="30603" x="2384425" y="3143250"/>
          <p14:tracePt t="30620" x="2411413" y="3152775"/>
          <p14:tracePt t="30637" x="2446338" y="3160713"/>
          <p14:tracePt t="30653" x="2473325" y="3160713"/>
          <p14:tracePt t="30671" x="2490788" y="3170238"/>
          <p14:tracePt t="30687" x="2509838" y="3179763"/>
          <p14:tracePt t="30704" x="2527300" y="3179763"/>
          <p14:tracePt t="30720" x="2544763" y="3179763"/>
          <p14:tracePt t="30737" x="2554288" y="3179763"/>
          <p14:tracePt t="30753" x="2571750" y="3179763"/>
          <p14:tracePt t="30770" x="2598738" y="3179763"/>
          <p14:tracePt t="30775" x="2608263" y="3187700"/>
          <p14:tracePt t="30786" x="2625725" y="3197225"/>
          <p14:tracePt t="30803" x="2652713" y="3197225"/>
          <p14:tracePt t="30821" x="2697163" y="3197225"/>
          <p14:tracePt t="30836" x="2795588" y="3197225"/>
          <p14:tracePt t="30853" x="2847975" y="3205163"/>
          <p14:tracePt t="30870" x="2911475" y="3214688"/>
          <p14:tracePt t="30886" x="2938463" y="3224213"/>
          <p14:tracePt t="30903" x="3009900" y="3224213"/>
          <p14:tracePt t="30920" x="3081338" y="3232150"/>
          <p14:tracePt t="30938" x="3224213" y="3251200"/>
          <p14:tracePt t="30953" x="3295650" y="3251200"/>
          <p14:tracePt t="30970" x="3330575" y="3259138"/>
          <p14:tracePt t="30987" x="3375025" y="3268663"/>
          <p14:tracePt t="31003" x="3394075" y="3268663"/>
          <p14:tracePt t="31020" x="3419475" y="3268663"/>
          <p14:tracePt t="31037" x="3446463" y="3268663"/>
          <p14:tracePt t="31054" x="3527425" y="3276600"/>
          <p14:tracePt t="31070" x="3616325" y="3276600"/>
          <p14:tracePt t="31088" x="3741738" y="3268663"/>
          <p14:tracePt t="31103" x="3768725" y="3268663"/>
          <p14:tracePt t="31121" x="3786188" y="3268663"/>
          <p14:tracePt t="31137" x="3803650" y="3268663"/>
          <p14:tracePt t="31153" x="3822700" y="3259138"/>
          <p14:tracePt t="31170" x="3840163" y="3259138"/>
          <p14:tracePt t="31186" x="3857625" y="3251200"/>
          <p14:tracePt t="31203" x="3884613" y="3251200"/>
          <p14:tracePt t="31219" x="3894138" y="3241675"/>
          <p14:tracePt t="31236" x="3902075" y="3241675"/>
          <p14:tracePt t="31253" x="3911600" y="3232150"/>
          <p14:tracePt t="31269" x="3919538" y="3224213"/>
          <p14:tracePt t="31286" x="3919538" y="3214688"/>
          <p14:tracePt t="31303" x="3919538" y="3205163"/>
          <p14:tracePt t="31320" x="3919538" y="3197225"/>
          <p14:tracePt t="31336" x="3929063" y="3187700"/>
          <p14:tracePt t="31353" x="3929063" y="3179763"/>
          <p14:tracePt t="31369" x="3929063" y="3160713"/>
          <p14:tracePt t="31387" x="3929063" y="3152775"/>
          <p14:tracePt t="31403" x="3929063" y="3143250"/>
          <p14:tracePt t="31420" x="3929063" y="3133725"/>
          <p14:tracePt t="31439" x="3929063" y="3125788"/>
          <p14:tracePt t="31903" x="3929063" y="3116263"/>
          <p14:tracePt t="31917" x="3929063" y="3108325"/>
          <p14:tracePt t="31937" x="3919538" y="3108325"/>
          <p14:tracePt t="31943" x="3911600" y="3108325"/>
          <p14:tracePt t="31953" x="3902075" y="3108325"/>
          <p14:tracePt t="31970" x="3884613" y="3108325"/>
          <p14:tracePt t="31987" x="3848100" y="3116263"/>
          <p14:tracePt t="32004" x="3759200" y="3143250"/>
          <p14:tracePt t="32020" x="3652838" y="3187700"/>
          <p14:tracePt t="32037" x="3571875" y="3224213"/>
          <p14:tracePt t="32053" x="3455988" y="3276600"/>
          <p14:tracePt t="32070" x="3340100" y="3330575"/>
          <p14:tracePt t="32087" x="3027363" y="3419475"/>
          <p14:tracePt t="32104" x="2830513" y="3446463"/>
          <p14:tracePt t="32121" x="2625725" y="3482975"/>
          <p14:tracePt t="32137" x="2374900" y="3536950"/>
          <p14:tracePt t="32155" x="2303463" y="3544888"/>
          <p14:tracePt t="32170" x="2276475" y="3544888"/>
          <p14:tracePt t="32186" x="2241550" y="3554413"/>
          <p14:tracePt t="32203" x="2214563" y="3554413"/>
          <p14:tracePt t="32219" x="2187575" y="3554413"/>
          <p14:tracePt t="32236" x="2108200" y="3554413"/>
          <p14:tracePt t="32253" x="2044700" y="3536950"/>
          <p14:tracePt t="32269" x="2000250" y="3517900"/>
          <p14:tracePt t="32271" x="1973263" y="3517900"/>
          <p14:tracePt t="32286" x="1938338" y="3500438"/>
          <p14:tracePt t="32303" x="1893888" y="3482975"/>
          <p14:tracePt t="32319" x="1830388" y="3446463"/>
          <p14:tracePt t="32336" x="1803400" y="3429000"/>
          <p14:tracePt t="32353" x="1758950" y="3402013"/>
          <p14:tracePt t="32369" x="1731963" y="3394075"/>
          <p14:tracePt t="32386" x="1714500" y="3375025"/>
          <p14:tracePt t="32403" x="1660525" y="3348038"/>
          <p14:tracePt t="32420" x="1625600" y="3330575"/>
          <p14:tracePt t="32437" x="1571625" y="3303588"/>
          <p14:tracePt t="32453" x="1544638" y="3286125"/>
          <p14:tracePt t="32470" x="1509713" y="3268663"/>
          <p14:tracePt t="32487" x="1490663" y="3251200"/>
          <p14:tracePt t="32503" x="1473200" y="3232150"/>
          <p14:tracePt t="32520" x="1455738" y="3224213"/>
          <p14:tracePt t="32537" x="1438275" y="3205163"/>
          <p14:tracePt t="32553" x="1438275" y="3197225"/>
          <p14:tracePt t="32571" x="1428750" y="3197225"/>
          <p14:tracePt t="32587" x="1428750" y="3187700"/>
          <p14:tracePt t="32603" x="1419225" y="3187700"/>
          <p14:tracePt t="32620" x="1419225" y="3179763"/>
          <p14:tracePt t="32637" x="1419225" y="3170238"/>
          <p14:tracePt t="32654" x="1419225" y="3160713"/>
          <p14:tracePt t="32689" x="1419225" y="3152775"/>
          <p14:tracePt t="32750" x="1428750" y="3152775"/>
          <p14:tracePt t="32764" x="1438275" y="3152775"/>
          <p14:tracePt t="32778" x="1446213" y="3152775"/>
          <p14:tracePt t="32791" x="1455738" y="3152775"/>
          <p14:tracePt t="32806" x="1465263" y="3152775"/>
          <p14:tracePt t="32826" x="1473200" y="3152775"/>
          <p14:tracePt t="32838" x="1482725" y="3152775"/>
          <p14:tracePt t="32854" x="1490663" y="3152775"/>
          <p14:tracePt t="32870" x="1500188" y="3152775"/>
          <p14:tracePt t="32888" x="1509713" y="3152775"/>
          <p14:tracePt t="32903" x="1517650" y="3152775"/>
          <p14:tracePt t="32935" x="1527175" y="3152775"/>
          <p14:tracePt t="32969" x="1536700" y="3152775"/>
          <p14:tracePt t="33010" x="1536700" y="3143250"/>
          <p14:tracePt t="33017" x="1544638" y="3143250"/>
          <p14:tracePt t="33024" x="1544638" y="3133725"/>
          <p14:tracePt t="33052" x="1554163" y="3133725"/>
          <p14:tracePt t="33059" x="1554163" y="3125788"/>
          <p14:tracePt t="33078" x="1562100" y="3125788"/>
          <p14:tracePt t="33092" x="1562100" y="3116263"/>
          <p14:tracePt t="33120" x="1562100" y="3108325"/>
          <p14:tracePt t="33154" x="1562100" y="3098800"/>
          <p14:tracePt t="33173" x="1562100" y="3089275"/>
          <p14:tracePt t="33194" x="1562100" y="3081338"/>
          <p14:tracePt t="33200" x="1554163" y="3081338"/>
          <p14:tracePt t="33221" x="1554163" y="3071813"/>
          <p14:tracePt t="33261" x="1562100" y="3071813"/>
          <p14:tracePt t="33296" x="1571625" y="3071813"/>
          <p14:tracePt t="33316" x="1581150" y="3071813"/>
          <p14:tracePt t="33329" x="1598613" y="3071813"/>
          <p14:tracePt t="33344" x="1608138" y="3071813"/>
          <p14:tracePt t="33351" x="1616075" y="3071813"/>
          <p14:tracePt t="33357" x="1625600" y="3071813"/>
          <p14:tracePt t="33369" x="1633538" y="3071813"/>
          <p14:tracePt t="33386" x="1670050" y="3071813"/>
          <p14:tracePt t="33404" x="1687513" y="3071813"/>
          <p14:tracePt t="33420" x="1724025" y="3071813"/>
          <p14:tracePt t="33437" x="1751013" y="3071813"/>
          <p14:tracePt t="33454" x="1768475" y="3071813"/>
          <p14:tracePt t="33470" x="1776413" y="3071813"/>
          <p14:tracePt t="33487" x="1785938" y="3071813"/>
          <p14:tracePt t="33520" x="1795463" y="3071813"/>
          <p14:tracePt t="33537" x="1795463" y="3081338"/>
          <p14:tracePt t="33605" x="1795463" y="3089275"/>
          <p14:tracePt t="33619" x="1785938" y="3089275"/>
          <p14:tracePt t="33625" x="1785938" y="3098800"/>
          <p14:tracePt t="33637" x="1776413" y="3098800"/>
          <p14:tracePt t="33653" x="1758950" y="3098800"/>
          <p14:tracePt t="33671" x="1751013" y="3098800"/>
          <p14:tracePt t="33687" x="1724025" y="3108325"/>
          <p14:tracePt t="33703" x="1704975" y="3116263"/>
          <p14:tracePt t="33721" x="1687513" y="3116263"/>
          <p14:tracePt t="33737" x="1679575" y="3116263"/>
          <p14:tracePt t="33754" x="1660525" y="3116263"/>
          <p14:tracePt t="33770" x="1652588" y="3116263"/>
          <p14:tracePt t="33787" x="1643063" y="3116263"/>
          <p14:tracePt t="34008" x="1633538" y="3116263"/>
          <p14:tracePt t="34049" x="1625600" y="3116263"/>
          <p14:tracePt t="34070" x="1625600" y="3108325"/>
          <p14:tracePt t="34083" x="1616075" y="3108325"/>
          <p14:tracePt t="34097" x="1608138" y="3098800"/>
          <p14:tracePt t="34104" x="1608138" y="3089275"/>
          <p14:tracePt t="34125" x="1598613" y="3081338"/>
          <p14:tracePt t="34150" x="1598613" y="3071813"/>
          <p14:tracePt t="34177" x="1598613" y="3062288"/>
          <p14:tracePt t="34328" x="1598613" y="3071813"/>
          <p14:tracePt t="34342" x="1608138" y="3071813"/>
          <p14:tracePt t="34356" x="1616075" y="3071813"/>
          <p14:tracePt t="34363" x="1616075" y="3081338"/>
          <p14:tracePt t="34391" x="1625600" y="3081338"/>
          <p14:tracePt t="34398" x="1625600" y="3089275"/>
          <p14:tracePt t="34412" x="1633538" y="3098800"/>
          <p14:tracePt t="34432" x="1643063" y="3098800"/>
          <p14:tracePt t="34439" x="1643063" y="3108325"/>
          <p14:tracePt t="34453" x="1652588" y="3108325"/>
          <p14:tracePt t="34473" x="1660525" y="3108325"/>
          <p14:tracePt t="34507" x="1670050" y="3108325"/>
          <p14:tracePt t="34541" x="1679575" y="3108325"/>
          <p14:tracePt t="34555" x="1687513" y="3108325"/>
          <p14:tracePt t="34589" x="1697038" y="3116263"/>
          <p14:tracePt t="34610" x="1704975" y="3116263"/>
          <p14:tracePt t="34644" x="1714500" y="3116263"/>
          <p14:tracePt t="34658" x="1724025" y="3116263"/>
          <p14:tracePt t="34692" x="1731963" y="3116263"/>
          <p14:tracePt t="34719" x="1741488" y="3116263"/>
          <p14:tracePt t="34735" x="1751013" y="3116263"/>
          <p14:tracePt t="34742" x="1758950" y="3125788"/>
          <p14:tracePt t="34754" x="1768475" y="3133725"/>
          <p14:tracePt t="34770" x="1785938" y="3133725"/>
          <p14:tracePt t="34787" x="1812925" y="3133725"/>
          <p14:tracePt t="34803" x="1830388" y="3143250"/>
          <p14:tracePt t="34821" x="1857375" y="3143250"/>
          <p14:tracePt t="34837" x="1874838" y="3143250"/>
          <p14:tracePt t="34853" x="1901825" y="3143250"/>
          <p14:tracePt t="34870" x="1938338" y="3152775"/>
          <p14:tracePt t="34887" x="1946275" y="3152775"/>
          <p14:tracePt t="34903" x="1965325" y="3152775"/>
          <p14:tracePt t="34920" x="1990725" y="3152775"/>
          <p14:tracePt t="34937" x="2009775" y="3152775"/>
          <p14:tracePt t="34953" x="2017713" y="3152775"/>
          <p14:tracePt t="34971" x="2044700" y="3152775"/>
          <p14:tracePt t="34987" x="2054225" y="3152775"/>
          <p14:tracePt t="35003" x="2071688" y="3152775"/>
          <p14:tracePt t="35020" x="2089150" y="3152775"/>
          <p14:tracePt t="35037" x="2108200" y="3152775"/>
          <p14:tracePt t="35054" x="2125663" y="3152775"/>
          <p14:tracePt t="35070" x="2133600" y="3152775"/>
          <p14:tracePt t="35087" x="2152650" y="3152775"/>
          <p14:tracePt t="35103" x="2170113" y="3152775"/>
          <p14:tracePt t="35121" x="2197100" y="3152775"/>
          <p14:tracePt t="35137" x="2214563" y="3152775"/>
          <p14:tracePt t="35153" x="2232025" y="3152775"/>
          <p14:tracePt t="35170" x="2259013" y="3152775"/>
          <p14:tracePt t="35186" x="2276475" y="3152775"/>
          <p14:tracePt t="35203" x="2303463" y="3152775"/>
          <p14:tracePt t="35219" x="2322513" y="3152775"/>
          <p14:tracePt t="35236" x="2347913" y="3152775"/>
          <p14:tracePt t="35253" x="2374900" y="3152775"/>
          <p14:tracePt t="35269" x="2393950" y="3152775"/>
          <p14:tracePt t="35286" x="2411413" y="3152775"/>
          <p14:tracePt t="35303" x="2428875" y="3152775"/>
          <p14:tracePt t="35319" x="2465388" y="3152775"/>
          <p14:tracePt t="35336" x="2482850" y="3152775"/>
          <p14:tracePt t="35353" x="2509838" y="3152775"/>
          <p14:tracePt t="35370" x="2536825" y="3143250"/>
          <p14:tracePt t="35386" x="2554288" y="3143250"/>
          <p14:tracePt t="35403" x="2589213" y="3143250"/>
          <p14:tracePt t="35420" x="2598738" y="3143250"/>
          <p14:tracePt t="35437" x="2625725" y="3143250"/>
          <p14:tracePt t="35453" x="2643188" y="3143250"/>
          <p14:tracePt t="35470" x="2652713" y="3143250"/>
          <p14:tracePt t="35487" x="2679700" y="3143250"/>
          <p14:tracePt t="35504" x="2687638" y="3143250"/>
          <p14:tracePt t="35520" x="2697163" y="3143250"/>
          <p14:tracePt t="35553" x="2714625" y="3143250"/>
          <p14:tracePt t="35588" x="2724150" y="3143250"/>
          <p14:tracePt t="35656" x="2732088" y="3143250"/>
          <p14:tracePt t="36242" x="2741613" y="3133725"/>
          <p14:tracePt t="36249" x="2751138" y="3133725"/>
          <p14:tracePt t="36255" x="2759075" y="3133725"/>
          <p14:tracePt t="36270" x="2768600" y="3125788"/>
          <p14:tracePt t="36286" x="2776538" y="3125788"/>
          <p14:tracePt t="36303" x="2795588" y="3116263"/>
          <p14:tracePt t="36319" x="2795588" y="3108325"/>
          <p14:tracePt t="36336" x="2813050" y="3108325"/>
          <p14:tracePt t="36353" x="2822575" y="3108325"/>
          <p14:tracePt t="36370" x="2830513" y="3108325"/>
          <p14:tracePt t="36387" x="2840038" y="3108325"/>
          <p14:tracePt t="36420" x="2847975" y="3108325"/>
          <p14:tracePt t="36483" x="2857500" y="3108325"/>
          <p14:tracePt t="36961" x="2884488" y="3108325"/>
          <p14:tracePt t="36969" x="2911475" y="3108325"/>
          <p14:tracePt t="36976" x="2938463" y="3108325"/>
          <p14:tracePt t="36988" x="2973388" y="3108325"/>
          <p14:tracePt t="37003" x="3000375" y="3116263"/>
          <p14:tracePt t="37020" x="3017838" y="3116263"/>
          <p14:tracePt t="37037" x="3044825" y="3125788"/>
          <p14:tracePt t="37053" x="3054350" y="3125788"/>
          <p14:tracePt t="37070" x="3062288" y="3125788"/>
          <p14:tracePt t="37087" x="3071813" y="3125788"/>
          <p14:tracePt t="37104" x="3081338" y="3125788"/>
          <p14:tracePt t="37138" x="3089275" y="3125788"/>
          <p14:tracePt t="37159" x="3098800" y="3125788"/>
          <p14:tracePt t="37170" x="3098800" y="3116263"/>
          <p14:tracePt t="37186" x="3108325" y="3116263"/>
          <p14:tracePt t="37206" x="3116263" y="3108325"/>
          <p14:tracePt t="37233" x="3125788" y="3108325"/>
          <p14:tracePt t="37295" x="3133725" y="3108325"/>
          <p14:tracePt t="37399" x="3133725" y="3098800"/>
          <p14:tracePt t="37618" x="3143250" y="3098800"/>
          <p14:tracePt t="37625" x="3152775" y="3098800"/>
          <p14:tracePt t="37639" x="3160713" y="3098800"/>
          <p14:tracePt t="37653" x="3170238" y="3098800"/>
          <p14:tracePt t="37671" x="3187700" y="3098800"/>
          <p14:tracePt t="37687" x="3214688" y="3098800"/>
          <p14:tracePt t="37703" x="3224213" y="3098800"/>
          <p14:tracePt t="37720" x="3259138" y="3098800"/>
          <p14:tracePt t="37737" x="3276600" y="3108325"/>
          <p14:tracePt t="37754" x="3322638" y="3108325"/>
          <p14:tracePt t="37770" x="3348038" y="3108325"/>
          <p14:tracePt t="37787" x="3375025" y="3108325"/>
          <p14:tracePt t="37791" x="3384550" y="3108325"/>
          <p14:tracePt t="37803" x="3411538" y="3108325"/>
          <p14:tracePt t="37820" x="3438525" y="3108325"/>
          <p14:tracePt t="37837" x="3473450" y="3108325"/>
          <p14:tracePt t="37853" x="3500438" y="3108325"/>
          <p14:tracePt t="37870" x="3544888" y="3108325"/>
          <p14:tracePt t="37887" x="3571875" y="3108325"/>
          <p14:tracePt t="37904" x="3625850" y="3108325"/>
          <p14:tracePt t="37920" x="3652838" y="3108325"/>
          <p14:tracePt t="37938" x="3705225" y="3108325"/>
          <p14:tracePt t="37953" x="3751263" y="3108325"/>
          <p14:tracePt t="37970" x="3803650" y="3108325"/>
          <p14:tracePt t="37988" x="3848100" y="3108325"/>
          <p14:tracePt t="38005" x="3875088" y="3108325"/>
          <p14:tracePt t="38020" x="3902075" y="3108325"/>
          <p14:tracePt t="38037" x="3919538" y="3108325"/>
          <p14:tracePt t="38054" x="3938588" y="3108325"/>
          <p14:tracePt t="38070" x="3946525" y="3108325"/>
          <p14:tracePt t="38087" x="3956050" y="3108325"/>
          <p14:tracePt t="38103" x="3965575" y="3108325"/>
          <p14:tracePt t="41029" x="3983038" y="3108325"/>
          <p14:tracePt t="41043" x="3990975" y="3108325"/>
          <p14:tracePt t="41050" x="4000500" y="3108325"/>
          <p14:tracePt t="41063" x="4017963" y="3108325"/>
          <p14:tracePt t="41077" x="4027488" y="3108325"/>
          <p14:tracePt t="41091" x="4044950" y="3108325"/>
          <p14:tracePt t="41105" x="4054475" y="3108325"/>
          <p14:tracePt t="41120" x="4098925" y="3108325"/>
          <p14:tracePt t="41138" x="4197350" y="3089275"/>
          <p14:tracePt t="41153" x="4241800" y="3089275"/>
          <p14:tracePt t="41170" x="4276725" y="3081338"/>
          <p14:tracePt t="41186" x="4303713" y="3071813"/>
          <p14:tracePt t="41203" x="4313238" y="3071813"/>
          <p14:tracePt t="41219" x="4330700" y="3062288"/>
          <p14:tracePt t="41236" x="4348163" y="3054350"/>
          <p14:tracePt t="41254" x="4375150" y="3044825"/>
          <p14:tracePt t="41269" x="4394200" y="3036888"/>
          <p14:tracePt t="41286" x="4411663" y="3027363"/>
          <p14:tracePt t="41303" x="4429125" y="3027363"/>
          <p14:tracePt t="41319" x="4438650" y="3017838"/>
          <p14:tracePt t="41336" x="4483100" y="3000375"/>
          <p14:tracePt t="41353" x="4518025" y="3000375"/>
          <p14:tracePt t="41369" x="4554538" y="2982913"/>
          <p14:tracePt t="41386" x="4572000" y="2982913"/>
          <p14:tracePt t="41403" x="4581525" y="2982913"/>
          <p14:tracePt t="41420" x="4589463" y="2982913"/>
          <p14:tracePt t="41453" x="4598988" y="2982913"/>
          <p14:tracePt t="41665" x="4608513" y="2982913"/>
          <p14:tracePt t="41693" x="4608513" y="2990850"/>
          <p14:tracePt t="41714" x="4608513" y="3000375"/>
          <p14:tracePt t="41741" x="4608513" y="3009900"/>
          <p14:tracePt t="41774" x="4616450" y="3017838"/>
          <p14:tracePt t="41802" x="4616450" y="3027363"/>
          <p14:tracePt t="41836" x="4616450" y="3036888"/>
          <p14:tracePt t="41857" x="4616450" y="3044825"/>
          <p14:tracePt t="41891" x="4625975" y="3044825"/>
          <p14:tracePt t="41996" x="4625975" y="3054350"/>
          <p14:tracePt t="42089" x="4616450" y="3054350"/>
          <p14:tracePt t="42095" x="4608513" y="3054350"/>
          <p14:tracePt t="42103" x="4598988" y="3054350"/>
          <p14:tracePt t="42120" x="4581525" y="3054350"/>
          <p14:tracePt t="42137" x="4562475" y="3054350"/>
          <p14:tracePt t="42154" x="4545013" y="3054350"/>
          <p14:tracePt t="42170" x="4527550" y="3044825"/>
          <p14:tracePt t="42186" x="4510088" y="3044825"/>
          <p14:tracePt t="42203" x="4446588" y="3044825"/>
          <p14:tracePt t="42219" x="4313238" y="3062288"/>
          <p14:tracePt t="42236" x="4062413" y="3081338"/>
          <p14:tracePt t="42253" x="3822700" y="3108325"/>
          <p14:tracePt t="42269" x="3679825" y="3125788"/>
          <p14:tracePt t="42286" x="3429000" y="3143250"/>
          <p14:tracePt t="42303" x="3286125" y="3143250"/>
          <p14:tracePt t="42319" x="3089275" y="3133725"/>
          <p14:tracePt t="42336" x="2946400" y="3116263"/>
          <p14:tracePt t="42354" x="2803525" y="3116263"/>
          <p14:tracePt t="42370" x="2768600" y="3116263"/>
          <p14:tracePt t="42386" x="2732088" y="3116263"/>
          <p14:tracePt t="42403" x="2697163" y="3116263"/>
          <p14:tracePt t="42420" x="2679700" y="3116263"/>
          <p14:tracePt t="42437" x="2643188" y="3116263"/>
          <p14:tracePt t="42453" x="2598738" y="3133725"/>
          <p14:tracePt t="42471" x="2544763" y="3143250"/>
          <p14:tracePt t="42487" x="2509838" y="3143250"/>
          <p14:tracePt t="42504" x="2465388" y="3143250"/>
          <p14:tracePt t="42520" x="2428875" y="3143250"/>
          <p14:tracePt t="42537" x="2419350" y="3143250"/>
          <p14:tracePt t="42553" x="2393950" y="3143250"/>
          <p14:tracePt t="42570" x="2374900" y="3143250"/>
          <p14:tracePt t="42587" x="2366963" y="3143250"/>
          <p14:tracePt t="42621" x="2357438" y="3143250"/>
          <p14:tracePt t="42649" x="2347913" y="3143250"/>
          <p14:tracePt t="42656" x="2347913" y="3133725"/>
          <p14:tracePt t="42670" x="2339975" y="3133725"/>
          <p14:tracePt t="42711" x="2339975" y="3125788"/>
          <p14:tracePt t="42739" x="2339975" y="3116263"/>
          <p14:tracePt t="42772" x="2339975" y="3108325"/>
          <p14:tracePt t="42787" x="2339975" y="3098800"/>
          <p14:tracePt t="42861" x="2339975" y="3089275"/>
          <p14:tracePt t="42889" x="2339975" y="3081338"/>
          <p14:tracePt t="42930" x="2339975" y="3071813"/>
          <p14:tracePt t="42971" x="2339975" y="3062288"/>
          <p14:tracePt t="43005" x="2339975" y="3054350"/>
          <p14:tracePt t="43566" x="2339975" y="3062288"/>
          <p14:tracePt t="43600" x="2339975" y="3071813"/>
          <p14:tracePt t="43914" x="2322513" y="3071813"/>
          <p14:tracePt t="43922" x="2303463" y="3071813"/>
          <p14:tracePt t="43928" x="2286000" y="3071813"/>
          <p14:tracePt t="43937" x="2268538" y="3071813"/>
          <p14:tracePt t="43954" x="2251075" y="3071813"/>
          <p14:tracePt t="43970" x="2241550" y="3071813"/>
          <p14:tracePt t="43987" x="2224088" y="3071813"/>
          <p14:tracePt t="44005" x="2214563" y="3062288"/>
          <p14:tracePt t="44113" x="2214563" y="3054350"/>
          <p14:tracePt t="44133" x="2224088" y="3054350"/>
          <p14:tracePt t="44140" x="2232025" y="3054350"/>
          <p14:tracePt t="44154" x="2241550" y="3054350"/>
          <p14:tracePt t="44173" x="2251075" y="3054350"/>
          <p14:tracePt t="44188" x="2259013" y="3054350"/>
          <p14:tracePt t="44203" x="2268538" y="3054350"/>
          <p14:tracePt t="44220" x="2276475" y="3054350"/>
          <p14:tracePt t="44236" x="2286000" y="3054350"/>
          <p14:tracePt t="44253" x="2295525" y="3054350"/>
          <p14:tracePt t="44269" x="2303463" y="3054350"/>
          <p14:tracePt t="44286" x="2312988" y="3054350"/>
          <p14:tracePt t="44303" x="2322513" y="3054350"/>
          <p14:tracePt t="44336" x="2330450" y="3054350"/>
          <p14:tracePt t="44350" x="2339975" y="3054350"/>
          <p14:tracePt t="44364" x="2339975" y="3062288"/>
          <p14:tracePt t="44385" x="2347913" y="3062288"/>
          <p14:tracePt t="44420" x="2357438" y="3062288"/>
          <p14:tracePt t="44447" x="2366963" y="3062288"/>
          <p14:tracePt t="44461" x="2374900" y="3062288"/>
          <p14:tracePt t="44495" x="2384425" y="3062288"/>
          <p14:tracePt t="44523" x="2393950" y="3062288"/>
          <p14:tracePt t="44550" x="2401888" y="3062288"/>
          <p14:tracePt t="44571" x="2411413" y="3062288"/>
          <p14:tracePt t="44585" x="2419350" y="3062288"/>
          <p14:tracePt t="44598" x="2428875" y="3062288"/>
          <p14:tracePt t="44619" x="2438400" y="3062288"/>
          <p14:tracePt t="44632" x="2446338" y="3062288"/>
          <p14:tracePt t="44646" x="2455863" y="3062288"/>
          <p14:tracePt t="44680" x="2465388" y="3062288"/>
          <p14:tracePt t="44748" x="2473325" y="3062288"/>
          <p14:tracePt t="44789" x="2482850" y="3062288"/>
          <p14:tracePt t="44810" x="2490788" y="3062288"/>
          <p14:tracePt t="44837" x="2500313" y="3062288"/>
          <p14:tracePt t="44872" x="2509838" y="3062288"/>
          <p14:tracePt t="44906" x="2517775" y="3062288"/>
          <p14:tracePt t="44954" x="2527300" y="3062288"/>
          <p14:tracePt t="44994" x="2536825" y="3062288"/>
          <p14:tracePt t="45022" x="2544763" y="3062288"/>
          <p14:tracePt t="45056" x="2554288" y="3062288"/>
          <p14:tracePt t="45070" x="2562225" y="3062288"/>
          <p14:tracePt t="45397" x="2571750" y="3062288"/>
          <p14:tracePt t="45404" x="2589213" y="3062288"/>
          <p14:tracePt t="45410" x="2616200" y="3062288"/>
          <p14:tracePt t="45419" x="2633663" y="3062288"/>
          <p14:tracePt t="45437" x="2679700" y="3062288"/>
          <p14:tracePt t="45453" x="2705100" y="3062288"/>
          <p14:tracePt t="45470" x="2732088" y="3062288"/>
          <p14:tracePt t="45487" x="2759075" y="3062288"/>
          <p14:tracePt t="45503" x="2776538" y="3062288"/>
          <p14:tracePt t="45520" x="2813050" y="3062288"/>
          <p14:tracePt t="45537" x="2884488" y="3062288"/>
          <p14:tracePt t="45555" x="3009900" y="3062288"/>
          <p14:tracePt t="45570" x="3125788" y="3062288"/>
          <p14:tracePt t="45587" x="3187700" y="3062288"/>
          <p14:tracePt t="45603" x="3251200" y="3062288"/>
          <p14:tracePt t="45620" x="3313113" y="3062288"/>
          <p14:tracePt t="45637" x="3660775" y="3062288"/>
          <p14:tracePt t="45653" x="4000500" y="3062288"/>
          <p14:tracePt t="45670" x="4446588" y="3081338"/>
          <p14:tracePt t="45687" x="4562475" y="3081338"/>
          <p14:tracePt t="45705" x="4598988" y="3089275"/>
          <p14:tracePt t="45721" x="4616450" y="3089275"/>
          <p14:tracePt t="45737" x="4625975" y="3089275"/>
          <p14:tracePt t="45754" x="4633913" y="3089275"/>
          <p14:tracePt t="45770" x="4652963" y="3089275"/>
          <p14:tracePt t="45787" x="4670425" y="3089275"/>
          <p14:tracePt t="45804" x="4679950" y="3089275"/>
          <p14:tracePt t="45808" x="4687888" y="3089275"/>
          <p14:tracePt t="45821" x="4697413" y="3089275"/>
          <p14:tracePt t="45837" x="4705350" y="3089275"/>
          <p14:tracePt t="45855" x="4724400" y="3089275"/>
          <p14:tracePt t="45887" x="4732338" y="3089275"/>
          <p14:tracePt t="45904" x="4751388" y="3089275"/>
          <p14:tracePt t="45924" x="4759325" y="3089275"/>
          <p14:tracePt t="45939" x="4768850" y="3089275"/>
          <p14:tracePt t="45972" x="4776788" y="3089275"/>
          <p14:tracePt t="46002" x="4776788" y="3081338"/>
          <p14:tracePt t="46022" x="4776788" y="3071813"/>
          <p14:tracePt t="46054" x="4776788" y="3062288"/>
          <p14:tracePt t="46068" x="4768850" y="3062288"/>
          <p14:tracePt t="46089" x="4759325" y="3054350"/>
          <p14:tracePt t="46102" x="4751388" y="3054350"/>
          <p14:tracePt t="46109" x="4741863" y="3054350"/>
          <p14:tracePt t="46121" x="4741863" y="3036888"/>
          <p14:tracePt t="46137" x="4732338" y="3036888"/>
          <p14:tracePt t="46153" x="4724400" y="3036888"/>
          <p14:tracePt t="46170" x="4724400" y="3027363"/>
          <p14:tracePt t="46186" x="4714875" y="3027363"/>
          <p14:tracePt t="46209" x="4705350" y="3027363"/>
          <p14:tracePt t="46223" x="4697413" y="3027363"/>
          <p14:tracePt t="46285" x="4687888" y="3027363"/>
          <p14:tracePt t="46539" x="4687888" y="3017838"/>
          <p14:tracePt t="46909" x="4633913" y="3017838"/>
          <p14:tracePt t="46916" x="4581525" y="3017838"/>
          <p14:tracePt t="46923" x="4554538" y="3027363"/>
          <p14:tracePt t="46937" x="4510088" y="3027363"/>
          <p14:tracePt t="46953" x="4491038" y="3027363"/>
          <p14:tracePt t="46970" x="4473575" y="3027363"/>
          <p14:tracePt t="46987" x="4465638" y="3027363"/>
          <p14:tracePt t="47020" x="4456113" y="3027363"/>
          <p14:tracePt t="47093" x="4465638" y="3027363"/>
          <p14:tracePt t="47128" x="4473575" y="3027363"/>
          <p14:tracePt t="47141" x="4483100" y="3027363"/>
          <p14:tracePt t="47174" x="4491038" y="3027363"/>
          <p14:tracePt t="47188" x="4500563" y="3027363"/>
          <p14:tracePt t="47201" x="4510088" y="3027363"/>
          <p14:tracePt t="47208" x="4518025" y="3027363"/>
          <p14:tracePt t="47228" x="4527550" y="3027363"/>
          <p14:tracePt t="47236" x="4537075" y="3027363"/>
          <p14:tracePt t="47256" x="4545013" y="3027363"/>
          <p14:tracePt t="47269" x="4554538" y="3036888"/>
          <p14:tracePt t="47286" x="4562475" y="3036888"/>
          <p14:tracePt t="47303" x="4581525" y="3036888"/>
          <p14:tracePt t="47319" x="4589463" y="3044825"/>
          <p14:tracePt t="47336" x="4598988" y="3044825"/>
          <p14:tracePt t="47353" x="4608513" y="3044825"/>
          <p14:tracePt t="47370" x="4616450" y="3054350"/>
          <p14:tracePt t="47386" x="4625975" y="3054350"/>
          <p14:tracePt t="47403" x="4625975" y="3062288"/>
          <p14:tracePt t="47422" x="4633913" y="3062288"/>
          <p14:tracePt t="47457" x="4643438" y="3062288"/>
          <p14:tracePt t="47504" x="4652963" y="3062288"/>
          <p14:tracePt t="47552" x="4660900" y="3062288"/>
          <p14:tracePt t="47613" x="4670425" y="3062288"/>
          <p14:tracePt t="47640" x="4679950" y="3062288"/>
          <p14:tracePt t="47668" x="4687888" y="3062288"/>
          <p14:tracePt t="47674" x="4697413" y="3062288"/>
          <p14:tracePt t="47689" x="4705350" y="3062288"/>
          <p14:tracePt t="47710" x="4714875" y="3062288"/>
          <p14:tracePt t="47723" x="4724400" y="3062288"/>
          <p14:tracePt t="47737" x="4732338" y="3062288"/>
          <p14:tracePt t="47753" x="4751388" y="3062288"/>
          <p14:tracePt t="47770" x="4776788" y="3062288"/>
          <p14:tracePt t="47787" x="4803775" y="3054350"/>
          <p14:tracePt t="47791" x="4822825" y="3054350"/>
          <p14:tracePt t="47804" x="4840288" y="3054350"/>
          <p14:tracePt t="47820" x="4857750" y="3044825"/>
          <p14:tracePt t="47838" x="4884738" y="3036888"/>
          <p14:tracePt t="47870" x="4894263" y="3027363"/>
          <p14:tracePt t="47887" x="4911725" y="3027363"/>
          <p14:tracePt t="47920" x="4919663" y="3027363"/>
          <p14:tracePt t="47968" x="4929188" y="3027363"/>
          <p14:tracePt t="48001" x="4929188" y="3017838"/>
          <p14:tracePt t="48010" x="4938713" y="3017838"/>
          <p14:tracePt t="48078" x="4946650" y="3017838"/>
          <p14:tracePt t="48105" x="4956175" y="3017838"/>
          <p14:tracePt t="48119" x="4956175" y="3009900"/>
          <p14:tracePt t="48133" x="4965700" y="3009900"/>
          <p14:tracePt t="48146" x="4965700" y="3000375"/>
          <p14:tracePt t="48154" x="4973638" y="3000375"/>
          <p14:tracePt t="48179" x="4983163" y="3000375"/>
          <p14:tracePt t="48199" x="4991100" y="3000375"/>
          <p14:tracePt t="48234" x="5000625" y="3000375"/>
          <p14:tracePt t="48289" x="5010150" y="3000375"/>
          <p14:tracePt t="48322" x="5018088" y="3000375"/>
          <p14:tracePt t="48363" x="5027613" y="3000375"/>
          <p14:tracePt t="48413" x="5037138" y="2990850"/>
          <p14:tracePt t="48440" x="5045075" y="2990850"/>
          <p14:tracePt t="48611" x="5054600" y="2990850"/>
          <p14:tracePt t="48645" x="5054600" y="2982913"/>
          <p14:tracePt t="48659" x="5062538" y="2982913"/>
          <p14:tracePt t="48741" x="5062538" y="2973388"/>
          <p14:tracePt t="48782" x="5072063" y="2973388"/>
          <p14:tracePt t="48803" x="5072063" y="2965450"/>
          <p14:tracePt t="48810" x="5081588" y="2965450"/>
          <p14:tracePt t="48830" x="5081588" y="2955925"/>
          <p14:tracePt t="48864" x="5089525" y="2946400"/>
          <p14:tracePt t="48878" x="5099050" y="2946400"/>
          <p14:tracePt t="48884" x="5099050" y="2938463"/>
          <p14:tracePt t="48891" x="5108575" y="2938463"/>
          <p14:tracePt t="48904" x="5126038" y="2928938"/>
          <p14:tracePt t="48920" x="5133975" y="2919413"/>
          <p14:tracePt t="48938" x="5143500" y="2919413"/>
          <p14:tracePt t="48953" x="5160963" y="2911475"/>
          <p14:tracePt t="48970" x="5170488" y="2911475"/>
          <p14:tracePt t="49004" x="5180013" y="2911475"/>
          <p14:tracePt t="49055" x="5180013" y="2919413"/>
          <p14:tracePt t="49118" x="5180013" y="2928938"/>
          <p14:tracePt t="49157" x="5180013" y="2938463"/>
          <p14:tracePt t="49171" x="5180013" y="2946400"/>
          <p14:tracePt t="49204" x="5180013" y="2955925"/>
          <p14:tracePt t="49218" x="5180013" y="2965450"/>
          <p14:tracePt t="49231" x="5170488" y="2965450"/>
          <p14:tracePt t="49238" x="5170488" y="2973388"/>
          <p14:tracePt t="49253" x="5170488" y="2982913"/>
          <p14:tracePt t="49269" x="5170488" y="2990850"/>
          <p14:tracePt t="49286" x="5170488" y="3000375"/>
          <p14:tracePt t="49303" x="5170488" y="3009900"/>
          <p14:tracePt t="49320" x="5170488" y="3017838"/>
          <p14:tracePt t="49348" x="5170488" y="3027363"/>
          <p14:tracePt t="49721" x="5180013" y="3027363"/>
          <p14:tracePt t="49733" x="5187950" y="3027363"/>
          <p14:tracePt t="49740" x="5197475" y="3027363"/>
          <p14:tracePt t="49754" x="5205413" y="3027363"/>
          <p14:tracePt t="49770" x="5224463" y="3027363"/>
          <p14:tracePt t="49787" x="5251450" y="3027363"/>
          <p14:tracePt t="49803" x="5276850" y="3027363"/>
          <p14:tracePt t="49820" x="5295900" y="3027363"/>
          <p14:tracePt t="49837" x="5303838" y="3027363"/>
          <p14:tracePt t="49854" x="5313363" y="3027363"/>
          <p14:tracePt t="49870" x="5322888" y="3027363"/>
          <p14:tracePt t="49887" x="5330825" y="3027363"/>
          <p14:tracePt t="49903" x="5340350" y="3027363"/>
          <p14:tracePt t="49931" x="5348288" y="3027363"/>
          <p14:tracePt t="49958" x="5357813" y="3027363"/>
          <p14:tracePt t="50040" x="5367338" y="3027363"/>
          <p14:tracePt t="50068" x="5375275" y="3027363"/>
          <p14:tracePt t="50101" x="5384800" y="3027363"/>
          <p14:tracePt t="50129" x="5394325" y="3027363"/>
          <p14:tracePt t="50149" x="5402263" y="3027363"/>
          <p14:tracePt t="50163" x="5411788" y="3027363"/>
          <p14:tracePt t="50196" x="5419725" y="3027363"/>
          <p14:tracePt t="50409" x="5429250" y="3027363"/>
          <p14:tracePt t="50437" x="5438775" y="3027363"/>
          <p14:tracePt t="50477" x="5446713" y="3027363"/>
          <p14:tracePt t="50505" x="5456238" y="3027363"/>
          <p14:tracePt t="50539" x="5465763" y="3027363"/>
          <p14:tracePt t="50573" x="5473700" y="3027363"/>
          <p14:tracePt t="50587" x="5483225" y="3027363"/>
          <p14:tracePt t="50607" x="5491163" y="3027363"/>
          <p14:tracePt t="50622" x="5500688" y="3027363"/>
          <p14:tracePt t="50635" x="5510213" y="3027363"/>
          <p14:tracePt t="50642" x="5518150" y="3027363"/>
          <p14:tracePt t="50656" x="5527675" y="3027363"/>
          <p14:tracePt t="50670" x="5537200" y="3027363"/>
          <p14:tracePt t="50687" x="5554663" y="3027363"/>
          <p14:tracePt t="50703" x="5562600" y="3027363"/>
          <p14:tracePt t="50720" x="5572125" y="3027363"/>
          <p14:tracePt t="50737" x="5581650" y="3027363"/>
          <p14:tracePt t="50753" x="5589588" y="3027363"/>
          <p14:tracePt t="50770" x="5599113" y="3027363"/>
          <p14:tracePt t="50806" x="5608638" y="3027363"/>
          <p14:tracePt t="50833" x="5616575" y="3027363"/>
          <p14:tracePt t="50923" x="5626100" y="3027363"/>
          <p14:tracePt t="51031" x="5634038" y="3027363"/>
          <p14:tracePt t="51113" x="5643563" y="3027363"/>
          <p14:tracePt t="51148" x="5653088" y="3027363"/>
          <p14:tracePt t="51160" x="5661025" y="3027363"/>
          <p14:tracePt t="51180" x="5670550" y="3027363"/>
          <p14:tracePt t="51193" x="5680075" y="3027363"/>
          <p14:tracePt t="51228" x="5688013" y="3027363"/>
          <p14:tracePt t="51241" x="5697538" y="3027363"/>
          <p14:tracePt t="52118" x="5705475" y="3027363"/>
          <p14:tracePt t="52132" x="5715000" y="3027363"/>
          <p14:tracePt t="52146" x="5724525" y="3027363"/>
          <p14:tracePt t="52165" x="5732463" y="3027363"/>
          <p14:tracePt t="52178" x="5741988" y="3027363"/>
          <p14:tracePt t="52399" x="5751513" y="3027363"/>
          <p14:tracePt t="52433" x="5759450" y="3027363"/>
          <p14:tracePt t="52446" x="5768975" y="3027363"/>
          <p14:tracePt t="52453" x="5776913" y="3027363"/>
          <p14:tracePt t="52470" x="5803900" y="3027363"/>
          <p14:tracePt t="52487" x="5813425" y="3027363"/>
          <p14:tracePt t="52503" x="5830888" y="3027363"/>
          <p14:tracePt t="52521" x="5848350" y="3027363"/>
          <p14:tracePt t="52556" x="5857875" y="3027363"/>
          <p14:tracePt t="52952" x="5875338" y="3027363"/>
          <p14:tracePt t="52959" x="5919788" y="3036888"/>
          <p14:tracePt t="52970" x="5946775" y="3044825"/>
          <p14:tracePt t="52987" x="6018213" y="3044825"/>
          <p14:tracePt t="53004" x="6062663" y="3044825"/>
          <p14:tracePt t="53020" x="6116638" y="3044825"/>
          <p14:tracePt t="53037" x="6143625" y="3044825"/>
          <p14:tracePt t="53054" x="6170613" y="3044825"/>
          <p14:tracePt t="53070" x="6188075" y="3044825"/>
          <p14:tracePt t="53088" x="6205538" y="3044825"/>
          <p14:tracePt t="53103" x="6215063" y="3044825"/>
          <p14:tracePt t="53120" x="6224588" y="3044825"/>
          <p14:tracePt t="53137" x="6232525" y="3044825"/>
          <p14:tracePt t="53157" x="6242050" y="3044825"/>
          <p14:tracePt t="53183" x="6251575" y="3044825"/>
          <p14:tracePt t="53218" x="6259513" y="3044825"/>
          <p14:tracePt t="53251" x="6269038" y="3044825"/>
          <p14:tracePt t="53258" x="6276975" y="3044825"/>
          <p14:tracePt t="53272" x="6286500" y="3044825"/>
          <p14:tracePt t="53286" x="6303963" y="3044825"/>
          <p14:tracePt t="53303" x="6313488" y="3044825"/>
          <p14:tracePt t="53319" x="6348413" y="3044825"/>
          <p14:tracePt t="53336" x="6367463" y="3044825"/>
          <p14:tracePt t="53353" x="6384925" y="3044825"/>
          <p14:tracePt t="53369" x="6394450" y="3044825"/>
          <p14:tracePt t="53386" x="6411913" y="3044825"/>
          <p14:tracePt t="53419" x="6419850" y="3044825"/>
          <p14:tracePt t="53443" x="6429375" y="3044825"/>
          <p14:tracePt t="53497" x="6429375" y="3036888"/>
          <p14:tracePt t="53512" x="6438900" y="3036888"/>
          <p14:tracePt t="53525" x="6446838" y="3036888"/>
          <p14:tracePt t="53538" x="6456363" y="3036888"/>
          <p14:tracePt t="53545" x="6456363" y="3027363"/>
          <p14:tracePt t="53553" x="6465888" y="3027363"/>
          <p14:tracePt t="53569" x="6483350" y="3017838"/>
          <p14:tracePt t="53586" x="6491288" y="3017838"/>
          <p14:tracePt t="53603" x="6500813" y="3009900"/>
          <p14:tracePt t="53620" x="6510338" y="3009900"/>
          <p14:tracePt t="53636" x="6518275" y="3009900"/>
          <p14:tracePt t="53669" x="6527800" y="3000375"/>
          <p14:tracePt t="53814" x="6527800" y="2990850"/>
          <p14:tracePt t="54012" x="6537325" y="2990850"/>
          <p14:tracePt t="54047" x="6545263" y="2990850"/>
          <p14:tracePt t="54053" x="6554788" y="2990850"/>
          <p14:tracePt t="54067" x="6562725" y="2990850"/>
          <p14:tracePt t="54080" x="6581775" y="2990850"/>
          <p14:tracePt t="54094" x="6589713" y="2990850"/>
          <p14:tracePt t="54103" x="6599238" y="2990850"/>
          <p14:tracePt t="54120" x="6616700" y="2990850"/>
          <p14:tracePt t="54137" x="6626225" y="2990850"/>
          <p14:tracePt t="54154" x="6643688" y="2990850"/>
          <p14:tracePt t="54170" x="6653213" y="2990850"/>
          <p14:tracePt t="54186" x="6661150" y="2990850"/>
          <p14:tracePt t="54203" x="6670675" y="2990850"/>
          <p14:tracePt t="54219" x="6680200" y="2990850"/>
          <p14:tracePt t="54236" x="6688138" y="2990850"/>
          <p14:tracePt t="54253" x="6697663" y="2990850"/>
          <p14:tracePt t="54270" x="6715125" y="3000375"/>
          <p14:tracePt t="54286" x="6724650" y="3000375"/>
          <p14:tracePt t="54319" x="6732588" y="3000375"/>
          <p14:tracePt t="54744" x="6742113" y="3000375"/>
          <p14:tracePt t="54764" x="6751638" y="3000375"/>
          <p14:tracePt t="54772" x="6759575" y="3000375"/>
          <p14:tracePt t="54785" x="6769100" y="3000375"/>
          <p14:tracePt t="54792" x="6777038" y="3000375"/>
          <p14:tracePt t="54804" x="6786563" y="3000375"/>
          <p14:tracePt t="54820" x="6796088" y="3000375"/>
          <p14:tracePt t="54837" x="6804025" y="3000375"/>
          <p14:tracePt t="54854" x="6813550" y="3000375"/>
          <p14:tracePt t="54881" x="6823075" y="3000375"/>
          <p14:tracePt t="54887" x="6831013" y="3000375"/>
          <p14:tracePt t="54908" x="6840538" y="3009900"/>
          <p14:tracePt t="54922" x="6848475" y="3009900"/>
          <p14:tracePt t="54937" x="6858000" y="3009900"/>
          <p14:tracePt t="54954" x="6867525" y="3009900"/>
          <p14:tracePt t="54970" x="6875463" y="3009900"/>
          <p14:tracePt t="54987" x="6884988" y="3009900"/>
          <p14:tracePt t="55003" x="6902450" y="3017838"/>
          <p14:tracePt t="55020" x="6911975" y="3017838"/>
          <p14:tracePt t="55037" x="6919913" y="3017838"/>
          <p14:tracePt t="55053" x="6929438" y="3027363"/>
          <p14:tracePt t="55071" x="6938963" y="3027363"/>
          <p14:tracePt t="55087" x="6946900" y="3027363"/>
          <p14:tracePt t="55104" x="6956425" y="3027363"/>
          <p14:tracePt t="55127" x="6965950" y="3027363"/>
          <p14:tracePt t="55137" x="6973888" y="3027363"/>
          <p14:tracePt t="55153" x="6983413" y="3027363"/>
          <p14:tracePt t="55170" x="6991350" y="3027363"/>
          <p14:tracePt t="55186" x="7010400" y="3027363"/>
          <p14:tracePt t="55203" x="7018338" y="3027363"/>
          <p14:tracePt t="55236" x="7027863" y="3027363"/>
          <p14:tracePt t="55255" x="7037388" y="3027363"/>
          <p14:tracePt t="55269" x="7045325" y="3027363"/>
          <p14:tracePt t="55286" x="7054850" y="3027363"/>
          <p14:tracePt t="55303" x="7072313" y="3027363"/>
          <p14:tracePt t="55319" x="7081838" y="3036888"/>
          <p14:tracePt t="55336" x="7089775" y="3036888"/>
          <p14:tracePt t="55353" x="7099300" y="3036888"/>
          <p14:tracePt t="55378" x="7108825" y="3036888"/>
          <p14:tracePt t="55796" x="7081838" y="3036888"/>
          <p14:tracePt t="55803" x="7037388" y="3036888"/>
          <p14:tracePt t="55811" x="6991350" y="3027363"/>
          <p14:tracePt t="55820" x="6884988" y="3027363"/>
          <p14:tracePt t="55837" x="6313488" y="3000375"/>
          <p14:tracePt t="55853" x="5661025" y="3027363"/>
          <p14:tracePt t="55871" x="4795838" y="3160713"/>
          <p14:tracePt t="55887" x="4394200" y="3241675"/>
          <p14:tracePt t="55903" x="4160838" y="3259138"/>
          <p14:tracePt t="55920" x="4037013" y="3286125"/>
          <p14:tracePt t="55937" x="3938588" y="3295650"/>
          <p14:tracePt t="55953" x="3732213" y="3295650"/>
          <p14:tracePt t="55970" x="3633788" y="3295650"/>
          <p14:tracePt t="55987" x="3581400" y="3286125"/>
          <p14:tracePt t="56006" x="3562350" y="3276600"/>
          <p14:tracePt t="56021" x="3554413" y="3268663"/>
          <p14:tracePt t="56037" x="3544888" y="3268663"/>
          <p14:tracePt t="56053" x="3536950" y="3268663"/>
          <p14:tracePt t="56070" x="3517900" y="3259138"/>
          <p14:tracePt t="56087" x="3490913" y="3251200"/>
          <p14:tracePt t="56103" x="3455988" y="3241675"/>
          <p14:tracePt t="56120" x="3375025" y="3232150"/>
          <p14:tracePt t="56137" x="3295650" y="3205163"/>
          <p14:tracePt t="56153" x="3251200" y="3197225"/>
          <p14:tracePt t="56170" x="3224213" y="3179763"/>
          <p14:tracePt t="56186" x="3187700" y="3152775"/>
          <p14:tracePt t="56203" x="3160713" y="3143250"/>
          <p14:tracePt t="56219" x="3125788" y="3116263"/>
          <p14:tracePt t="56236" x="3098800" y="3108325"/>
          <p14:tracePt t="56253" x="3054350" y="3089275"/>
          <p14:tracePt t="56269" x="3036888" y="3071813"/>
          <p14:tracePt t="56287" x="3000375" y="3071813"/>
          <p14:tracePt t="56303" x="2990850" y="3062288"/>
          <p14:tracePt t="56319" x="2982913" y="3054350"/>
          <p14:tracePt t="56321" x="2973388" y="3054350"/>
          <p14:tracePt t="56336" x="2965450" y="3044825"/>
          <p14:tracePt t="56353" x="2955925" y="3036888"/>
          <p14:tracePt t="56370" x="2946400" y="3036888"/>
          <p14:tracePt t="56386" x="2938463" y="3027363"/>
          <p14:tracePt t="56403" x="2928938" y="3027363"/>
          <p14:tracePt t="56420" x="2919413" y="3017838"/>
          <p14:tracePt t="56437" x="2919413" y="3009900"/>
          <p14:tracePt t="56453" x="2911475" y="3009900"/>
          <p14:tracePt t="56470" x="2911475" y="3000375"/>
          <p14:tracePt t="56487" x="2901950" y="3000375"/>
          <p14:tracePt t="56503" x="2894013" y="3000375"/>
          <p14:tracePt t="56520" x="2894013" y="2990850"/>
          <p14:tracePt t="56651" x="2901950" y="2982913"/>
          <p14:tracePt t="56679" x="2901950" y="2973388"/>
          <p14:tracePt t="56767" x="2911475" y="2973388"/>
          <p14:tracePt t="57096" x="2919413" y="2973388"/>
          <p14:tracePt t="57102" x="2928938" y="2973388"/>
          <p14:tracePt t="57109" x="2938463" y="2982913"/>
          <p14:tracePt t="57120" x="2965450" y="2982913"/>
          <p14:tracePt t="57137" x="3054350" y="2990850"/>
          <p14:tracePt t="57153" x="3152775" y="3009900"/>
          <p14:tracePt t="57170" x="3473450" y="3054350"/>
          <p14:tracePt t="57186" x="3705225" y="3081338"/>
          <p14:tracePt t="57203" x="4054475" y="3116263"/>
          <p14:tracePt t="57219" x="4224338" y="3160713"/>
          <p14:tracePt t="57236" x="4322763" y="3160713"/>
          <p14:tracePt t="57253" x="4500563" y="3187700"/>
          <p14:tracePt t="57269" x="4732338" y="3214688"/>
          <p14:tracePt t="57286" x="5018088" y="3224213"/>
          <p14:tracePt t="57303" x="5143500" y="3232150"/>
          <p14:tracePt t="57320" x="5313363" y="3241675"/>
          <p14:tracePt t="57336" x="5375275" y="3241675"/>
          <p14:tracePt t="57354" x="5438775" y="3251200"/>
          <p14:tracePt t="57369" x="5465763" y="3251200"/>
          <p14:tracePt t="57386" x="5491163" y="3251200"/>
          <p14:tracePt t="57404" x="5572125" y="3251200"/>
          <p14:tracePt t="57420" x="5688013" y="3251200"/>
          <p14:tracePt t="57437" x="5902325" y="3214688"/>
          <p14:tracePt t="57453" x="6000750" y="3214688"/>
          <p14:tracePt t="57470" x="6108700" y="3205163"/>
          <p14:tracePt t="57487" x="6197600" y="3197225"/>
          <p14:tracePt t="57504" x="6296025" y="3197225"/>
          <p14:tracePt t="57520" x="6394450" y="3187700"/>
          <p14:tracePt t="57537" x="6429375" y="3187700"/>
          <p14:tracePt t="57553" x="6491288" y="3187700"/>
          <p14:tracePt t="57570" x="6527800" y="3187700"/>
          <p14:tracePt t="57587" x="6572250" y="3187700"/>
          <p14:tracePt t="57603" x="6599238" y="3187700"/>
          <p14:tracePt t="57621" x="6688138" y="3187700"/>
          <p14:tracePt t="57637" x="6769100" y="3187700"/>
          <p14:tracePt t="57654" x="6831013" y="3187700"/>
          <p14:tracePt t="57670" x="6875463" y="3187700"/>
          <p14:tracePt t="57687" x="6902450" y="3187700"/>
          <p14:tracePt t="57703" x="6911975" y="3187700"/>
          <p14:tracePt t="57721" x="6929438" y="3187700"/>
          <p14:tracePt t="57737" x="6938963" y="3179763"/>
          <p14:tracePt t="57771" x="6938963" y="3170238"/>
          <p14:tracePt t="57787" x="6946900" y="3170238"/>
          <p14:tracePt t="57803" x="6946900" y="3160713"/>
          <p14:tracePt t="57820" x="6956425" y="3160713"/>
          <p14:tracePt t="57837" x="6965950" y="3152775"/>
          <p14:tracePt t="57854" x="6983413" y="3143250"/>
          <p14:tracePt t="57870" x="7010400" y="3133725"/>
          <p14:tracePt t="57888" x="7045325" y="3108325"/>
          <p14:tracePt t="57903" x="7072313" y="3108325"/>
          <p14:tracePt t="57920" x="7089775" y="3098800"/>
          <p14:tracePt t="57937" x="7116763" y="3081338"/>
          <p14:tracePt t="57954" x="7126288" y="3081338"/>
          <p14:tracePt t="57970" x="7134225" y="3071813"/>
          <p14:tracePt t="57987" x="7153275" y="3062288"/>
          <p14:tracePt t="58007" x="7170738" y="3054350"/>
          <p14:tracePt t="58021" x="7188200" y="3054350"/>
          <p14:tracePt t="58038" x="7197725" y="3044825"/>
          <p14:tracePt t="58060" x="7205663" y="3036888"/>
          <p14:tracePt t="58073" x="7215188" y="3036888"/>
          <p14:tracePt t="58115" x="7224713" y="3036888"/>
          <p14:tracePt t="58805" x="7215188" y="3036888"/>
          <p14:tracePt t="58812" x="7205663" y="3036888"/>
          <p14:tracePt t="58820" x="7205663" y="3044825"/>
          <p14:tracePt t="58838" x="7180263" y="3044825"/>
          <p14:tracePt t="58853" x="7143750" y="3062288"/>
          <p14:tracePt t="58870" x="7072313" y="3071813"/>
          <p14:tracePt t="58887" x="6170613" y="3152775"/>
          <p14:tracePt t="58903" x="5518150" y="3214688"/>
          <p14:tracePt t="58920" x="4965700" y="3232150"/>
          <p14:tracePt t="58937" x="4803775" y="3232150"/>
          <p14:tracePt t="58955" x="4598988" y="3241675"/>
          <p14:tracePt t="58970" x="4518025" y="3241675"/>
          <p14:tracePt t="58987" x="4483100" y="3241675"/>
          <p14:tracePt t="59003" x="4419600" y="3251200"/>
          <p14:tracePt t="59020" x="4394200" y="3251200"/>
          <p14:tracePt t="59037" x="4348163" y="3251200"/>
          <p14:tracePt t="59053" x="4322763" y="3251200"/>
          <p14:tracePt t="59071" x="4268788" y="3251200"/>
          <p14:tracePt t="59087" x="4205288" y="3259138"/>
          <p14:tracePt t="59105" x="4071938" y="3268663"/>
          <p14:tracePt t="59120" x="3990975" y="3276600"/>
          <p14:tracePt t="59137" x="3875088" y="3286125"/>
          <p14:tracePt t="59153" x="3724275" y="3295650"/>
          <p14:tracePt t="59170" x="3608388" y="3295650"/>
          <p14:tracePt t="59186" x="3517900" y="3295650"/>
          <p14:tracePt t="59203" x="3465513" y="3295650"/>
          <p14:tracePt t="59220" x="3394075" y="3276600"/>
          <p14:tracePt t="59236" x="3295650" y="3268663"/>
          <p14:tracePt t="59253" x="3179763" y="3251200"/>
          <p14:tracePt t="59269" x="3081338" y="3232150"/>
          <p14:tracePt t="59286" x="3044825" y="3232150"/>
          <p14:tracePt t="59303" x="3009900" y="3224213"/>
          <p14:tracePt t="59319" x="2990850" y="3214688"/>
          <p14:tracePt t="59336" x="2982913" y="3205163"/>
          <p14:tracePt t="59353" x="2973388" y="3197225"/>
          <p14:tracePt t="59370" x="2965450" y="3197225"/>
          <p14:tracePt t="59386" x="2965450" y="3179763"/>
          <p14:tracePt t="59403" x="2965450" y="3170238"/>
          <p14:tracePt t="59420" x="2965450" y="3160713"/>
          <p14:tracePt t="59437" x="2965450" y="3152775"/>
          <p14:tracePt t="59453" x="2965450" y="3133725"/>
          <p14:tracePt t="59470" x="2965450" y="3125788"/>
          <p14:tracePt t="59488" x="2973388" y="3116263"/>
          <p14:tracePt t="59503" x="2973388" y="3098800"/>
          <p14:tracePt t="59520" x="2973388" y="3089275"/>
          <p14:tracePt t="59537" x="2990850" y="3081338"/>
          <p14:tracePt t="59553" x="2990850" y="3062288"/>
          <p14:tracePt t="59570" x="3000375" y="3054350"/>
          <p14:tracePt t="59604" x="3009900" y="3044825"/>
          <p14:tracePt t="59620" x="3017838" y="3044825"/>
          <p14:tracePt t="59653" x="3027363" y="3044825"/>
          <p14:tracePt t="59670" x="3036888" y="3044825"/>
          <p14:tracePt t="59688" x="3044825" y="3044825"/>
          <p14:tracePt t="59717" x="3054350" y="3044825"/>
          <p14:tracePt t="59749" x="3062288" y="3044825"/>
          <p14:tracePt t="59837" x="3071813" y="3044825"/>
          <p14:tracePt t="59858" x="3071813" y="3054350"/>
          <p14:tracePt t="59865" x="3081338" y="3054350"/>
          <p14:tracePt t="59893" x="3081338" y="3062288"/>
          <p14:tracePt t="59899" x="3089275" y="3062288"/>
          <p14:tracePt t="59906" x="3089275" y="3071813"/>
          <p14:tracePt t="59926" x="3098800" y="3071813"/>
          <p14:tracePt t="59937" x="3098800" y="3081338"/>
          <p14:tracePt t="59954" x="3108325" y="3081338"/>
          <p14:tracePt t="59970" x="3116263" y="3081338"/>
          <p14:tracePt t="59987" x="3143250" y="3081338"/>
          <p14:tracePt t="60004" x="3152775" y="3081338"/>
          <p14:tracePt t="60021" x="3187700" y="3081338"/>
          <p14:tracePt t="60037" x="3205163" y="3081338"/>
          <p14:tracePt t="60053" x="3224213" y="3081338"/>
          <p14:tracePt t="60070" x="3251200" y="3071813"/>
          <p14:tracePt t="60087" x="3268663" y="3071813"/>
          <p14:tracePt t="60104" x="3295650" y="3062288"/>
          <p14:tracePt t="60120" x="3313113" y="3062288"/>
          <p14:tracePt t="60137" x="3340100" y="3054350"/>
          <p14:tracePt t="60153" x="3367088" y="3054350"/>
          <p14:tracePt t="60170" x="3375025" y="3054350"/>
          <p14:tracePt t="60186" x="3402013" y="3054350"/>
          <p14:tracePt t="60203" x="3419475" y="3054350"/>
          <p14:tracePt t="60219" x="3438525" y="3044825"/>
          <p14:tracePt t="60236" x="3455988" y="3044825"/>
          <p14:tracePt t="60253" x="3465513" y="3036888"/>
          <p14:tracePt t="60269" x="3473450" y="3036888"/>
          <p14:tracePt t="60286" x="3490913" y="3036888"/>
          <p14:tracePt t="60303" x="3490913" y="3027363"/>
          <p14:tracePt t="60336" x="3500438" y="3017838"/>
          <p14:tracePt t="60353" x="3509963" y="3017838"/>
          <p14:tracePt t="60369" x="3517900" y="3009900"/>
          <p14:tracePt t="60386" x="3527425" y="3009900"/>
          <p14:tracePt t="60404" x="3536950" y="3000375"/>
          <p14:tracePt t="60420" x="3554413" y="3000375"/>
          <p14:tracePt t="60438" x="3562350" y="2982913"/>
          <p14:tracePt t="60453" x="3571875" y="2982913"/>
          <p14:tracePt t="60470" x="3589338" y="2982913"/>
          <p14:tracePt t="60487" x="3598863" y="2982913"/>
          <p14:tracePt t="60503" x="3608388" y="2982913"/>
          <p14:tracePt t="60537" x="3625850" y="2982913"/>
          <p14:tracePt t="60554" x="3633788" y="2982913"/>
          <p14:tracePt t="60587" x="3643313" y="2982913"/>
          <p14:tracePt t="60603" x="3660775" y="2982913"/>
          <p14:tracePt t="60620" x="3670300" y="2982913"/>
          <p14:tracePt t="60637" x="3679825" y="2982913"/>
          <p14:tracePt t="60653" x="3687763" y="2990850"/>
          <p14:tracePt t="60670" x="3705225" y="2990850"/>
          <p14:tracePt t="60687" x="3714750" y="3000375"/>
          <p14:tracePt t="60705" x="3732213" y="3000375"/>
          <p14:tracePt t="60720" x="3751263" y="3000375"/>
          <p14:tracePt t="60737" x="3759200" y="3000375"/>
          <p14:tracePt t="60753" x="3776663" y="3009900"/>
          <p14:tracePt t="60770" x="3786188" y="3009900"/>
          <p14:tracePt t="60787" x="3795713" y="3009900"/>
          <p14:tracePt t="60803" x="3803650" y="3009900"/>
          <p14:tracePt t="60821" x="3813175" y="3009900"/>
          <p14:tracePt t="60837" x="3822700" y="3009900"/>
          <p14:tracePt t="60853" x="3840163" y="3009900"/>
          <p14:tracePt t="60870" x="3857625" y="3017838"/>
          <p14:tracePt t="60887" x="3867150" y="3017838"/>
          <p14:tracePt t="60903" x="3875088" y="3017838"/>
          <p14:tracePt t="60920" x="3884613" y="3017838"/>
          <p14:tracePt t="60954" x="3894138" y="3017838"/>
          <p14:tracePt t="60971" x="3902075" y="3017838"/>
          <p14:tracePt t="61000" x="3911600" y="3017838"/>
          <p14:tracePt t="61035" x="3919538" y="3017838"/>
          <p14:tracePt t="61062" x="3929063" y="3017838"/>
          <p14:tracePt t="61075" x="3938588" y="3017838"/>
          <p14:tracePt t="61123" x="3946525" y="3017838"/>
          <p14:tracePt t="61177" x="3946525" y="3027363"/>
          <p14:tracePt t="61224" x="3956050" y="3027363"/>
          <p14:tracePt t="61285" x="3965575" y="3027363"/>
          <p14:tracePt t="61354" x="3965575" y="3036888"/>
          <p14:tracePt t="61930" x="4000500" y="3036888"/>
          <p14:tracePt t="61937" x="4054475" y="3036888"/>
          <p14:tracePt t="61943" x="4098925" y="3036888"/>
          <p14:tracePt t="61953" x="4152900" y="3044825"/>
          <p14:tracePt t="61970" x="4322763" y="3044825"/>
          <p14:tracePt t="61987" x="4429125" y="3044825"/>
          <p14:tracePt t="62004" x="4589463" y="3044825"/>
          <p14:tracePt t="62021" x="4732338" y="3044825"/>
          <p14:tracePt t="62038" x="4929188" y="3017838"/>
          <p14:tracePt t="62053" x="4983163" y="3017838"/>
          <p14:tracePt t="62070" x="5045075" y="3000375"/>
          <p14:tracePt t="62087" x="5205413" y="2982913"/>
          <p14:tracePt t="62103" x="5330825" y="2955925"/>
          <p14:tracePt t="62120" x="5446713" y="2946400"/>
          <p14:tracePt t="62137" x="5589588" y="2938463"/>
          <p14:tracePt t="62155" x="5776913" y="2928938"/>
          <p14:tracePt t="62170" x="5973763" y="2911475"/>
          <p14:tracePt t="62186" x="6045200" y="2901950"/>
          <p14:tracePt t="62203" x="6108700" y="2901950"/>
          <p14:tracePt t="62220" x="6143625" y="2901950"/>
          <p14:tracePt t="62236" x="6188075" y="2901950"/>
          <p14:tracePt t="62253" x="6215063" y="2901950"/>
          <p14:tracePt t="62269" x="6303963" y="2901950"/>
          <p14:tracePt t="62286" x="6411913" y="2894013"/>
          <p14:tracePt t="62303" x="6491288" y="2894013"/>
          <p14:tracePt t="62319" x="6554788" y="2894013"/>
          <p14:tracePt t="62336" x="6572250" y="2894013"/>
          <p14:tracePt t="62338" x="6581775" y="2894013"/>
          <p14:tracePt t="62353" x="6616700" y="2894013"/>
          <p14:tracePt t="62369" x="6653213" y="2894013"/>
          <p14:tracePt t="62386" x="6715125" y="2901950"/>
          <p14:tracePt t="62403" x="6894513" y="2928938"/>
          <p14:tracePt t="62421" x="6973888" y="2938463"/>
          <p14:tracePt t="62437" x="7010400" y="2955925"/>
          <p14:tracePt t="62453" x="7037388" y="2965450"/>
          <p14:tracePt t="62470" x="7062788" y="2973388"/>
          <p14:tracePt t="62487" x="7081838" y="2982913"/>
          <p14:tracePt t="62503" x="7099300" y="2990850"/>
          <p14:tracePt t="62520" x="7116763" y="3000375"/>
          <p14:tracePt t="62537" x="7134225" y="3000375"/>
          <p14:tracePt t="62553" x="7143750" y="3000375"/>
          <p14:tracePt t="62571" x="7153275" y="3000375"/>
          <p14:tracePt t="62607" x="7161213" y="3000375"/>
          <p14:tracePt t="62620" x="7170738" y="3009900"/>
          <p14:tracePt t="62653" x="7180263" y="3017838"/>
          <p14:tracePt t="62670" x="7197725" y="3027363"/>
          <p14:tracePt t="62688" x="7224713" y="3027363"/>
          <p14:tracePt t="62703" x="7242175" y="3036888"/>
          <p14:tracePt t="62720" x="7269163" y="3036888"/>
          <p14:tracePt t="62737" x="7296150" y="3044825"/>
          <p14:tracePt t="62753" x="7304088" y="3054350"/>
          <p14:tracePt t="62770" x="7323138" y="3054350"/>
          <p14:tracePt t="62787" x="7331075" y="3062288"/>
          <p14:tracePt t="62803" x="7340600" y="3062288"/>
          <p14:tracePt t="62820" x="7348538" y="3062288"/>
          <p14:tracePt t="62824" x="7358063" y="3062288"/>
          <p14:tracePt t="62941" x="7367588" y="3062288"/>
          <p14:tracePt t="63420" x="7412038" y="3062288"/>
          <p14:tracePt t="63428" x="7439025" y="3062288"/>
          <p14:tracePt t="63437" x="7456488" y="3062288"/>
          <p14:tracePt t="63453" x="7483475" y="3062288"/>
          <p14:tracePt t="63470" x="7500938" y="3062288"/>
          <p14:tracePt t="63488" x="7518400" y="3062288"/>
          <p14:tracePt t="63503" x="7527925" y="3062288"/>
          <p14:tracePt t="63520" x="7527925" y="3054350"/>
          <p14:tracePt t="63537" x="7537450" y="3054350"/>
          <p14:tracePt t="63554" x="7537450" y="3044825"/>
          <p14:tracePt t="63570" x="7554913" y="3036888"/>
          <p14:tracePt t="63604" x="7562850" y="3036888"/>
          <p14:tracePt t="63620" x="7572375" y="3036888"/>
          <p14:tracePt t="63638" x="7589838" y="3027363"/>
          <p14:tracePt t="63653" x="7599363" y="3027363"/>
          <p14:tracePt t="63687" x="7608888" y="3027363"/>
          <p14:tracePt t="63715" x="7616825" y="3027363"/>
          <p14:tracePt t="63723" x="7616825" y="3017838"/>
          <p14:tracePt t="63737" x="7626350" y="3017838"/>
          <p14:tracePt t="63754" x="7634288" y="3009900"/>
          <p14:tracePt t="63770" x="7661275" y="3009900"/>
          <p14:tracePt t="63787" x="7680325" y="3000375"/>
          <p14:tracePt t="63803" x="7715250" y="2990850"/>
          <p14:tracePt t="63820" x="7742238" y="2982913"/>
          <p14:tracePt t="63837" x="7759700" y="2982913"/>
          <p14:tracePt t="63854" x="7777163" y="2982913"/>
          <p14:tracePt t="63870" x="7786688" y="2982913"/>
          <p14:tracePt t="63904" x="7796213" y="2982913"/>
          <p14:tracePt t="64070" x="7796213" y="2990850"/>
          <p14:tracePt t="64090" x="7796213" y="3000375"/>
          <p14:tracePt t="64124" x="7796213" y="3009900"/>
          <p14:tracePt t="64158" x="7796213" y="3017838"/>
          <p14:tracePt t="64184" x="7804150" y="3017838"/>
          <p14:tracePt t="64198" x="7813675" y="3027363"/>
          <p14:tracePt t="64232" x="7823200" y="3027363"/>
          <p14:tracePt t="64246" x="7831138" y="3027363"/>
          <p14:tracePt t="64254" x="7840663" y="3027363"/>
          <p14:tracePt t="64259" x="7848600" y="3036888"/>
          <p14:tracePt t="64273" x="7858125" y="3036888"/>
          <p14:tracePt t="64286" x="7875588" y="3036888"/>
          <p14:tracePt t="64303" x="7885113" y="3036888"/>
          <p14:tracePt t="64319" x="7894638" y="3036888"/>
          <p14:tracePt t="64353" x="7902575" y="3036888"/>
          <p14:tracePt t="64369" x="7912100" y="3036888"/>
          <p14:tracePt t="64390" x="7920038" y="3036888"/>
          <p14:tracePt t="64410" x="7920038" y="3027363"/>
          <p14:tracePt t="64420" x="7929563" y="3027363"/>
          <p14:tracePt t="64439" x="7929563" y="3017838"/>
          <p14:tracePt t="64473" x="7929563" y="3009900"/>
          <p14:tracePt t="64487" x="7939088" y="3009900"/>
          <p14:tracePt t="64507" x="7939088" y="3000375"/>
          <p14:tracePt t="64522" x="7947025" y="2990850"/>
          <p14:tracePt t="64549" x="7947025" y="2982913"/>
          <p14:tracePt t="64562" x="7956550" y="2982913"/>
          <p14:tracePt t="64610" x="7966075" y="2982913"/>
          <p14:tracePt t="64630" x="7966075" y="2973388"/>
          <p14:tracePt t="64638" x="7974013" y="2973388"/>
          <p14:tracePt t="64815" x="7974013" y="2965450"/>
          <p14:tracePt t="64849" x="7974013" y="2955925"/>
          <p14:tracePt t="64883" x="7974013" y="2946400"/>
          <p14:tracePt t="64917" x="7974013" y="2938463"/>
          <p14:tracePt t="65388" x="7974013" y="2946400"/>
          <p14:tracePt t="65422" x="7974013" y="2955925"/>
          <p14:tracePt t="65436" x="7974013" y="2965450"/>
          <p14:tracePt t="65471" x="7974013" y="2973388"/>
          <p14:tracePt t="65499" x="7974013" y="2982913"/>
          <p14:tracePt t="65533" x="7974013" y="2990850"/>
          <p14:tracePt t="65554" x="7974013" y="3000375"/>
          <p14:tracePt t="65615" x="7974013" y="3009900"/>
          <p14:tracePt t="65738" x="7983538" y="3009900"/>
          <p14:tracePt t="65752" x="7991475" y="3009900"/>
          <p14:tracePt t="65786" x="8001000" y="3009900"/>
          <p14:tracePt t="65813" x="8010525" y="3009900"/>
          <p14:tracePt t="65841" x="8018463" y="3009900"/>
          <p14:tracePt t="65855" x="8027988" y="3009900"/>
          <p14:tracePt t="65984" x="8037513" y="3009900"/>
          <p14:tracePt t="66018" x="8045450" y="3009900"/>
          <p14:tracePt t="66032" x="8054975" y="3009900"/>
          <p14:tracePt t="66046" x="8062913" y="3009900"/>
          <p14:tracePt t="66053" x="8072438" y="3009900"/>
          <p14:tracePt t="66070" x="8081963" y="3009900"/>
          <p14:tracePt t="66087" x="8108950" y="3009900"/>
          <p14:tracePt t="66103" x="8126413" y="3009900"/>
          <p14:tracePt t="66120" x="8143875" y="3009900"/>
          <p14:tracePt t="66137" x="8153400" y="3009900"/>
          <p14:tracePt t="66154" x="8170863" y="3009900"/>
          <p14:tracePt t="66170" x="8180388" y="3009900"/>
          <p14:tracePt t="66186" x="8188325" y="3009900"/>
          <p14:tracePt t="66219" x="8197850" y="3009900"/>
          <p14:tracePt t="66236" x="8215313" y="3009900"/>
          <p14:tracePt t="66253" x="8224838" y="3009900"/>
          <p14:tracePt t="66269" x="8232775" y="3009900"/>
          <p14:tracePt t="66286" x="8251825" y="3009900"/>
          <p14:tracePt t="66303" x="8269288" y="3009900"/>
          <p14:tracePt t="66319" x="8286750" y="3009900"/>
          <p14:tracePt t="66336" x="8296275" y="3009900"/>
          <p14:tracePt t="66353" x="8313738" y="3009900"/>
          <p14:tracePt t="66369" x="8323263" y="3009900"/>
          <p14:tracePt t="66386" x="8340725" y="3009900"/>
          <p14:tracePt t="66403" x="8348663" y="3009900"/>
          <p14:tracePt t="66421" x="8367713" y="3009900"/>
          <p14:tracePt t="66437" x="8375650" y="3009900"/>
          <p14:tracePt t="66453" x="8385175" y="3009900"/>
          <p14:tracePt t="66470" x="8394700" y="3009900"/>
          <p14:tracePt t="66503" x="8402638" y="3009900"/>
          <p14:tracePt t="66538" x="8412163" y="3009900"/>
          <p14:tracePt t="66558" x="8420100" y="3009900"/>
          <p14:tracePt t="66579" x="8420100" y="3017838"/>
          <p14:tracePt t="66600" x="8429625" y="3017838"/>
          <p14:tracePt t="66620" x="8439150" y="3017838"/>
          <p14:tracePt t="66634" x="8447088" y="3017838"/>
          <p14:tracePt t="66640" x="8456613" y="3027363"/>
          <p14:tracePt t="66655" x="8466138" y="3027363"/>
          <p14:tracePt t="66675" x="8474075" y="3027363"/>
          <p14:tracePt t="66689" x="8474075" y="3036888"/>
          <p14:tracePt t="66704" x="8491538" y="3036888"/>
          <p14:tracePt t="66737" x="8501063" y="3036888"/>
          <p14:tracePt t="67071" x="8510588" y="3036888"/>
          <p14:tracePt t="67092" x="8518525" y="3036888"/>
          <p14:tracePt t="67106" x="8528050" y="3036888"/>
          <p14:tracePt t="67112" x="8537575" y="3036888"/>
          <p14:tracePt t="67126" x="8545513" y="3036888"/>
          <p14:tracePt t="67137" x="8555038" y="3036888"/>
          <p14:tracePt t="67153" x="8572500" y="3036888"/>
          <p14:tracePt t="67170" x="8582025" y="3036888"/>
          <p14:tracePt t="67186" x="8589963" y="3036888"/>
          <p14:tracePt t="67203" x="8599488" y="3036888"/>
          <p14:tracePt t="67220" x="8609013" y="3036888"/>
          <p14:tracePt t="67254" x="8616950" y="3036888"/>
          <p14:tracePt t="67268" x="8626475" y="3036888"/>
          <p14:tracePt t="67282" x="8634413" y="3036888"/>
          <p14:tracePt t="67302" x="8643938" y="3036888"/>
          <p14:tracePt t="67330" x="8653463" y="3036888"/>
          <p14:tracePt t="67968" x="8670925" y="3036888"/>
          <p14:tracePt t="67974" x="8688388" y="3036888"/>
          <p14:tracePt t="67987" x="8697913" y="3044825"/>
          <p14:tracePt t="68005" x="8705850" y="3044825"/>
          <p14:tracePt t="68021" x="8724900" y="3044825"/>
          <p14:tracePt t="68037" x="8732838" y="3044825"/>
          <p14:tracePt t="68054" x="8742363" y="3044825"/>
          <p14:tracePt t="68087" x="8751888" y="3044825"/>
          <p14:tracePt t="68118" x="8759825" y="3044825"/>
          <p14:tracePt t="68131" x="8769350" y="3044825"/>
          <p14:tracePt t="68152" x="8777288" y="3044825"/>
          <p14:tracePt t="68166" x="8786813" y="3044825"/>
          <p14:tracePt t="68178" x="8796338" y="3044825"/>
          <p14:tracePt t="68186" x="8804275" y="3044825"/>
          <p14:tracePt t="68203" x="8813800" y="3044825"/>
          <p14:tracePt t="68219" x="8840788" y="3044825"/>
          <p14:tracePt t="68236" x="8848725" y="3044825"/>
          <p14:tracePt t="68253" x="8867775" y="3044825"/>
          <p14:tracePt t="68269" x="8875713" y="3044825"/>
          <p14:tracePt t="68286" x="8894763" y="3044825"/>
          <p14:tracePt t="68303" x="8920163" y="3044825"/>
          <p14:tracePt t="68319" x="8956675" y="3044825"/>
          <p14:tracePt t="68336" x="8983663" y="3044825"/>
          <p14:tracePt t="68353" x="8991600" y="3044825"/>
          <p14:tracePt t="68369" x="9010650" y="3044825"/>
          <p14:tracePt t="68386" x="9018588" y="3044825"/>
          <p14:tracePt t="68403" x="9028113" y="3044825"/>
          <p14:tracePt t="68438" x="9037638" y="3044825"/>
          <p14:tracePt t="68453" x="9045575" y="3044825"/>
          <p14:tracePt t="68469" x="9055100" y="3044825"/>
          <p14:tracePt t="68486" x="9072563" y="3044825"/>
          <p14:tracePt t="68503" x="9082088" y="3044825"/>
          <p14:tracePt t="68520" x="9090025" y="3044825"/>
          <p14:tracePt t="68536" x="9099550" y="3044825"/>
          <p14:tracePt t="68553" x="9109075" y="3036888"/>
          <p14:tracePt t="68570" x="9117013" y="3036888"/>
          <p14:tracePt t="68588" x="9126538" y="3036888"/>
          <p14:tracePt t="68608" x="9126538" y="3027363"/>
          <p14:tracePt t="68619" x="9134475" y="3027363"/>
          <p14:tracePt t="68636" x="9134475" y="3017838"/>
          <p14:tracePt t="68653" x="9144000" y="3017838"/>
          <p14:tracePt t="68670" x="9153525" y="3009900"/>
          <p14:tracePt t="68687" x="9161463" y="3009900"/>
          <p14:tracePt t="68704" x="9180513" y="3000375"/>
          <p14:tracePt t="68720" x="9188450" y="3000375"/>
          <p14:tracePt t="68737" x="9188450" y="2990850"/>
          <p14:tracePt t="68753" x="9197975" y="2982913"/>
          <p14:tracePt t="68787" x="9197975" y="2973388"/>
          <p14:tracePt t="68815" x="9197975" y="2965450"/>
          <p14:tracePt t="68822" x="9205913" y="2965450"/>
          <p14:tracePt t="68849" x="9215438" y="2965450"/>
          <p14:tracePt t="68863" x="9224963" y="2965450"/>
          <p14:tracePt t="68910" x="9232900" y="2965450"/>
          <p14:tracePt t="69034" x="9242425" y="2965450"/>
          <p14:tracePt t="69061" x="9251950" y="2965450"/>
          <p14:tracePt t="69082" x="9259888" y="2965450"/>
          <p14:tracePt t="69109" x="9269413" y="2965450"/>
          <p14:tracePt t="69123" x="9269413" y="2973388"/>
          <p14:tracePt t="69144" x="9277350" y="2973388"/>
          <p14:tracePt t="69156" x="9277350" y="2982913"/>
          <p14:tracePt t="69162" x="9286875" y="2982913"/>
          <p14:tracePt t="69170" x="9296400" y="2990850"/>
          <p14:tracePt t="69190" x="9304338" y="2990850"/>
          <p14:tracePt t="69216" x="9313863" y="2990850"/>
          <p14:tracePt t="69230" x="9313863" y="3000375"/>
          <p14:tracePt t="69250" x="9323388" y="3000375"/>
          <p14:tracePt t="69264" x="9331325" y="3000375"/>
          <p14:tracePt t="69346" x="9340850" y="3000375"/>
          <p14:tracePt t="69410" x="9348788" y="3000375"/>
          <p14:tracePt t="69464" x="9358313" y="3009900"/>
          <p14:tracePt t="69478" x="9367838" y="3009900"/>
          <p14:tracePt t="69512" x="9375775" y="3009900"/>
          <p14:tracePt t="69546" x="9385300" y="3009900"/>
          <p14:tracePt t="69574" x="9385300" y="3017838"/>
          <p14:tracePt t="69601" x="9394825" y="3017838"/>
          <p14:tracePt t="69745" x="9402763" y="3017838"/>
          <p14:tracePt t="69758" x="9412288" y="3017838"/>
          <p14:tracePt t="69792" x="9420225" y="3017838"/>
          <p14:tracePt t="69827" x="9429750" y="3017838"/>
          <p14:tracePt t="69854" x="9439275" y="3027363"/>
          <p14:tracePt t="69875" x="9447213" y="3027363"/>
          <p14:tracePt t="69908" x="9447213" y="3036888"/>
          <p14:tracePt t="69929" x="9456738" y="3036888"/>
          <p14:tracePt t="70324" x="9456738" y="3044825"/>
          <p14:tracePt t="70338" x="9466263" y="3044825"/>
          <p14:tracePt t="70400" x="9474200" y="3044825"/>
          <p14:tracePt t="70455" x="9483725" y="3044825"/>
          <p14:tracePt t="70461" x="9483725" y="3054350"/>
          <p14:tracePt t="70538" x="9483725" y="3062288"/>
          <p14:tracePt t="70599" x="9491663" y="3062288"/>
          <p14:tracePt t="70633" x="9501188" y="3062288"/>
          <p14:tracePt t="70668" x="9510713" y="3062288"/>
          <p14:tracePt t="70689" x="9518650" y="3071813"/>
          <p14:tracePt t="70716" x="9528175" y="3071813"/>
          <p14:tracePt t="70736" x="9537700" y="3071813"/>
          <p14:tracePt t="70757" x="9545638" y="3071813"/>
          <p14:tracePt t="70764" x="9555163" y="3071813"/>
          <p14:tracePt t="70777" x="9563100" y="3071813"/>
          <p14:tracePt t="70791" x="9572625" y="3071813"/>
          <p14:tracePt t="70825" x="9582150" y="3071813"/>
          <p14:tracePt t="70839" x="9590088" y="3071813"/>
          <p14:tracePt t="70880" x="9599613" y="3071813"/>
          <p14:tracePt t="70921" x="9609138" y="3071813"/>
          <p14:tracePt t="70934" x="9617075" y="3071813"/>
          <p14:tracePt t="70942" x="9626600" y="3071813"/>
          <p14:tracePt t="70956" x="9634538" y="3071813"/>
          <p14:tracePt t="70970" x="9644063" y="3081338"/>
          <p14:tracePt t="70987" x="9653588" y="3081338"/>
          <p14:tracePt t="71003" x="9661525" y="3081338"/>
          <p14:tracePt t="71020" x="9671050" y="3081338"/>
          <p14:tracePt t="71053" x="9680575" y="3081338"/>
          <p14:tracePt t="72397" x="9671050" y="3081338"/>
          <p14:tracePt t="72411" x="9661525" y="3081338"/>
          <p14:tracePt t="72417" x="9653588" y="3081338"/>
          <p14:tracePt t="72431" x="9644063" y="3081338"/>
          <p14:tracePt t="72446" x="9626600" y="3081338"/>
          <p14:tracePt t="72460" x="9617075" y="3081338"/>
          <p14:tracePt t="72471" x="9609138" y="3081338"/>
          <p14:tracePt t="72487" x="9590088" y="3081338"/>
          <p14:tracePt t="72503" x="9582150" y="3081338"/>
          <p14:tracePt t="72520" x="9555163" y="3081338"/>
          <p14:tracePt t="72537" x="9545638" y="3081338"/>
          <p14:tracePt t="72554" x="9528175" y="3081338"/>
          <p14:tracePt t="72588" x="9510713" y="3081338"/>
          <p14:tracePt t="72603" x="9510713" y="3089275"/>
          <p14:tracePt t="72620" x="9491663" y="3089275"/>
          <p14:tracePt t="72637" x="9483725" y="3089275"/>
          <p14:tracePt t="72653" x="9474200" y="3098800"/>
          <p14:tracePt t="72670" x="9439275" y="3108325"/>
          <p14:tracePt t="72687" x="9313863" y="3116263"/>
          <p14:tracePt t="72705" x="8796338" y="3179763"/>
          <p14:tracePt t="72721" x="8224838" y="3224213"/>
          <p14:tracePt t="72738" x="8072438" y="3241675"/>
          <p14:tracePt t="72753" x="7974013" y="3241675"/>
          <p14:tracePt t="72770" x="7912100" y="3251200"/>
          <p14:tracePt t="72787" x="7680325" y="3251200"/>
          <p14:tracePt t="72803" x="7527925" y="3241675"/>
          <p14:tracePt t="72821" x="7367588" y="3232150"/>
          <p14:tracePt t="72837" x="7251700" y="3232150"/>
          <p14:tracePt t="72841" x="7161213" y="3232150"/>
          <p14:tracePt t="72855" x="7018338" y="3232150"/>
          <p14:tracePt t="72870" x="6938963" y="3232150"/>
          <p14:tracePt t="72887" x="6884988" y="3232150"/>
          <p14:tracePt t="72903" x="6759575" y="3232150"/>
          <p14:tracePt t="72920" x="6589713" y="3214688"/>
          <p14:tracePt t="72937" x="6438900" y="3197225"/>
          <p14:tracePt t="72953" x="6296025" y="3179763"/>
          <p14:tracePt t="72971" x="6161088" y="3160713"/>
          <p14:tracePt t="72987" x="6045200" y="3143250"/>
          <p14:tracePt t="73005" x="5911850" y="3125788"/>
          <p14:tracePt t="73020" x="5857875" y="3116263"/>
          <p14:tracePt t="73037" x="5822950" y="3116263"/>
          <p14:tracePt t="73053" x="5786438" y="3116263"/>
          <p14:tracePt t="73070" x="5768975" y="3116263"/>
          <p14:tracePt t="73087" x="5732463" y="3116263"/>
          <p14:tracePt t="73103" x="5705475" y="3116263"/>
          <p14:tracePt t="73121" x="5697538" y="3116263"/>
          <p14:tracePt t="73137" x="5670550" y="3116263"/>
          <p14:tracePt t="73153" x="5653088" y="3108325"/>
          <p14:tracePt t="73170" x="5634038" y="3108325"/>
          <p14:tracePt t="73203" x="5616575" y="3098800"/>
          <p14:tracePt t="73219" x="5608638" y="3089275"/>
          <p14:tracePt t="73236" x="5599113" y="3089275"/>
          <p14:tracePt t="73269" x="5581650" y="3089275"/>
          <p14:tracePt t="73303" x="5572125" y="3081338"/>
          <p14:tracePt t="73336" x="5572125" y="3071813"/>
          <p14:tracePt t="73366" x="5572125" y="3062288"/>
          <p14:tracePt t="73381" x="5572125" y="3054350"/>
          <p14:tracePt t="73430" x="5572125" y="3044825"/>
          <p14:tracePt t="73443" x="5581650" y="3044825"/>
          <p14:tracePt t="73451" x="5589588" y="3044825"/>
          <p14:tracePt t="73464" x="5599113" y="3044825"/>
          <p14:tracePt t="73472" x="5608638" y="3044825"/>
          <p14:tracePt t="73487" x="5626100" y="3044825"/>
          <p14:tracePt t="73504" x="5661025" y="3044825"/>
          <p14:tracePt t="73520" x="5688013" y="3044825"/>
          <p14:tracePt t="73538" x="5715000" y="3044825"/>
          <p14:tracePt t="73554" x="5759450" y="3044825"/>
          <p14:tracePt t="73570" x="5803900" y="3044825"/>
          <p14:tracePt t="73587" x="5867400" y="3054350"/>
          <p14:tracePt t="73603" x="5991225" y="3054350"/>
          <p14:tracePt t="73620" x="6054725" y="3062288"/>
          <p14:tracePt t="73637" x="6143625" y="3062288"/>
          <p14:tracePt t="73655" x="6232525" y="3071813"/>
          <p14:tracePt t="73670" x="6296025" y="3071813"/>
          <p14:tracePt t="73687" x="6375400" y="3071813"/>
          <p14:tracePt t="73704" x="6491288" y="3071813"/>
          <p14:tracePt t="73721" x="6545263" y="3071813"/>
          <p14:tracePt t="73737" x="6599238" y="3071813"/>
          <p14:tracePt t="73753" x="6616700" y="3071813"/>
          <p14:tracePt t="73771" x="6670675" y="3071813"/>
          <p14:tracePt t="73787" x="6705600" y="3081338"/>
          <p14:tracePt t="73804" x="6759575" y="3081338"/>
          <p14:tracePt t="73820" x="6867525" y="3081338"/>
          <p14:tracePt t="73837" x="6938963" y="3081338"/>
          <p14:tracePt t="73853" x="7027863" y="3081338"/>
          <p14:tracePt t="73870" x="7072313" y="3081338"/>
          <p14:tracePt t="73887" x="7126288" y="3071813"/>
          <p14:tracePt t="73903" x="7170738" y="3071813"/>
          <p14:tracePt t="73921" x="7242175" y="3071813"/>
          <p14:tracePt t="73937" x="7296150" y="3062288"/>
          <p14:tracePt t="73954" x="7358063" y="3062288"/>
          <p14:tracePt t="73970" x="7419975" y="3062288"/>
          <p14:tracePt t="73987" x="7439025" y="3062288"/>
          <p14:tracePt t="74004" x="7473950" y="3062288"/>
          <p14:tracePt t="74021" x="7500938" y="3062288"/>
          <p14:tracePt t="74037" x="7537450" y="3062288"/>
          <p14:tracePt t="74053" x="7562850" y="3062288"/>
          <p14:tracePt t="74070" x="7589838" y="3062288"/>
          <p14:tracePt t="74087" x="7634288" y="3062288"/>
          <p14:tracePt t="74103" x="7670800" y="3062288"/>
          <p14:tracePt t="74120" x="7715250" y="3062288"/>
          <p14:tracePt t="74137" x="7769225" y="3062288"/>
          <p14:tracePt t="74153" x="7804150" y="3062288"/>
          <p14:tracePt t="74170" x="7867650" y="3062288"/>
          <p14:tracePt t="74187" x="7947025" y="3071813"/>
          <p14:tracePt t="74203" x="7991475" y="3071813"/>
          <p14:tracePt t="74219" x="8027988" y="3081338"/>
          <p14:tracePt t="74236" x="8081963" y="3089275"/>
          <p14:tracePt t="74253" x="8108950" y="3089275"/>
          <p14:tracePt t="74269" x="8170863" y="3089275"/>
          <p14:tracePt t="74286" x="8215313" y="3098800"/>
          <p14:tracePt t="74303" x="8242300" y="3098800"/>
          <p14:tracePt t="74319" x="8269288" y="3098800"/>
          <p14:tracePt t="74336" x="8286750" y="3098800"/>
          <p14:tracePt t="74353" x="8304213" y="3098800"/>
          <p14:tracePt t="74372" x="8313738" y="3098800"/>
          <p14:tracePt t="74399" x="8323263" y="3098800"/>
          <p14:tracePt t="74415" x="8331200" y="3098800"/>
          <p14:tracePt t="74422" x="8340725" y="3098800"/>
          <p14:tracePt t="74437" x="8348663" y="3098800"/>
          <p14:tracePt t="74455" x="8367713" y="3098800"/>
          <p14:tracePt t="74470" x="8385175" y="3098800"/>
          <p14:tracePt t="74487" x="8412163" y="3098800"/>
          <p14:tracePt t="74503" x="8466138" y="3089275"/>
          <p14:tracePt t="74520" x="8501063" y="3081338"/>
          <p14:tracePt t="74537" x="8572500" y="3081338"/>
          <p14:tracePt t="74553" x="8609013" y="3081338"/>
          <p14:tracePt t="74570" x="8634413" y="3081338"/>
          <p14:tracePt t="74587" x="8661400" y="3081338"/>
          <p14:tracePt t="74604" x="8688388" y="3081338"/>
          <p14:tracePt t="74620" x="8715375" y="3081338"/>
          <p14:tracePt t="74637" x="8724900" y="3081338"/>
          <p14:tracePt t="74653" x="8742363" y="3071813"/>
          <p14:tracePt t="74687" x="8751888" y="3071813"/>
          <p14:tracePt t="74703" x="8759825" y="3071813"/>
          <p14:tracePt t="74722" x="8769350" y="3071813"/>
          <p14:tracePt t="74818" x="8769350" y="3062288"/>
          <p14:tracePt t="74893" x="8759825" y="3062288"/>
          <p14:tracePt t="74907" x="8751888" y="3062288"/>
          <p14:tracePt t="74941" x="8742363" y="3062288"/>
          <p14:tracePt t="74961" x="8732838" y="3062288"/>
          <p14:tracePt t="74975" x="8724900" y="3062288"/>
          <p14:tracePt t="74989" x="8715375" y="3062288"/>
          <p14:tracePt t="75003" x="8705850" y="3062288"/>
          <p14:tracePt t="75009" x="8697913" y="3054350"/>
          <p14:tracePt t="75020" x="8688388" y="3054350"/>
          <p14:tracePt t="75036" x="8670925" y="3044825"/>
          <p14:tracePt t="75053" x="8643938" y="3027363"/>
          <p14:tracePt t="75069" x="8572500" y="3009900"/>
          <p14:tracePt t="75086" x="8537575" y="3000375"/>
          <p14:tracePt t="75103" x="8501063" y="3000375"/>
          <p14:tracePt t="75120" x="8466138" y="2990850"/>
          <p14:tracePt t="75136" x="8439150" y="2990850"/>
          <p14:tracePt t="75153" x="8412163" y="2990850"/>
          <p14:tracePt t="75169" x="8394700" y="2990850"/>
          <p14:tracePt t="75186" x="8313738" y="2990850"/>
          <p14:tracePt t="75203" x="8215313" y="3009900"/>
          <p14:tracePt t="75219" x="8062913" y="3036888"/>
          <p14:tracePt t="75236" x="7974013" y="3044825"/>
          <p14:tracePt t="75253" x="7885113" y="3071813"/>
          <p14:tracePt t="75269" x="7831138" y="3081338"/>
          <p14:tracePt t="75286" x="7732713" y="3081338"/>
          <p14:tracePt t="75303" x="7608888" y="3098800"/>
          <p14:tracePt t="75320" x="7537450" y="3108325"/>
          <p14:tracePt t="75336" x="7483475" y="3116263"/>
          <p14:tracePt t="75353" x="7446963" y="3116263"/>
          <p14:tracePt t="75369" x="7402513" y="3125788"/>
          <p14:tracePt t="75386" x="7304088" y="3125788"/>
          <p14:tracePt t="75405" x="7170738" y="3133725"/>
          <p14:tracePt t="75420" x="7081838" y="3133725"/>
          <p14:tracePt t="75437" x="7027863" y="3133725"/>
          <p14:tracePt t="75454" x="6946900" y="3143250"/>
          <p14:tracePt t="75470" x="6894513" y="3143250"/>
          <p14:tracePt t="75487" x="6813550" y="3143250"/>
          <p14:tracePt t="75503" x="6751638" y="3143250"/>
          <p14:tracePt t="75521" x="6680200" y="3143250"/>
          <p14:tracePt t="75537" x="6643688" y="3143250"/>
          <p14:tracePt t="75555" x="6616700" y="3143250"/>
          <p14:tracePt t="75570" x="6589713" y="3143250"/>
          <p14:tracePt t="75587" x="6572250" y="3143250"/>
          <p14:tracePt t="75603" x="6554788" y="3143250"/>
          <p14:tracePt t="75620" x="6545263" y="3143250"/>
          <p14:tracePt t="75638" x="6518275" y="3133725"/>
          <p14:tracePt t="75654" x="6500813" y="3125788"/>
          <p14:tracePt t="75672" x="6473825" y="3125788"/>
          <p14:tracePt t="75687" x="6456363" y="3125788"/>
          <p14:tracePt t="75703" x="6411913" y="3116263"/>
          <p14:tracePt t="75720" x="6323013" y="3108325"/>
          <p14:tracePt t="75737" x="6269038" y="3108325"/>
          <p14:tracePt t="75754" x="6188075" y="3098800"/>
          <p14:tracePt t="75770" x="6153150" y="3089275"/>
          <p14:tracePt t="75788" x="6108700" y="3089275"/>
          <p14:tracePt t="75803" x="6081713" y="3081338"/>
          <p14:tracePt t="75820" x="6045200" y="3071813"/>
          <p14:tracePt t="75837" x="5991225" y="3062288"/>
          <p14:tracePt t="75853" x="5946775" y="3062288"/>
          <p14:tracePt t="75857" x="5929313" y="3054350"/>
          <p14:tracePt t="75870" x="5911850" y="3044825"/>
          <p14:tracePt t="75887" x="5884863" y="3044825"/>
          <p14:tracePt t="75904" x="5857875" y="3044825"/>
          <p14:tracePt t="75920" x="5848350" y="3036888"/>
          <p14:tracePt t="75938" x="5830888" y="3036888"/>
          <p14:tracePt t="75953" x="5822950" y="3036888"/>
          <p14:tracePt t="75987" x="5822950" y="3027363"/>
          <p14:tracePt t="76028" x="5822950" y="3017838"/>
          <p14:tracePt t="76056" x="5830888" y="3017838"/>
          <p14:tracePt t="76083" x="5840413" y="3017838"/>
          <p14:tracePt t="76104" x="5848350" y="3017838"/>
          <p14:tracePt t="76117" x="5857875" y="3017838"/>
          <p14:tracePt t="76125" x="5867400" y="3017838"/>
          <p14:tracePt t="76144" x="5875338" y="3017838"/>
          <p14:tracePt t="76153" x="5884863" y="3017838"/>
          <p14:tracePt t="76170" x="5902325" y="3017838"/>
          <p14:tracePt t="76186" x="5911850" y="3017838"/>
          <p14:tracePt t="76203" x="5929313" y="3017838"/>
          <p14:tracePt t="76219" x="5938838" y="3017838"/>
          <p14:tracePt t="76236" x="5946775" y="3027363"/>
          <p14:tracePt t="76253" x="5973763" y="3036888"/>
          <p14:tracePt t="76269" x="5983288" y="3036888"/>
          <p14:tracePt t="76286" x="6000750" y="3044825"/>
          <p14:tracePt t="76303" x="6018213" y="3044825"/>
          <p14:tracePt t="76319" x="6027738" y="3054350"/>
          <p14:tracePt t="76336" x="6054725" y="3054350"/>
          <p14:tracePt t="76353" x="6072188" y="3062288"/>
          <p14:tracePt t="76355" x="6081713" y="3062288"/>
          <p14:tracePt t="76369" x="6108700" y="3062288"/>
          <p14:tracePt t="76387" x="6126163" y="3062288"/>
          <p14:tracePt t="76403" x="6161088" y="3062288"/>
          <p14:tracePt t="76420" x="6180138" y="3071813"/>
          <p14:tracePt t="76437" x="6197600" y="3081338"/>
          <p14:tracePt t="76453" x="6215063" y="3081338"/>
          <p14:tracePt t="76471" x="6232525" y="3081338"/>
          <p14:tracePt t="76487" x="6242050" y="3081338"/>
          <p14:tracePt t="76504" x="6251575" y="3081338"/>
          <p14:tracePt t="76520" x="6269038" y="3081338"/>
          <p14:tracePt t="76537" x="6276975" y="3081338"/>
          <p14:tracePt t="76553" x="6286500" y="3081338"/>
          <p14:tracePt t="76570" x="6303963" y="3081338"/>
          <p14:tracePt t="76588" x="6323013" y="3089275"/>
          <p14:tracePt t="76603" x="6340475" y="3089275"/>
          <p14:tracePt t="76620" x="6348413" y="3089275"/>
          <p14:tracePt t="76637" x="6375400" y="3089275"/>
          <p14:tracePt t="76653" x="6384925" y="3089275"/>
          <p14:tracePt t="76670" x="6411913" y="3098800"/>
          <p14:tracePt t="76687" x="6429375" y="3098800"/>
          <p14:tracePt t="76704" x="6456363" y="3108325"/>
          <p14:tracePt t="76720" x="6483350" y="3108325"/>
          <p14:tracePt t="76738" x="6510338" y="3108325"/>
          <p14:tracePt t="76753" x="6518275" y="3108325"/>
          <p14:tracePt t="76770" x="6554788" y="3108325"/>
          <p14:tracePt t="76787" x="6589713" y="3108325"/>
          <p14:tracePt t="76804" x="6608763" y="3108325"/>
          <p14:tracePt t="76820" x="6643688" y="3108325"/>
          <p14:tracePt t="76837" x="6670675" y="3108325"/>
          <p14:tracePt t="76855" x="6705600" y="3108325"/>
          <p14:tracePt t="76870" x="6724650" y="3108325"/>
          <p14:tracePt t="76887" x="6751638" y="3108325"/>
          <p14:tracePt t="76903" x="6786563" y="3108325"/>
          <p14:tracePt t="76920" x="6804025" y="3108325"/>
          <p14:tracePt t="76937" x="6831013" y="3108325"/>
          <p14:tracePt t="76953" x="6858000" y="3108325"/>
          <p14:tracePt t="76970" x="6894513" y="3108325"/>
          <p14:tracePt t="76987" x="6919913" y="3108325"/>
          <p14:tracePt t="77004" x="6956425" y="3108325"/>
          <p14:tracePt t="77020" x="7000875" y="3108325"/>
          <p14:tracePt t="77037" x="7027863" y="3108325"/>
          <p14:tracePt t="77053" x="7054850" y="3108325"/>
          <p14:tracePt t="77070" x="7081838" y="3108325"/>
          <p14:tracePt t="77087" x="7099300" y="3108325"/>
          <p14:tracePt t="77103" x="7134225" y="3108325"/>
          <p14:tracePt t="77121" x="7170738" y="3108325"/>
          <p14:tracePt t="77137" x="7197725" y="3108325"/>
          <p14:tracePt t="77154" x="7224713" y="3108325"/>
          <p14:tracePt t="77170" x="7304088" y="3108325"/>
          <p14:tracePt t="77186" x="7375525" y="3108325"/>
          <p14:tracePt t="77203" x="7466013" y="3108325"/>
          <p14:tracePt t="77219" x="7510463" y="3108325"/>
          <p14:tracePt t="77236" x="7572375" y="3108325"/>
          <p14:tracePt t="77253" x="7643813" y="3108325"/>
          <p14:tracePt t="77270" x="7804150" y="3108325"/>
          <p14:tracePt t="77286" x="7885113" y="3108325"/>
          <p14:tracePt t="77303" x="7939088" y="3108325"/>
          <p14:tracePt t="77319" x="7983538" y="3108325"/>
          <p14:tracePt t="77336" x="8010525" y="3108325"/>
          <p14:tracePt t="77338" x="8018463" y="3108325"/>
          <p14:tracePt t="77353" x="8054975" y="3098800"/>
          <p14:tracePt t="77370" x="8099425" y="3098800"/>
          <p14:tracePt t="77387" x="8188325" y="3089275"/>
          <p14:tracePt t="77403" x="8296275" y="3081338"/>
          <p14:tracePt t="77420" x="8367713" y="3071813"/>
          <p14:tracePt t="77437" x="8456613" y="3071813"/>
          <p14:tracePt t="77453" x="8491538" y="3062288"/>
          <p14:tracePt t="77470" x="8582025" y="3044825"/>
          <p14:tracePt t="77487" x="8643938" y="3044825"/>
          <p14:tracePt t="77504" x="8688388" y="3044825"/>
          <p14:tracePt t="77520" x="8705850" y="3044825"/>
          <p14:tracePt t="77537" x="8724900" y="3044825"/>
          <p14:tracePt t="77553" x="8732838" y="3044825"/>
          <p14:tracePt t="77570" x="8751888" y="3044825"/>
          <p14:tracePt t="77587" x="8759825" y="3044825"/>
          <p14:tracePt t="77620" x="8769350" y="3044825"/>
          <p14:tracePt t="77637" x="8777288" y="3044825"/>
          <p14:tracePt t="77654" x="8786813" y="3044825"/>
          <p14:tracePt t="77670" x="8796338" y="3044825"/>
          <p14:tracePt t="77687" x="8804275" y="3036888"/>
          <p14:tracePt t="77703" x="8823325" y="3036888"/>
          <p14:tracePt t="77721" x="8831263" y="3036888"/>
          <p14:tracePt t="77737" x="8840788" y="3036888"/>
          <p14:tracePt t="77753" x="8848725" y="3036888"/>
          <p14:tracePt t="77770" x="8858250" y="3036888"/>
          <p14:tracePt t="78024" x="8848725" y="3036888"/>
          <p14:tracePt t="78032" x="8831263" y="3036888"/>
          <p14:tracePt t="78038" x="8823325" y="3027363"/>
          <p14:tracePt t="78053" x="8796338" y="3017838"/>
          <p14:tracePt t="78071" x="8732838" y="3009900"/>
          <p14:tracePt t="78087" x="8670925" y="3009900"/>
          <p14:tracePt t="78103" x="8599488" y="3009900"/>
          <p14:tracePt t="78120" x="8420100" y="3027363"/>
          <p14:tracePt t="78137" x="8304213" y="3036888"/>
          <p14:tracePt t="78153" x="8188325" y="3062288"/>
          <p14:tracePt t="78170" x="8134350" y="3081338"/>
          <p14:tracePt t="78186" x="7929563" y="3116263"/>
          <p14:tracePt t="78203" x="7599363" y="3133725"/>
          <p14:tracePt t="78219" x="7402513" y="3143250"/>
          <p14:tracePt t="78236" x="7072313" y="3170238"/>
          <p14:tracePt t="78253" x="6946900" y="3179763"/>
          <p14:tracePt t="78269" x="6867525" y="3179763"/>
          <p14:tracePt t="78286" x="6813550" y="3170238"/>
          <p14:tracePt t="78303" x="6732588" y="3160713"/>
          <p14:tracePt t="78319" x="6599238" y="3143250"/>
          <p14:tracePt t="78337" x="6429375" y="3125788"/>
          <p14:tracePt t="78353" x="6384925" y="3108325"/>
          <p14:tracePt t="78370" x="6340475" y="3098800"/>
          <p14:tracePt t="78386" x="6303963" y="3098800"/>
          <p14:tracePt t="78403" x="6286500" y="3089275"/>
          <p14:tracePt t="78420" x="6259513" y="3081338"/>
          <p14:tracePt t="78437" x="6232525" y="3081338"/>
          <p14:tracePt t="78454" x="6188075" y="3081338"/>
          <p14:tracePt t="78470" x="6170613" y="3071813"/>
          <p14:tracePt t="78488" x="6134100" y="3062288"/>
          <p14:tracePt t="78503" x="6116638" y="3062288"/>
          <p14:tracePt t="78520" x="6089650" y="3054350"/>
          <p14:tracePt t="78537" x="6062663" y="3044825"/>
          <p14:tracePt t="78553" x="6037263" y="3036888"/>
          <p14:tracePt t="78571" x="6018213" y="3027363"/>
          <p14:tracePt t="78587" x="6000750" y="3027363"/>
          <p14:tracePt t="78604" x="5983288" y="3017838"/>
          <p14:tracePt t="78620" x="5973763" y="3017838"/>
          <p14:tracePt t="78637" x="5965825" y="3017838"/>
          <p14:tracePt t="78653" x="5946775" y="3017838"/>
          <p14:tracePt t="78670" x="5938838" y="3017838"/>
          <p14:tracePt t="78687" x="5929313" y="3017838"/>
          <p14:tracePt t="78721" x="5919788" y="3017838"/>
          <p14:tracePt t="78737" x="5911850" y="3017838"/>
          <p14:tracePt t="78859" x="5919788" y="3017838"/>
          <p14:tracePt t="78907" x="5929313" y="3017838"/>
          <p14:tracePt t="78940" x="5938838" y="3017838"/>
          <p14:tracePt t="78955" x="5946775" y="3017838"/>
          <p14:tracePt t="78961" x="5956300" y="3017838"/>
          <p14:tracePt t="78975" x="5965825" y="3017838"/>
          <p14:tracePt t="78987" x="5965825" y="3027363"/>
          <p14:tracePt t="79003" x="5973763" y="3036888"/>
          <p14:tracePt t="79037" x="5983288" y="3036888"/>
          <p14:tracePt t="79054" x="5991225" y="3036888"/>
          <p14:tracePt t="79077" x="6000750" y="3036888"/>
          <p14:tracePt t="79706" x="6010275" y="3036888"/>
          <p14:tracePt t="79733" x="6018213" y="3036888"/>
          <p14:tracePt t="79747" x="6027738" y="3036888"/>
          <p14:tracePt t="79754" x="6027738" y="3044825"/>
          <p14:tracePt t="79781" x="6037263" y="3044825"/>
          <p14:tracePt t="79829" x="6045200" y="3044825"/>
          <p14:tracePt t="79863" x="6054725" y="3044825"/>
          <p14:tracePt t="79885" x="6062663" y="3044825"/>
          <p14:tracePt t="79918" x="6072188" y="3044825"/>
          <p14:tracePt t="79959" x="6081713" y="3044825"/>
          <p14:tracePt t="79980" x="6089650" y="3044825"/>
          <p14:tracePt t="79996" x="6099175" y="3044825"/>
          <p14:tracePt t="80006" x="6116638" y="3044825"/>
          <p14:tracePt t="80020" x="6134100" y="3044825"/>
          <p14:tracePt t="80037" x="6143625" y="3044825"/>
          <p14:tracePt t="80054" x="6161088" y="3044825"/>
          <p14:tracePt t="80070" x="6180138" y="3044825"/>
          <p14:tracePt t="80088" x="6197600" y="3044825"/>
          <p14:tracePt t="80120" x="6205538" y="3044825"/>
          <p14:tracePt t="80137" x="6215063" y="3044825"/>
          <p14:tracePt t="80164" x="6224588" y="3044825"/>
          <p14:tracePt t="80258" x="6232525" y="3044825"/>
          <p14:tracePt t="80306" x="6242050" y="3044825"/>
          <p14:tracePt t="80326" x="6251575" y="3044825"/>
          <p14:tracePt t="80333" x="6251575" y="3036888"/>
          <p14:tracePt t="80340" x="6259513" y="3036888"/>
          <p14:tracePt t="80353" x="6269038" y="3036888"/>
          <p14:tracePt t="80370" x="6286500" y="3027363"/>
          <p14:tracePt t="80387" x="6303963" y="3027363"/>
          <p14:tracePt t="80404" x="6323013" y="3027363"/>
          <p14:tracePt t="80420" x="6330950" y="3027363"/>
          <p14:tracePt t="80437" x="6348413" y="3027363"/>
          <p14:tracePt t="80454" x="6357938" y="3027363"/>
          <p14:tracePt t="80471" x="6367463" y="3017838"/>
          <p14:tracePt t="80487" x="6375400" y="3017838"/>
          <p14:tracePt t="80504" x="6384925" y="3017838"/>
          <p14:tracePt t="80520" x="6402388" y="3009900"/>
          <p14:tracePt t="80537" x="6411913" y="3009900"/>
          <p14:tracePt t="80553" x="6438900" y="3009900"/>
          <p14:tracePt t="80570" x="6446838" y="3000375"/>
          <p14:tracePt t="80587" x="6465888" y="3000375"/>
          <p14:tracePt t="80603" x="6473825" y="2990850"/>
          <p14:tracePt t="80621" x="6483350" y="2990850"/>
          <p14:tracePt t="80653" x="6491288" y="2990850"/>
          <p14:tracePt t="80671" x="6500813" y="2990850"/>
          <p14:tracePt t="80690" x="6500813" y="2982913"/>
          <p14:tracePt t="80793" x="6510338" y="2982913"/>
          <p14:tracePt t="80998" x="6518275" y="2973388"/>
          <p14:tracePt t="81012" x="6527800" y="2973388"/>
          <p14:tracePt t="81026" x="6537325" y="2973388"/>
          <p14:tracePt t="81032" x="6537325" y="2965450"/>
          <p14:tracePt t="81046" x="6537325" y="2955925"/>
          <p14:tracePt t="81054" x="6545263" y="2955925"/>
          <p14:tracePt t="81352" x="6545263" y="2965450"/>
          <p14:tracePt t="81387" x="6545263" y="2973388"/>
          <p14:tracePt t="81415" x="6545263" y="2982913"/>
          <p14:tracePt t="81450" x="6545263" y="2990850"/>
          <p14:tracePt t="81463" x="6545263" y="3000375"/>
          <p14:tracePt t="81498" x="6545263" y="3009900"/>
          <p14:tracePt t="81532" x="6545263" y="3017838"/>
          <p14:tracePt t="81546" x="6554788" y="3017838"/>
          <p14:tracePt t="81559" x="6554788" y="3027363"/>
          <p14:tracePt t="81573" x="6554788" y="3036888"/>
          <p14:tracePt t="81600" x="6562725" y="3036888"/>
          <p14:tracePt t="81607" x="6562725" y="3044825"/>
          <p14:tracePt t="81620" x="6572250" y="3044825"/>
          <p14:tracePt t="81648" x="6581775" y="3044825"/>
          <p14:tracePt t="81655" x="6581775" y="3054350"/>
          <p14:tracePt t="81675" x="6589713" y="3054350"/>
          <p14:tracePt t="81689" x="6608763" y="3054350"/>
          <p14:tracePt t="81703" x="6616700" y="3054350"/>
          <p14:tracePt t="81721" x="6626225" y="3054350"/>
          <p14:tracePt t="81737" x="6653213" y="3054350"/>
          <p14:tracePt t="81754" x="6661150" y="3054350"/>
          <p14:tracePt t="81770" x="6680200" y="3054350"/>
          <p14:tracePt t="81787" x="6697663" y="3054350"/>
          <p14:tracePt t="81804" x="6715125" y="3054350"/>
          <p14:tracePt t="81820" x="6732588" y="3054350"/>
          <p14:tracePt t="81837" x="6759575" y="3054350"/>
          <p14:tracePt t="81853" x="6777038" y="3054350"/>
          <p14:tracePt t="81870" x="6796088" y="3054350"/>
          <p14:tracePt t="81887" x="6813550" y="3054350"/>
          <p14:tracePt t="81904" x="6823075" y="3054350"/>
          <p14:tracePt t="81920" x="6848475" y="3054350"/>
          <p14:tracePt t="81937" x="6867525" y="3054350"/>
          <p14:tracePt t="81955" x="6884988" y="3054350"/>
          <p14:tracePt t="81970" x="6894513" y="3054350"/>
          <p14:tracePt t="81987" x="6911975" y="3054350"/>
          <p14:tracePt t="82005" x="6929438" y="3054350"/>
          <p14:tracePt t="82023" x="6938963" y="3054350"/>
          <p14:tracePt t="82037" x="6946900" y="3054350"/>
          <p14:tracePt t="82053" x="6965950" y="3054350"/>
          <p14:tracePt t="82071" x="6991350" y="3054350"/>
          <p14:tracePt t="82087" x="7010400" y="3054350"/>
          <p14:tracePt t="82104" x="7027863" y="3044825"/>
          <p14:tracePt t="82120" x="7045325" y="3044825"/>
          <p14:tracePt t="82137" x="7054850" y="3044825"/>
          <p14:tracePt t="82153" x="7062788" y="3044825"/>
          <p14:tracePt t="82186" x="7081838" y="3044825"/>
          <p14:tracePt t="82254" x="7081838" y="3036888"/>
          <p14:tracePt t="82289" x="7072313" y="3027363"/>
          <p14:tracePt t="82309" x="7072313" y="3017838"/>
          <p14:tracePt t="83631" x="7089775" y="3017838"/>
          <p14:tracePt t="83638" x="7126288" y="3036888"/>
          <p14:tracePt t="83645" x="7143750" y="3036888"/>
          <p14:tracePt t="83653" x="7153275" y="3044825"/>
          <p14:tracePt t="83671" x="7180263" y="3054350"/>
          <p14:tracePt t="83687" x="7188200" y="3062288"/>
          <p14:tracePt t="83705" x="7205663" y="3062288"/>
          <p14:tracePt t="83721" x="7232650" y="3071813"/>
          <p14:tracePt t="83737" x="7269163" y="3081338"/>
          <p14:tracePt t="83753" x="7358063" y="3081338"/>
          <p14:tracePt t="83770" x="7402513" y="3081338"/>
          <p14:tracePt t="83788" x="7466013" y="3081338"/>
          <p14:tracePt t="83803" x="7510463" y="3089275"/>
          <p14:tracePt t="83821" x="7589838" y="3108325"/>
          <p14:tracePt t="83837" x="7688263" y="3116263"/>
          <p14:tracePt t="83853" x="7823200" y="3116263"/>
          <p14:tracePt t="83857" x="7875588" y="3125788"/>
          <p14:tracePt t="83870" x="7956550" y="3125788"/>
          <p14:tracePt t="83887" x="8001000" y="3125788"/>
          <p14:tracePt t="83903" x="8054975" y="3133725"/>
          <p14:tracePt t="83920" x="8089900" y="3133725"/>
          <p14:tracePt t="83938" x="8161338" y="3133725"/>
          <p14:tracePt t="83953" x="8251825" y="3133725"/>
          <p14:tracePt t="83971" x="8331200" y="3133725"/>
          <p14:tracePt t="83987" x="8358188" y="3133725"/>
          <p14:tracePt t="84003" x="8375650" y="3133725"/>
          <p14:tracePt t="84022" x="8402638" y="3133725"/>
          <p14:tracePt t="84037" x="8429625" y="3133725"/>
          <p14:tracePt t="84053" x="8447088" y="3133725"/>
          <p14:tracePt t="84070" x="8483600" y="3133725"/>
          <p14:tracePt t="84088" x="8518525" y="3133725"/>
          <p14:tracePt t="84103" x="8537575" y="3133725"/>
          <p14:tracePt t="84121" x="8545513" y="3133725"/>
          <p14:tracePt t="84137" x="8562975" y="3133725"/>
          <p14:tracePt t="84153" x="8582025" y="3133725"/>
          <p14:tracePt t="84170" x="8609013" y="3133725"/>
          <p14:tracePt t="84186" x="8626475" y="3133725"/>
          <p14:tracePt t="84203" x="8643938" y="3133725"/>
          <p14:tracePt t="84219" x="8661400" y="3125788"/>
          <p14:tracePt t="84236" x="8680450" y="3125788"/>
          <p14:tracePt t="84253" x="8705850" y="3125788"/>
          <p14:tracePt t="84269" x="8715375" y="3125788"/>
          <p14:tracePt t="84286" x="8742363" y="3116263"/>
          <p14:tracePt t="84303" x="8769350" y="3108325"/>
          <p14:tracePt t="84319" x="8786813" y="3108325"/>
          <p14:tracePt t="84336" x="8796338" y="3108325"/>
          <p14:tracePt t="84353" x="8813800" y="3108325"/>
          <p14:tracePt t="84381" x="8823325" y="3108325"/>
          <p14:tracePt t="84458" x="8823325" y="3098800"/>
          <p14:tracePt t="84820" x="8831263" y="3098800"/>
          <p14:tracePt t="84834" x="8840788" y="3098800"/>
          <p14:tracePt t="84841" x="8848725" y="3098800"/>
          <p14:tracePt t="84854" x="8858250" y="3098800"/>
          <p14:tracePt t="84870" x="8875713" y="3098800"/>
          <p14:tracePt t="84888" x="8894763" y="3098800"/>
          <p14:tracePt t="84903" x="8912225" y="3098800"/>
          <p14:tracePt t="84920" x="8920163" y="3098800"/>
          <p14:tracePt t="84937" x="8929688" y="3098800"/>
          <p14:tracePt t="84953" x="8939213" y="3098800"/>
          <p14:tracePt t="84991" x="8939213" y="3089275"/>
          <p14:tracePt t="85012" x="8947150" y="3089275"/>
          <p14:tracePt t="85025" x="8947150" y="3081338"/>
          <p14:tracePt t="85393" x="8983663" y="3081338"/>
          <p14:tracePt t="85400" x="9010650" y="3071813"/>
          <p14:tracePt t="85407" x="9028113" y="3071813"/>
          <p14:tracePt t="85420" x="9055100" y="3062288"/>
          <p14:tracePt t="85436" x="9082088" y="3062288"/>
          <p14:tracePt t="85453" x="9099550" y="3062288"/>
          <p14:tracePt t="85469" x="9134475" y="3054350"/>
          <p14:tracePt t="85486" x="9153525" y="3044825"/>
          <p14:tracePt t="85503" x="9180513" y="3044825"/>
          <p14:tracePt t="85519" x="9188450" y="3036888"/>
          <p14:tracePt t="85536" x="9205913" y="3036888"/>
          <p14:tracePt t="85553" x="9224963" y="3027363"/>
          <p14:tracePt t="85571" x="9242425" y="3017838"/>
          <p14:tracePt t="85587" x="9259888" y="3017838"/>
          <p14:tracePt t="85604" x="9269413" y="3009900"/>
          <p14:tracePt t="85620" x="9286875" y="3009900"/>
          <p14:tracePt t="85637" x="9296400" y="3009900"/>
          <p14:tracePt t="85654" x="9304338" y="3009900"/>
          <p14:tracePt t="85670" x="9304338" y="3000375"/>
          <p14:tracePt t="85731" x="9304338" y="2990850"/>
          <p14:tracePt t="85764" x="9313863" y="2990850"/>
          <p14:tracePt t="85771" x="9313863" y="2982913"/>
          <p14:tracePt t="85840" x="9323388" y="2973388"/>
          <p14:tracePt t="85860" x="9331325" y="2973388"/>
          <p14:tracePt t="85866" x="9331325" y="2965450"/>
          <p14:tracePt t="85887" x="9340850" y="2965450"/>
          <p14:tracePt t="85901" x="9340850" y="2955925"/>
          <p14:tracePt t="85908" x="9348788" y="2946400"/>
          <p14:tracePt t="85922" x="9358313" y="2938463"/>
          <p14:tracePt t="85937" x="9375775" y="2928938"/>
          <p14:tracePt t="85955" x="9394825" y="2928938"/>
          <p14:tracePt t="85970" x="9402763" y="2919413"/>
          <p14:tracePt t="85987" x="9402763" y="2911475"/>
          <p14:tracePt t="86003" x="9412288" y="2911475"/>
          <p14:tracePt t="86051" x="9420225" y="2911475"/>
          <p14:tracePt t="86289" x="9420225" y="2919413"/>
          <p14:tracePt t="86323" x="9420225" y="2928938"/>
          <p14:tracePt t="86351" x="9420225" y="2938463"/>
          <p14:tracePt t="86364" x="9420225" y="2946400"/>
          <p14:tracePt t="86371" x="9420225" y="2955925"/>
          <p14:tracePt t="86392" x="9420225" y="2965450"/>
          <p14:tracePt t="86427" x="9420225" y="2973388"/>
          <p14:tracePt t="86455" x="9420225" y="2982913"/>
          <p14:tracePt t="86475" x="9420225" y="2990850"/>
          <p14:tracePt t="86530" x="9429750" y="3000375"/>
          <p14:tracePt t="86598" x="9439275" y="3000375"/>
          <p14:tracePt t="86687" x="9447213" y="3000375"/>
          <p14:tracePt t="86790" x="9456738" y="3000375"/>
          <p14:tracePt t="86810" x="9466263" y="3000375"/>
          <p14:tracePt t="86831" x="9474200" y="3000375"/>
          <p14:tracePt t="86845" x="9483725" y="3000375"/>
          <p14:tracePt t="86865" x="9491663" y="3000375"/>
          <p14:tracePt t="86872" x="9501188" y="3000375"/>
          <p14:tracePt t="86885" x="9510713" y="3000375"/>
          <p14:tracePt t="86899" x="9518650" y="3000375"/>
          <p14:tracePt t="86920" x="9528175" y="3000375"/>
          <p14:tracePt t="86940" x="9537700" y="3000375"/>
          <p14:tracePt t="86954" x="9545638" y="3000375"/>
          <p14:tracePt t="86968" x="9555163" y="3000375"/>
          <p14:tracePt t="86981" x="9563100" y="3000375"/>
          <p14:tracePt t="87002" x="9572625" y="3000375"/>
          <p14:tracePt t="87008" x="9582150" y="3000375"/>
          <p14:tracePt t="87029" x="9590088" y="3000375"/>
          <p14:tracePt t="87056" x="9599613" y="3000375"/>
          <p14:tracePt t="87090" x="9609138" y="3000375"/>
          <p14:tracePt t="87118" x="9617075" y="3000375"/>
          <p14:tracePt t="87152" x="9626600" y="3000375"/>
          <p14:tracePt t="87185" x="9634538" y="3000375"/>
          <p14:tracePt t="87198" x="9644063" y="3000375"/>
          <p14:tracePt t="87212" x="9653588" y="3000375"/>
          <p14:tracePt t="87225" x="9661525" y="3000375"/>
          <p14:tracePt t="87236" x="9661525" y="3009900"/>
          <p14:tracePt t="87253" x="9688513" y="3009900"/>
          <p14:tracePt t="87269" x="9705975" y="3009900"/>
          <p14:tracePt t="87287" x="9752013" y="3009900"/>
          <p14:tracePt t="87303" x="9777413" y="3009900"/>
          <p14:tracePt t="87319" x="9796463" y="3009900"/>
          <p14:tracePt t="87336" x="9823450" y="3009900"/>
          <p14:tracePt t="87353" x="9831388" y="3009900"/>
          <p14:tracePt t="87369" x="9840913" y="3009900"/>
          <p14:tracePt t="87386" x="9848850" y="3009900"/>
          <p14:tracePt t="87405" x="9867900" y="3009900"/>
          <p14:tracePt t="87438" x="9885363" y="3009900"/>
          <p14:tracePt t="87470" x="9894888" y="3009900"/>
          <p14:tracePt t="87487" x="9902825" y="3009900"/>
          <p14:tracePt t="87528" x="9912350" y="3009900"/>
          <p14:tracePt t="87542" x="9912350" y="3017838"/>
          <p14:tracePt t="87980" x="9902825" y="3017838"/>
          <p14:tracePt t="87986" x="9894888" y="3017838"/>
          <p14:tracePt t="88000" x="9885363" y="3017838"/>
          <p14:tracePt t="88023" x="9875838" y="3017838"/>
          <p14:tracePt t="88029" x="9867900" y="3017838"/>
          <p14:tracePt t="88037" x="9858375" y="3027363"/>
          <p14:tracePt t="88054" x="9840913" y="3027363"/>
          <p14:tracePt t="88070" x="9823450" y="3036888"/>
          <p14:tracePt t="88087" x="9813925" y="3036888"/>
          <p14:tracePt t="88103" x="9777413" y="3044825"/>
          <p14:tracePt t="88120" x="9752013" y="3054350"/>
          <p14:tracePt t="88137" x="9688513" y="3081338"/>
          <p14:tracePt t="88153" x="9634538" y="3108325"/>
          <p14:tracePt t="88170" x="9348788" y="3214688"/>
          <p14:tracePt t="88186" x="8920163" y="3313113"/>
          <p14:tracePt t="88203" x="8412163" y="3411538"/>
          <p14:tracePt t="88219" x="8232775" y="3438525"/>
          <p14:tracePt t="88236" x="8170863" y="3446463"/>
          <p14:tracePt t="88253" x="8089900" y="3446463"/>
          <p14:tracePt t="88269" x="8010525" y="3446463"/>
          <p14:tracePt t="88286" x="7705725" y="3446463"/>
          <p14:tracePt t="88303" x="7537450" y="3438525"/>
          <p14:tracePt t="88319" x="7323138" y="3429000"/>
          <p14:tracePt t="88336" x="7161213" y="3402013"/>
          <p14:tracePt t="88354" x="7018338" y="3367088"/>
          <p14:tracePt t="88370" x="6983413" y="3357563"/>
          <p14:tracePt t="88387" x="6946900" y="3348038"/>
          <p14:tracePt t="88404" x="6884988" y="3330575"/>
          <p14:tracePt t="88420" x="6813550" y="3313113"/>
          <p14:tracePt t="88437" x="6759575" y="3295650"/>
          <p14:tracePt t="88453" x="6661150" y="3268663"/>
          <p14:tracePt t="88471" x="6626225" y="3259138"/>
          <p14:tracePt t="88487" x="6599238" y="3251200"/>
          <p14:tracePt t="88504" x="6589713" y="3241675"/>
          <p14:tracePt t="88520" x="6562725" y="3232150"/>
          <p14:tracePt t="88537" x="6545263" y="3224213"/>
          <p14:tracePt t="88553" x="6491288" y="3205163"/>
          <p14:tracePt t="88570" x="6446838" y="3197225"/>
          <p14:tracePt t="88587" x="6384925" y="3179763"/>
          <p14:tracePt t="88603" x="6330950" y="3170238"/>
          <p14:tracePt t="88621" x="6269038" y="3170238"/>
          <p14:tracePt t="88637" x="6232525" y="3160713"/>
          <p14:tracePt t="88653" x="6205538" y="3152775"/>
          <p14:tracePt t="88670" x="6170613" y="3143250"/>
          <p14:tracePt t="88687" x="6153150" y="3133725"/>
          <p14:tracePt t="88703" x="6134100" y="3125788"/>
          <p14:tracePt t="88720" x="6126163" y="3116263"/>
          <p14:tracePt t="88739" x="6116638" y="3108325"/>
          <p14:tracePt t="89229" x="6099175" y="3108325"/>
          <p14:tracePt t="89236" x="6072188" y="3108325"/>
          <p14:tracePt t="89243" x="6062663" y="3108325"/>
          <p14:tracePt t="89253" x="6045200" y="3108325"/>
          <p14:tracePt t="89270" x="6010275" y="3108325"/>
          <p14:tracePt t="89286" x="6000750" y="3098800"/>
          <p14:tracePt t="89303" x="5991225" y="3089275"/>
          <p14:tracePt t="89319" x="5965825" y="3089275"/>
          <p14:tracePt t="89336" x="5956300" y="3081338"/>
          <p14:tracePt t="89353" x="5938838" y="3081338"/>
          <p14:tracePt t="89370" x="5929313" y="3071813"/>
          <p14:tracePt t="89403" x="5919788" y="3062288"/>
          <p14:tracePt t="89422" x="5911850" y="3062288"/>
          <p14:tracePt t="89443" x="5902325" y="3062288"/>
          <p14:tracePt t="89470" x="5894388" y="3062288"/>
          <p14:tracePt t="89505" x="5884863" y="3062288"/>
          <p14:tracePt t="89525" x="5884863" y="3054350"/>
          <p14:tracePt t="89538" x="5875338" y="3054350"/>
          <p14:tracePt t="89553" x="5867400" y="3054350"/>
          <p14:tracePt t="89860" x="5857875" y="3044825"/>
          <p14:tracePt t="89874" x="5848350" y="3044825"/>
          <p14:tracePt t="89880" x="5848350" y="3036888"/>
          <p14:tracePt t="89888" x="5840413" y="3036888"/>
          <p14:tracePt t="89903" x="5830888" y="3036888"/>
          <p14:tracePt t="89921" x="5822950" y="3017838"/>
          <p14:tracePt t="89954" x="5813425" y="3017838"/>
          <p14:tracePt t="90193" x="5803900" y="3027363"/>
          <p14:tracePt t="90221" x="5803900" y="3036888"/>
          <p14:tracePt t="90455" x="5813425" y="3036888"/>
          <p14:tracePt t="90475" x="5822950" y="3036888"/>
          <p14:tracePt t="90483" x="5830888" y="3036888"/>
          <p14:tracePt t="90490" x="5840413" y="3036888"/>
          <p14:tracePt t="90504" x="5848350" y="3036888"/>
          <p14:tracePt t="90520" x="5857875" y="3036888"/>
          <p14:tracePt t="90537" x="5875338" y="3036888"/>
          <p14:tracePt t="90553" x="5884863" y="3036888"/>
          <p14:tracePt t="90570" x="5894388" y="3036888"/>
          <p14:tracePt t="90604" x="5902325" y="3036888"/>
          <p14:tracePt t="90620" x="5911850" y="3036888"/>
          <p14:tracePt t="90640" x="5911850" y="3027363"/>
          <p14:tracePt t="90653" x="5919788" y="3027363"/>
          <p14:tracePt t="90670" x="5919788" y="3017838"/>
          <p14:tracePt t="90688" x="5919788" y="3009900"/>
          <p14:tracePt t="90708" x="5919788" y="3000375"/>
          <p14:tracePt t="90731" x="5919788" y="2990850"/>
          <p14:tracePt t="90738" x="5919788" y="2982913"/>
          <p14:tracePt t="90756" x="5919788" y="2973388"/>
          <p14:tracePt t="90770" x="5929313" y="2973388"/>
          <p14:tracePt t="90787" x="5929313" y="2965450"/>
          <p14:tracePt t="90803" x="5929313" y="2955925"/>
          <p14:tracePt t="90820" x="5929313" y="2946400"/>
          <p14:tracePt t="90837" x="5929313" y="2938463"/>
          <p14:tracePt t="90853" x="5929313" y="2911475"/>
          <p14:tracePt t="90871" x="5929313" y="2874963"/>
          <p14:tracePt t="90887" x="5938838" y="2795588"/>
          <p14:tracePt t="90903" x="5938838" y="2759075"/>
          <p14:tracePt t="90920" x="5938838" y="2724150"/>
          <p14:tracePt t="90937" x="5938838" y="2714625"/>
          <p14:tracePt t="90953" x="5938838" y="2697163"/>
          <p14:tracePt t="90970" x="5929313" y="2687638"/>
          <p14:tracePt t="90987" x="5919788" y="2687638"/>
          <p14:tracePt t="91020" x="5911850" y="2687638"/>
          <p14:tracePt t="91050" x="5902325" y="2687638"/>
          <p14:tracePt t="91077" x="5894388" y="2687638"/>
          <p14:tracePt t="91091" x="5884863" y="2687638"/>
          <p14:tracePt t="91111" x="5875338" y="2687638"/>
          <p14:tracePt t="91119" x="5875338" y="2697163"/>
          <p14:tracePt t="91132" x="5867400" y="2697163"/>
          <p14:tracePt t="91145" x="5857875" y="2697163"/>
          <p14:tracePt t="91153" x="5848350" y="2705100"/>
          <p14:tracePt t="91170" x="5840413" y="2705100"/>
          <p14:tracePt t="91186" x="5822950" y="2724150"/>
          <p14:tracePt t="91203" x="5813425" y="2732088"/>
          <p14:tracePt t="91219" x="5795963" y="2741613"/>
          <p14:tracePt t="91236" x="5786438" y="2751138"/>
          <p14:tracePt t="91253" x="5776913" y="2751138"/>
          <p14:tracePt t="91269" x="5768975" y="2768600"/>
          <p14:tracePt t="91303" x="5759450" y="2776538"/>
          <p14:tracePt t="91320" x="5751513" y="2776538"/>
          <p14:tracePt t="91336" x="5741988" y="2786063"/>
          <p14:tracePt t="91353" x="5741988" y="2795588"/>
          <p14:tracePt t="91369" x="5741988" y="2803525"/>
          <p14:tracePt t="91390" x="5741988" y="2813050"/>
          <p14:tracePt t="91411" x="5741988" y="2822575"/>
          <p14:tracePt t="91425" x="5741988" y="2830513"/>
          <p14:tracePt t="91438" x="5741988" y="2840038"/>
          <p14:tracePt t="91459" x="5741988" y="2847975"/>
          <p14:tracePt t="91472" x="5741988" y="2857500"/>
          <p14:tracePt t="91486" x="5751513" y="2867025"/>
          <p14:tracePt t="91503" x="5751513" y="2874963"/>
          <p14:tracePt t="91521" x="5768975" y="2874963"/>
          <p14:tracePt t="91537" x="5768975" y="2884488"/>
          <p14:tracePt t="91553" x="5776913" y="2884488"/>
          <p14:tracePt t="91570" x="5786438" y="2894013"/>
          <p14:tracePt t="91587" x="5795963" y="2894013"/>
          <p14:tracePt t="91603" x="5803900" y="2894013"/>
          <p14:tracePt t="91637" x="5813425" y="2894013"/>
          <p14:tracePt t="91653" x="5822950" y="2894013"/>
          <p14:tracePt t="91671" x="5840413" y="2894013"/>
          <p14:tracePt t="91687" x="5848350" y="2884488"/>
          <p14:tracePt t="91703" x="5867400" y="2874963"/>
          <p14:tracePt t="91720" x="5884863" y="2867025"/>
          <p14:tracePt t="91737" x="5919788" y="2867025"/>
          <p14:tracePt t="91753" x="6367463" y="2938463"/>
          <p14:tracePt t="91770" x="6911975" y="3027363"/>
          <p14:tracePt t="91787" x="7340600" y="3089275"/>
          <p14:tracePt t="91803" x="7439025" y="3125788"/>
          <p14:tracePt t="91821" x="7518400" y="3160713"/>
          <p14:tracePt t="91837" x="7572375" y="3187700"/>
          <p14:tracePt t="91854" x="7688263" y="3197225"/>
          <p14:tracePt t="91858" x="7759700" y="3224213"/>
          <p14:tracePt t="91870" x="7902575" y="3241675"/>
          <p14:tracePt t="91887" x="8010525" y="3251200"/>
          <p14:tracePt t="91904" x="8108950" y="3251200"/>
          <p14:tracePt t="91920" x="8205788" y="3251200"/>
          <p14:tracePt t="91938" x="8348663" y="3251200"/>
          <p14:tracePt t="91953" x="8420100" y="3251200"/>
          <p14:tracePt t="91970" x="8474075" y="3251200"/>
          <p14:tracePt t="91987" x="8528050" y="3241675"/>
          <p14:tracePt t="92004" x="8555038" y="3232150"/>
          <p14:tracePt t="92023" x="8589963" y="3232150"/>
          <p14:tracePt t="92037" x="8599488" y="3224213"/>
          <p14:tracePt t="92054" x="8609013" y="3224213"/>
          <p14:tracePt t="92070" x="8616950" y="3214688"/>
          <p14:tracePt t="92088" x="8626475" y="3214688"/>
          <p14:tracePt t="92103" x="8634413" y="3197225"/>
          <p14:tracePt t="92120" x="8643938" y="3187700"/>
          <p14:tracePt t="92137" x="8670925" y="3170238"/>
          <p14:tracePt t="92153" x="8680450" y="3160713"/>
          <p14:tracePt t="92170" x="8688388" y="3143250"/>
          <p14:tracePt t="92186" x="8688388" y="3133725"/>
          <p14:tracePt t="92203" x="8688388" y="3125788"/>
          <p14:tracePt t="92219" x="8688388" y="3116263"/>
          <p14:tracePt t="92236" x="8688388" y="3098800"/>
          <p14:tracePt t="92269" x="8688388" y="3089275"/>
          <p14:tracePt t="92286" x="8680450" y="3081338"/>
          <p14:tracePt t="92303" x="8670925" y="3081338"/>
          <p14:tracePt t="92319" x="8661400" y="3062288"/>
          <p14:tracePt t="92336" x="8653463" y="3054350"/>
          <p14:tracePt t="92353" x="8643938" y="3054350"/>
          <p14:tracePt t="92355" x="8634413" y="3054350"/>
          <p14:tracePt t="92370" x="8634413" y="3044825"/>
          <p14:tracePt t="92386" x="8626475" y="3044825"/>
          <p14:tracePt t="92403" x="8616950" y="3027363"/>
          <p14:tracePt t="92420" x="8609013" y="3027363"/>
          <p14:tracePt t="92438" x="8599488" y="3027363"/>
          <p14:tracePt t="92561" x="8599488" y="3036888"/>
          <p14:tracePt t="92595" x="8599488" y="3044825"/>
          <p14:tracePt t="92609" x="8609013" y="3044825"/>
          <p14:tracePt t="92623" x="8616950" y="3044825"/>
          <p14:tracePt t="92643" x="8626475" y="3044825"/>
          <p14:tracePt t="92656" x="8634413" y="3044825"/>
          <p14:tracePt t="92662" x="8643938" y="3044825"/>
          <p14:tracePt t="92676" x="8653463" y="3044825"/>
          <p14:tracePt t="92697" x="8661400" y="3044825"/>
          <p14:tracePt t="92704" x="8670925" y="3044825"/>
          <p14:tracePt t="92720" x="8680450" y="3044825"/>
          <p14:tracePt t="92738" x="8697913" y="3044825"/>
          <p14:tracePt t="92753" x="8715375" y="3044825"/>
          <p14:tracePt t="92770" x="8724900" y="3044825"/>
          <p14:tracePt t="92787" x="8742363" y="3036888"/>
          <p14:tracePt t="92803" x="8751888" y="3027363"/>
          <p14:tracePt t="92820" x="8759825" y="3017838"/>
          <p14:tracePt t="92837" x="8769350" y="3009900"/>
          <p14:tracePt t="92841" x="8777288" y="3009900"/>
          <p14:tracePt t="92854" x="8786813" y="3000375"/>
          <p14:tracePt t="92870" x="8786813" y="2990850"/>
          <p14:tracePt t="92888" x="8796338" y="2973388"/>
          <p14:tracePt t="92903" x="8796338" y="2955925"/>
          <p14:tracePt t="92920" x="8804275" y="2928938"/>
          <p14:tracePt t="92937" x="8804275" y="2874963"/>
          <p14:tracePt t="92954" x="8804275" y="2847975"/>
          <p14:tracePt t="92971" x="8777288" y="2803525"/>
          <p14:tracePt t="92987" x="8759825" y="2768600"/>
          <p14:tracePt t="93004" x="8742363" y="2741613"/>
          <p14:tracePt t="93020" x="8732838" y="2724150"/>
          <p14:tracePt t="93037" x="8724900" y="2714625"/>
          <p14:tracePt t="93053" x="8705850" y="2697163"/>
          <p14:tracePt t="93070" x="8697913" y="2687638"/>
          <p14:tracePt t="93087" x="8680450" y="2687638"/>
          <p14:tracePt t="93103" x="8670925" y="2679700"/>
          <p14:tracePt t="93121" x="8661400" y="2679700"/>
          <p14:tracePt t="93137" x="8643938" y="2679700"/>
          <p14:tracePt t="93155" x="8634413" y="2679700"/>
          <p14:tracePt t="93170" x="8626475" y="2679700"/>
          <p14:tracePt t="93186" x="8616950" y="2679700"/>
          <p14:tracePt t="93203" x="8609013" y="2679700"/>
          <p14:tracePt t="93219" x="8599488" y="2687638"/>
          <p14:tracePt t="93236" x="8589963" y="2687638"/>
          <p14:tracePt t="93253" x="8582025" y="2697163"/>
          <p14:tracePt t="93270" x="8572500" y="2714625"/>
          <p14:tracePt t="93303" x="8562975" y="2724150"/>
          <p14:tracePt t="93319" x="8562975" y="2741613"/>
          <p14:tracePt t="93336" x="8562975" y="2751138"/>
          <p14:tracePt t="93353" x="8562975" y="2759075"/>
          <p14:tracePt t="93370" x="8562975" y="2768600"/>
          <p14:tracePt t="93386" x="8562975" y="2786063"/>
          <p14:tracePt t="93404" x="8562975" y="2830513"/>
          <p14:tracePt t="93421" x="8572500" y="2919413"/>
          <p14:tracePt t="93437" x="8582025" y="2973388"/>
          <p14:tracePt t="93453" x="8582025" y="3027363"/>
          <p14:tracePt t="93470" x="8582025" y="3062288"/>
          <p14:tracePt t="93487" x="8582025" y="3081338"/>
          <p14:tracePt t="93503" x="8589963" y="3089275"/>
          <p14:tracePt t="93520" x="8589963" y="3098800"/>
          <p14:tracePt t="93538" x="8589963" y="3108325"/>
          <p14:tracePt t="93553" x="8589963" y="3116263"/>
          <p14:tracePt t="93608" x="8599488" y="3116263"/>
          <p14:tracePt t="93622" x="8609013" y="3116263"/>
          <p14:tracePt t="93689" x="8616950" y="3116263"/>
          <p14:tracePt t="93739" x="8626475" y="3116263"/>
          <p14:tracePt t="93758" x="8626475" y="3108325"/>
          <p14:tracePt t="93772" x="8634413" y="3108325"/>
          <p14:tracePt t="93778" x="8634413" y="3098800"/>
          <p14:tracePt t="93792" x="8634413" y="3089275"/>
          <p14:tracePt t="93806" x="8634413" y="3081338"/>
          <p14:tracePt t="94173" x="8545513" y="3081338"/>
          <p14:tracePt t="94180" x="8447088" y="3098800"/>
          <p14:tracePt t="94187" x="8367713" y="3125788"/>
          <p14:tracePt t="94203" x="8205788" y="3152775"/>
          <p14:tracePt t="94219" x="8037513" y="3179763"/>
          <p14:tracePt t="94236" x="7823200" y="3214688"/>
          <p14:tracePt t="94253" x="7715250" y="3232150"/>
          <p14:tracePt t="94269" x="7456488" y="3259138"/>
          <p14:tracePt t="94286" x="7180263" y="3268663"/>
          <p14:tracePt t="94303" x="6759575" y="3295650"/>
          <p14:tracePt t="94319" x="6589713" y="3313113"/>
          <p14:tracePt t="94336" x="6527800" y="3322638"/>
          <p14:tracePt t="94353" x="6473825" y="3322638"/>
          <p14:tracePt t="94370" x="6465888" y="3322638"/>
          <p14:tracePt t="94387" x="6446838" y="3322638"/>
          <p14:tracePt t="94403" x="6438900" y="3322638"/>
          <p14:tracePt t="94420" x="6419850" y="3322638"/>
          <p14:tracePt t="94437" x="6402388" y="3303588"/>
          <p14:tracePt t="94454" x="6367463" y="3286125"/>
          <p14:tracePt t="94470" x="6340475" y="3276600"/>
          <p14:tracePt t="94487" x="6296025" y="3259138"/>
          <p14:tracePt t="94503" x="6188075" y="3214688"/>
          <p14:tracePt t="94520" x="6108700" y="3187700"/>
          <p14:tracePt t="94537" x="6037263" y="3160713"/>
          <p14:tracePt t="94553" x="5991225" y="3143250"/>
          <p14:tracePt t="94570" x="5946775" y="3133725"/>
          <p14:tracePt t="94587" x="5929313" y="3125788"/>
          <p14:tracePt t="94604" x="5919788" y="3108325"/>
          <p14:tracePt t="94620" x="5902325" y="3108325"/>
          <p14:tracePt t="94637" x="5902325" y="3098800"/>
          <p14:tracePt t="94653" x="5894388" y="3098800"/>
          <p14:tracePt t="94670" x="5894388" y="3089275"/>
          <p14:tracePt t="94703" x="5894388" y="3081338"/>
          <p14:tracePt t="94729" x="5894388" y="3071813"/>
          <p14:tracePt t="94744" x="5894388" y="3062288"/>
          <p14:tracePt t="94804" x="5902325" y="3062288"/>
          <p14:tracePt t="94810" x="5902325" y="3054350"/>
          <p14:tracePt t="94831" x="5911850" y="3054350"/>
          <p14:tracePt t="94865" x="5911850" y="3044825"/>
          <p14:tracePt t="94872" x="5919788" y="3044825"/>
          <p14:tracePt t="94899" x="5929313" y="3044825"/>
          <p14:tracePt t="94913" x="5946775" y="3044825"/>
          <p14:tracePt t="94927" x="5956300" y="3044825"/>
          <p14:tracePt t="94940" x="5973763" y="3044825"/>
          <p14:tracePt t="94954" x="5991225" y="3044825"/>
          <p14:tracePt t="94970" x="6045200" y="3044825"/>
          <p14:tracePt t="94988" x="6215063" y="3044825"/>
          <p14:tracePt t="95003" x="6286500" y="3044825"/>
          <p14:tracePt t="95021" x="6340475" y="3044825"/>
          <p14:tracePt t="95037" x="6367463" y="3044825"/>
          <p14:tracePt t="95053" x="6384925" y="3044825"/>
          <p14:tracePt t="95070" x="6419850" y="3044825"/>
          <p14:tracePt t="95087" x="6456363" y="3044825"/>
          <p14:tracePt t="95104" x="6545263" y="3036888"/>
          <p14:tracePt t="95120" x="6608763" y="3036888"/>
          <p14:tracePt t="95138" x="6643688" y="3036888"/>
          <p14:tracePt t="95153" x="6670675" y="3036888"/>
          <p14:tracePt t="95170" x="6680200" y="3036888"/>
          <p14:tracePt t="95186" x="6697663" y="3036888"/>
          <p14:tracePt t="95219" x="6715125" y="3036888"/>
          <p14:tracePt t="95236" x="6724650" y="3036888"/>
          <p14:tracePt t="95253" x="6732588" y="3036888"/>
          <p14:tracePt t="95269" x="6742113" y="3036888"/>
          <p14:tracePt t="95303" x="6759575" y="3036888"/>
          <p14:tracePt t="95319" x="6769100" y="3036888"/>
          <p14:tracePt t="95336" x="6804025" y="3036888"/>
          <p14:tracePt t="95353" x="6823075" y="3036888"/>
          <p14:tracePt t="95370" x="6840538" y="3036888"/>
          <p14:tracePt t="95386" x="6848475" y="3036888"/>
          <p14:tracePt t="95404" x="6867525" y="3036888"/>
          <p14:tracePt t="95420" x="6875463" y="3036888"/>
          <p14:tracePt t="95453" x="6884988" y="3036888"/>
          <p14:tracePt t="95470" x="6884988" y="3044825"/>
          <p14:tracePt t="95488" x="6884988" y="3054350"/>
          <p14:tracePt t="95891" x="6902450" y="3054350"/>
          <p14:tracePt t="95898" x="6938963" y="3054350"/>
          <p14:tracePt t="95906" x="6973888" y="3062288"/>
          <p14:tracePt t="95920" x="7045325" y="3071813"/>
          <p14:tracePt t="95938" x="7224713" y="3108325"/>
          <p14:tracePt t="95953" x="7412038" y="3143250"/>
          <p14:tracePt t="95970" x="7653338" y="3170238"/>
          <p14:tracePt t="95987" x="8037513" y="3197225"/>
          <p14:tracePt t="96003" x="8197850" y="3205163"/>
          <p14:tracePt t="96021" x="8375650" y="3224213"/>
          <p14:tracePt t="96037" x="8420100" y="3224213"/>
          <p14:tracePt t="96054" x="8447088" y="3224213"/>
          <p14:tracePt t="96070" x="8466138" y="3224213"/>
          <p14:tracePt t="96103" x="8474075" y="3224213"/>
          <p14:tracePt t="96120" x="8483600" y="3224213"/>
          <p14:tracePt t="96137" x="8491538" y="3214688"/>
          <p14:tracePt t="96153" x="8501063" y="3214688"/>
          <p14:tracePt t="96170" x="8518525" y="3197225"/>
          <p14:tracePt t="96186" x="8555038" y="3187700"/>
          <p14:tracePt t="96203" x="8653463" y="3160713"/>
          <p14:tracePt t="96219" x="8705850" y="3143250"/>
          <p14:tracePt t="96236" x="8732838" y="3133725"/>
          <p14:tracePt t="96253" x="8769350" y="3125788"/>
          <p14:tracePt t="96269" x="8777288" y="3125788"/>
          <p14:tracePt t="96286" x="8786813" y="3125788"/>
          <p14:tracePt t="96319" x="8796338" y="3125788"/>
          <p14:tracePt t="96336" x="8796338" y="3116263"/>
          <p14:tracePt t="96353" x="8804275" y="3116263"/>
          <p14:tracePt t="96369" x="8804275" y="3108325"/>
          <p14:tracePt t="96395" x="8804275" y="3098800"/>
          <p14:tracePt t="96431" x="8804275" y="3089275"/>
          <p14:tracePt t="96486" x="8813800" y="3089275"/>
          <p14:tracePt t="96527" x="8823325" y="3089275"/>
          <p14:tracePt t="96575" x="8831263" y="3089275"/>
          <p14:tracePt t="96589" x="8840788" y="3089275"/>
          <p14:tracePt t="96602" x="8848725" y="3089275"/>
          <p14:tracePt t="96609" x="8858250" y="3089275"/>
          <p14:tracePt t="96623" x="8875713" y="3089275"/>
          <p14:tracePt t="96637" x="8920163" y="3089275"/>
          <p14:tracePt t="96653" x="8956675" y="3089275"/>
          <p14:tracePt t="96670" x="8991600" y="3089275"/>
          <p14:tracePt t="96687" x="9018588" y="3089275"/>
          <p14:tracePt t="96704" x="9045575" y="3089275"/>
          <p14:tracePt t="96720" x="9072563" y="3089275"/>
          <p14:tracePt t="96738" x="9109075" y="3089275"/>
          <p14:tracePt t="96753" x="9126538" y="3089275"/>
          <p14:tracePt t="96770" x="9170988" y="3081338"/>
          <p14:tracePt t="96787" x="9269413" y="3062288"/>
          <p14:tracePt t="96803" x="9313863" y="3054350"/>
          <p14:tracePt t="96820" x="9348788" y="3054350"/>
          <p14:tracePt t="96837" x="9394825" y="3054350"/>
          <p14:tracePt t="96841" x="9412288" y="3044825"/>
          <p14:tracePt t="96854" x="9439275" y="3044825"/>
          <p14:tracePt t="96870" x="9466263" y="3036888"/>
          <p14:tracePt t="96888" x="9501188" y="3027363"/>
          <p14:tracePt t="96904" x="9528175" y="3017838"/>
          <p14:tracePt t="96920" x="9545638" y="3017838"/>
          <p14:tracePt t="96937" x="9590088" y="3009900"/>
          <p14:tracePt t="96954" x="9617075" y="3009900"/>
          <p14:tracePt t="96970" x="9653588" y="3009900"/>
          <p14:tracePt t="96987" x="9680575" y="3000375"/>
          <p14:tracePt t="97005" x="9715500" y="3000375"/>
          <p14:tracePt t="97020" x="9742488" y="3000375"/>
          <p14:tracePt t="97037" x="9769475" y="3000375"/>
          <p14:tracePt t="97053" x="9786938" y="3000375"/>
          <p14:tracePt t="97070" x="9804400" y="3000375"/>
          <p14:tracePt t="97087" x="9813925" y="3000375"/>
          <p14:tracePt t="97103" x="9823450" y="3000375"/>
          <p14:tracePt t="97120" x="9831388" y="3000375"/>
          <p14:tracePt t="97137" x="9848850" y="3000375"/>
          <p14:tracePt t="97153" x="9858375" y="3000375"/>
          <p14:tracePt t="97186" x="9867900" y="3000375"/>
          <p14:tracePt t="100320" x="9858375" y="3000375"/>
          <p14:tracePt t="100341" x="9848850" y="3000375"/>
          <p14:tracePt t="100348" x="9840913" y="3000375"/>
          <p14:tracePt t="100361" x="9831388" y="3000375"/>
          <p14:tracePt t="100369" x="9823450" y="3000375"/>
          <p14:tracePt t="100386" x="9804400" y="3000375"/>
          <p14:tracePt t="100403" x="9698038" y="3000375"/>
          <p14:tracePt t="100420" x="9599613" y="3000375"/>
          <p14:tracePt t="100437" x="9385300" y="3000375"/>
          <p14:tracePt t="100453" x="9153525" y="3000375"/>
          <p14:tracePt t="100471" x="8956675" y="3000375"/>
          <p14:tracePt t="100487" x="8902700" y="3000375"/>
          <p14:tracePt t="100503" x="8840788" y="3000375"/>
          <p14:tracePt t="100520" x="8705850" y="3000375"/>
          <p14:tracePt t="100537" x="8609013" y="3000375"/>
          <p14:tracePt t="100553" x="8501063" y="3000375"/>
          <p14:tracePt t="100570" x="8439150" y="3000375"/>
          <p14:tracePt t="100587" x="8348663" y="3000375"/>
          <p14:tracePt t="100603" x="8251825" y="3000375"/>
          <p14:tracePt t="100621" x="8054975" y="3017838"/>
          <p14:tracePt t="100637" x="7966075" y="3027363"/>
          <p14:tracePt t="100653" x="7902575" y="3036888"/>
          <p14:tracePt t="100670" x="7697788" y="3054350"/>
          <p14:tracePt t="100687" x="7518400" y="3054350"/>
          <p14:tracePt t="100703" x="7296150" y="3054350"/>
          <p14:tracePt t="100720" x="7170738" y="3054350"/>
          <p14:tracePt t="100737" x="7037388" y="3044825"/>
          <p14:tracePt t="100754" x="6867525" y="3036888"/>
          <p14:tracePt t="100770" x="6823075" y="3027363"/>
          <p14:tracePt t="100787" x="6777038" y="3027363"/>
          <p14:tracePt t="100803" x="6751638" y="3017838"/>
          <p14:tracePt t="100820" x="6724650" y="3009900"/>
          <p14:tracePt t="100837" x="6616700" y="3009900"/>
          <p14:tracePt t="100854" x="6429375" y="3009900"/>
          <p14:tracePt t="100870" x="6323013" y="3009900"/>
          <p14:tracePt t="100888" x="6242050" y="3009900"/>
          <p14:tracePt t="100903" x="6134100" y="3009900"/>
          <p14:tracePt t="100920" x="6081713" y="3009900"/>
          <p14:tracePt t="100937" x="6037263" y="3017838"/>
          <p14:tracePt t="100954" x="6010275" y="3017838"/>
          <p14:tracePt t="100970" x="5973763" y="3017838"/>
          <p14:tracePt t="100987" x="5956300" y="3017838"/>
          <p14:tracePt t="101004" x="5938838" y="3017838"/>
          <p14:tracePt t="101020" x="5929313" y="3017838"/>
          <p14:tracePt t="101037" x="5919788" y="3017838"/>
          <p14:tracePt t="101070" x="5911850" y="3017838"/>
          <p14:tracePt t="101087" x="5911850" y="3000375"/>
          <p14:tracePt t="101122" x="5911850" y="2990850"/>
          <p14:tracePt t="101137" x="5911850" y="2982913"/>
          <p14:tracePt t="101156" x="5911850" y="2973388"/>
          <p14:tracePt t="101170" x="5919788" y="2965450"/>
          <p14:tracePt t="101186" x="5929313" y="2965450"/>
          <p14:tracePt t="101203" x="5946775" y="2965450"/>
          <p14:tracePt t="101219" x="5965825" y="2965450"/>
          <p14:tracePt t="101236" x="5983288" y="2965450"/>
          <p14:tracePt t="101253" x="6000750" y="2965450"/>
          <p14:tracePt t="101270" x="6037263" y="2965450"/>
          <p14:tracePt t="101286" x="6089650" y="2965450"/>
          <p14:tracePt t="101303" x="6126163" y="2965450"/>
          <p14:tracePt t="101319" x="6197600" y="2973388"/>
          <p14:tracePt t="101336" x="6232525" y="2982913"/>
          <p14:tracePt t="101353" x="6269038" y="2982913"/>
          <p14:tracePt t="101369" x="6303963" y="2982913"/>
          <p14:tracePt t="101387" x="6340475" y="2990850"/>
          <p14:tracePt t="101403" x="6367463" y="2990850"/>
          <p14:tracePt t="101420" x="6402388" y="2990850"/>
          <p14:tracePt t="101437" x="6438900" y="3000375"/>
          <p14:tracePt t="101453" x="6446838" y="3000375"/>
          <p14:tracePt t="101470" x="6473825" y="3000375"/>
          <p14:tracePt t="101487" x="6500813" y="3009900"/>
          <p14:tracePt t="101504" x="6537325" y="3017838"/>
          <p14:tracePt t="101520" x="6554788" y="3017838"/>
          <p14:tracePt t="101538" x="6634163" y="3017838"/>
          <p14:tracePt t="101553" x="6715125" y="3017838"/>
          <p14:tracePt t="101570" x="6786563" y="3017838"/>
          <p14:tracePt t="101587" x="6875463" y="3027363"/>
          <p14:tracePt t="101604" x="6911975" y="3027363"/>
          <p14:tracePt t="101620" x="6938963" y="3027363"/>
          <p14:tracePt t="101637" x="6973888" y="3027363"/>
          <p14:tracePt t="101654" x="7000875" y="3027363"/>
          <p14:tracePt t="101670" x="7018338" y="3027363"/>
          <p14:tracePt t="101688" x="7027863" y="3036888"/>
          <p14:tracePt t="101703" x="7045325" y="3036888"/>
          <p14:tracePt t="101738" x="7054850" y="3036888"/>
          <p14:tracePt t="101758" x="7062788" y="3036888"/>
          <p14:tracePt t="101772" x="7072313" y="3036888"/>
          <p14:tracePt t="101787" x="7081838" y="3036888"/>
          <p14:tracePt t="101805" x="7089775" y="3036888"/>
          <p14:tracePt t="101820" x="7089775" y="3027363"/>
          <p14:tracePt t="101837" x="7099300" y="3027363"/>
          <p14:tracePt t="101861" x="7108825" y="3027363"/>
          <p14:tracePt t="101881" x="7108825" y="3017838"/>
          <p14:tracePt t="101909" x="7108825" y="3009900"/>
          <p14:tracePt t="101942" x="7108825" y="3000375"/>
          <p14:tracePt t="102113" x="7108825" y="3009900"/>
          <p14:tracePt t="102127" x="7108825" y="3017838"/>
          <p14:tracePt t="102160" x="7116763" y="3027363"/>
          <p14:tracePt t="102166" x="7134225" y="3036888"/>
          <p14:tracePt t="102173" x="7153275" y="3036888"/>
          <p14:tracePt t="102186" x="7205663" y="3044825"/>
          <p14:tracePt t="102203" x="7251700" y="3054350"/>
          <p14:tracePt t="102220" x="7296150" y="3054350"/>
          <p14:tracePt t="102236" x="7348538" y="3071813"/>
          <p14:tracePt t="102253" x="7394575" y="3081338"/>
          <p14:tracePt t="102269" x="7562850" y="3108325"/>
          <p14:tracePt t="102286" x="7742238" y="3133725"/>
          <p14:tracePt t="102303" x="7939088" y="3170238"/>
          <p14:tracePt t="102319" x="8072438" y="3197225"/>
          <p14:tracePt t="102336" x="8323263" y="3232150"/>
          <p14:tracePt t="102353" x="8439150" y="3241675"/>
          <p14:tracePt t="102369" x="8501063" y="3241675"/>
          <p14:tracePt t="102386" x="8582025" y="3241675"/>
          <p14:tracePt t="102404" x="8634413" y="3241675"/>
          <p14:tracePt t="102420" x="8688388" y="3241675"/>
          <p14:tracePt t="102437" x="8751888" y="3241675"/>
          <p14:tracePt t="102454" x="8796338" y="3241675"/>
          <p14:tracePt t="102470" x="8831263" y="3241675"/>
          <p14:tracePt t="102487" x="8867775" y="3232150"/>
          <p14:tracePt t="102504" x="8912225" y="3224213"/>
          <p14:tracePt t="102520" x="8939213" y="3214688"/>
          <p14:tracePt t="102537" x="8966200" y="3214688"/>
          <p14:tracePt t="102554" x="8983663" y="3205163"/>
          <p14:tracePt t="102570" x="8991600" y="3197225"/>
          <p14:tracePt t="102587" x="9001125" y="3187700"/>
          <p14:tracePt t="102605" x="9001125" y="3179763"/>
          <p14:tracePt t="102620" x="9010650" y="3170238"/>
          <p14:tracePt t="102637" x="9018588" y="3160713"/>
          <p14:tracePt t="102653" x="9045575" y="3152775"/>
          <p14:tracePt t="102670" x="9063038" y="3152775"/>
          <p14:tracePt t="102687" x="9099550" y="3143250"/>
          <p14:tracePt t="102703" x="9170988" y="3125788"/>
          <p14:tracePt t="102721" x="9232900" y="3116263"/>
          <p14:tracePt t="102737" x="9251950" y="3108325"/>
          <p14:tracePt t="102755" x="9286875" y="3108325"/>
          <p14:tracePt t="102770" x="9313863" y="3098800"/>
          <p14:tracePt t="102787" x="9331325" y="3089275"/>
          <p14:tracePt t="102803" x="9348788" y="3089275"/>
          <p14:tracePt t="102820" x="9358313" y="3089275"/>
          <p14:tracePt t="102853" x="9367838" y="3089275"/>
          <p14:tracePt t="103139" x="9358313" y="3089275"/>
          <p14:tracePt t="103158" x="9358313" y="3098800"/>
          <p14:tracePt t="103178" x="9348788" y="3098800"/>
          <p14:tracePt t="103192" x="9340850" y="3098800"/>
          <p14:tracePt t="103205" x="9340850" y="3108325"/>
          <p14:tracePt t="103219" x="9331325" y="3108325"/>
          <p14:tracePt t="103226" x="9331325" y="3116263"/>
          <p14:tracePt t="103236" x="9313863" y="3116263"/>
          <p14:tracePt t="103253" x="9251950" y="3133725"/>
          <p14:tracePt t="103269" x="9188450" y="3160713"/>
          <p14:tracePt t="103286" x="9090025" y="3187700"/>
          <p14:tracePt t="103303" x="8966200" y="3232150"/>
          <p14:tracePt t="103319" x="8823325" y="3276600"/>
          <p14:tracePt t="103336" x="8599488" y="3348038"/>
          <p14:tracePt t="103353" x="8501063" y="3384550"/>
          <p14:tracePt t="103370" x="8358188" y="3419475"/>
          <p14:tracePt t="103386" x="8099425" y="3455988"/>
          <p14:tracePt t="103404" x="7724775" y="3482975"/>
          <p14:tracePt t="103420" x="7500938" y="3490913"/>
          <p14:tracePt t="103437" x="7286625" y="3500438"/>
          <p14:tracePt t="103453" x="7143750" y="3500438"/>
          <p14:tracePt t="103470" x="7089775" y="3500438"/>
          <p14:tracePt t="103487" x="6884988" y="3500438"/>
          <p14:tracePt t="103503" x="6688138" y="3482975"/>
          <p14:tracePt t="103521" x="6473825" y="3455988"/>
          <p14:tracePt t="103537" x="6330950" y="3446463"/>
          <p14:tracePt t="103555" x="6134100" y="3419475"/>
          <p14:tracePt t="103570" x="6062663" y="3402013"/>
          <p14:tracePt t="103587" x="6010275" y="3384550"/>
          <p14:tracePt t="103603" x="5956300" y="3367088"/>
          <p14:tracePt t="103620" x="5902325" y="3357563"/>
          <p14:tracePt t="103637" x="5776913" y="3330575"/>
          <p14:tracePt t="103653" x="5599113" y="3286125"/>
          <p14:tracePt t="103670" x="5527675" y="3259138"/>
          <p14:tracePt t="103687" x="5419725" y="3224213"/>
          <p14:tracePt t="103703" x="5340350" y="3224213"/>
          <p14:tracePt t="103720" x="5224463" y="3197225"/>
          <p14:tracePt t="103737" x="5160963" y="3187700"/>
          <p14:tracePt t="103754" x="5108575" y="3170238"/>
          <p14:tracePt t="103770" x="5089525" y="3170238"/>
          <p14:tracePt t="103787" x="5072063" y="3160713"/>
          <p14:tracePt t="103803" x="5062538" y="3152775"/>
          <p14:tracePt t="103822" x="5045075" y="3152775"/>
          <p14:tracePt t="103837" x="5037138" y="3143250"/>
          <p14:tracePt t="103854" x="5018088" y="3143250"/>
          <p14:tracePt t="103858" x="5018088" y="3133725"/>
          <p14:tracePt t="103870" x="5000625" y="3125788"/>
          <p14:tracePt t="103887" x="4991100" y="3125788"/>
          <p14:tracePt t="103904" x="4965700" y="3116263"/>
          <p14:tracePt t="103920" x="4946650" y="3108325"/>
          <p14:tracePt t="103938" x="4929188" y="3098800"/>
          <p14:tracePt t="103953" x="4911725" y="3098800"/>
          <p14:tracePt t="103970" x="4894263" y="3098800"/>
          <p14:tracePt t="103987" x="4884738" y="3089275"/>
          <p14:tracePt t="104020" x="4875213" y="3089275"/>
          <p14:tracePt t="104037" x="4867275" y="3089275"/>
          <p14:tracePt t="104089" x="4867275" y="3081338"/>
          <p14:tracePt t="104164" x="4857750" y="3081338"/>
          <p14:tracePt t="104170" x="4857750" y="3071813"/>
          <p14:tracePt t="104184" x="4857750" y="3062288"/>
          <p14:tracePt t="104217" x="4857750" y="3054350"/>
          <p14:tracePt t="104245" x="4857750" y="3044825"/>
          <p14:tracePt t="104279" x="4857750" y="3036888"/>
          <p14:tracePt t="104292" x="4867275" y="3027363"/>
          <p14:tracePt t="104306" x="4875213" y="3027363"/>
          <p14:tracePt t="104340" x="4884738" y="3027363"/>
          <p14:tracePt t="104375" x="4894263" y="3027363"/>
          <p14:tracePt t="104389" x="4902200" y="3027363"/>
          <p14:tracePt t="104396" x="4911725" y="3027363"/>
          <p14:tracePt t="104409" x="4919663" y="3027363"/>
          <p14:tracePt t="104423" x="4929188" y="3027363"/>
          <p14:tracePt t="104439" x="4938713" y="3027363"/>
          <p14:tracePt t="104453" x="4946650" y="3027363"/>
          <p14:tracePt t="104471" x="4956175" y="3027363"/>
          <p14:tracePt t="104487" x="4965700" y="3027363"/>
          <p14:tracePt t="104503" x="4973638" y="3027363"/>
          <p14:tracePt t="104520" x="4991100" y="3027363"/>
          <p14:tracePt t="104537" x="5000625" y="3027363"/>
          <p14:tracePt t="104553" x="5018088" y="3027363"/>
          <p14:tracePt t="104570" x="5045075" y="3027363"/>
          <p14:tracePt t="104587" x="5089525" y="3027363"/>
          <p14:tracePt t="104604" x="5126038" y="3027363"/>
          <p14:tracePt t="104622" x="5170488" y="3027363"/>
          <p14:tracePt t="104637" x="5197475" y="3027363"/>
          <p14:tracePt t="104654" x="5224463" y="3027363"/>
          <p14:tracePt t="104670" x="5259388" y="3027363"/>
          <p14:tracePt t="104687" x="5295900" y="3027363"/>
          <p14:tracePt t="104704" x="5322888" y="3027363"/>
          <p14:tracePt t="104720" x="5357813" y="3027363"/>
          <p14:tracePt t="104738" x="5384800" y="3027363"/>
          <p14:tracePt t="104754" x="5402263" y="3027363"/>
          <p14:tracePt t="104770" x="5411788" y="3027363"/>
          <p14:tracePt t="104787" x="5438775" y="3036888"/>
          <p14:tracePt t="104804" x="5446713" y="3036888"/>
          <p14:tracePt t="104820" x="5456238" y="3036888"/>
          <p14:tracePt t="104837" x="5465763" y="3036888"/>
          <p14:tracePt t="104855" x="5473700" y="3036888"/>
          <p14:tracePt t="104882" x="5473700" y="3044825"/>
          <p14:tracePt t="104930" x="5473700" y="3054350"/>
          <p14:tracePt t="104944" x="5465763" y="3054350"/>
          <p14:tracePt t="105291" x="5438775" y="3054350"/>
          <p14:tracePt t="105297" x="5402263" y="3054350"/>
          <p14:tracePt t="105305" x="5367338" y="3062288"/>
          <p14:tracePt t="105319" x="5276850" y="3071813"/>
          <p14:tracePt t="105336" x="5205413" y="3071813"/>
          <p14:tracePt t="105338" x="5170488" y="3071813"/>
          <p14:tracePt t="105353" x="5108575" y="3071813"/>
          <p14:tracePt t="105370" x="5062538" y="3071813"/>
          <p14:tracePt t="105386" x="5037138" y="3071813"/>
          <p14:tracePt t="105403" x="5018088" y="3071813"/>
          <p14:tracePt t="105421" x="4991100" y="3071813"/>
          <p14:tracePt t="105437" x="4983163" y="3071813"/>
          <p14:tracePt t="105453" x="4973638" y="3071813"/>
          <p14:tracePt t="105470" x="4965700" y="3062288"/>
          <p14:tracePt t="105487" x="4965700" y="3054350"/>
          <p14:tracePt t="105503" x="4956175" y="3054350"/>
          <p14:tracePt t="105520" x="4956175" y="3044825"/>
          <p14:tracePt t="105607" x="4956175" y="3036888"/>
          <p14:tracePt t="105635" x="4946650" y="3036888"/>
          <p14:tracePt t="105696" x="4938713" y="3036888"/>
          <p14:tracePt t="105710" x="4938713" y="3027363"/>
          <p14:tracePt t="105737" x="4929188" y="3027363"/>
          <p14:tracePt t="105826" x="4929188" y="3017838"/>
          <p14:tracePt t="105853" x="4938713" y="3017838"/>
          <p14:tracePt t="105867" x="4938713" y="3009900"/>
          <p14:tracePt t="105881" x="4946650" y="3009900"/>
          <p14:tracePt t="105915" x="4956175" y="3009900"/>
          <p14:tracePt t="105942" x="4965700" y="3009900"/>
          <p14:tracePt t="105949" x="4973638" y="3009900"/>
          <p14:tracePt t="105976" x="4983163" y="3009900"/>
          <p14:tracePt t="106004" x="4991100" y="3009900"/>
          <p14:tracePt t="106033" x="5000625" y="3009900"/>
          <p14:tracePt t="106045" x="5010150" y="3009900"/>
          <p14:tracePt t="106079" x="5018088" y="3009900"/>
          <p14:tracePt t="106106" x="5027613" y="3009900"/>
          <p14:tracePt t="106140" x="5037138" y="3009900"/>
          <p14:tracePt t="106166" x="5045075" y="3009900"/>
          <p14:tracePt t="106207" x="5054600" y="3009900"/>
          <p14:tracePt t="106248" x="5062538" y="3009900"/>
          <p14:tracePt t="106282" x="5072063" y="3009900"/>
          <p14:tracePt t="106303" x="5081588" y="3009900"/>
          <p14:tracePt t="106330" x="5089525" y="3009900"/>
          <p14:tracePt t="106366" x="5089525" y="3000375"/>
          <p14:tracePt t="106373" x="5099050" y="3000375"/>
          <p14:tracePt t="106400" x="5099050" y="2990850"/>
          <p14:tracePt t="106421" x="5099050" y="2982913"/>
          <p14:tracePt t="106448" x="5099050" y="2973388"/>
          <p14:tracePt t="106537" x="5099050" y="2965450"/>
          <p14:tracePt t="106764" x="5108575" y="2965450"/>
          <p14:tracePt t="106776" x="5116513" y="2965450"/>
          <p14:tracePt t="106783" x="5126038" y="2965450"/>
          <p14:tracePt t="106790" x="5133975" y="2965450"/>
          <p14:tracePt t="106804" x="5153025" y="2973388"/>
          <p14:tracePt t="106820" x="5160963" y="2973388"/>
          <p14:tracePt t="106837" x="5180013" y="2973388"/>
          <p14:tracePt t="106853" x="5197475" y="2982913"/>
          <p14:tracePt t="106871" x="5214938" y="2982913"/>
          <p14:tracePt t="106887" x="5214938" y="2990850"/>
          <p14:tracePt t="106905" x="5232400" y="2990850"/>
          <p14:tracePt t="106920" x="5232400" y="3000375"/>
          <p14:tracePt t="106937" x="5241925" y="3000375"/>
          <p14:tracePt t="106954" x="5259388" y="3000375"/>
          <p14:tracePt t="106989" x="5268913" y="3000375"/>
          <p14:tracePt t="107015" x="5276850" y="3009900"/>
          <p14:tracePt t="107029" x="5286375" y="3009900"/>
          <p14:tracePt t="107063" x="5295900" y="3009900"/>
          <p14:tracePt t="107132" x="5303838" y="3009900"/>
          <p14:tracePt t="107159" x="5313363" y="3009900"/>
          <p14:tracePt t="107186" x="5322888" y="3009900"/>
          <p14:tracePt t="107198" x="5330825" y="3009900"/>
          <p14:tracePt t="107205" x="5340350" y="3009900"/>
          <p14:tracePt t="107219" x="5357813" y="3009900"/>
          <p14:tracePt t="107236" x="5367338" y="3009900"/>
          <p14:tracePt t="107253" x="5402263" y="3009900"/>
          <p14:tracePt t="107269" x="5429250" y="3009900"/>
          <p14:tracePt t="107287" x="5465763" y="3009900"/>
          <p14:tracePt t="107303" x="5483225" y="3009900"/>
          <p14:tracePt t="107319" x="5491163" y="3009900"/>
          <p14:tracePt t="107336" x="5510213" y="3009900"/>
          <p14:tracePt t="107353" x="5518150" y="3009900"/>
          <p14:tracePt t="107369" x="5527675" y="3009900"/>
          <p14:tracePt t="107386" x="5537200" y="3009900"/>
          <p14:tracePt t="107403" x="5554663" y="3009900"/>
          <p14:tracePt t="107436" x="5562600" y="3009900"/>
          <p14:tracePt t="107453" x="5572125" y="3009900"/>
          <p14:tracePt t="107470" x="5581650" y="3009900"/>
          <p14:tracePt t="107486" x="5589588" y="3009900"/>
          <p14:tracePt t="107503" x="5599113" y="3009900"/>
          <p14:tracePt t="107535" x="5608638" y="3009900"/>
          <p14:tracePt t="107577" x="5616575" y="3009900"/>
          <p14:tracePt t="107644" x="5626100" y="3009900"/>
          <p14:tracePt t="107740" x="5634038" y="3009900"/>
          <p14:tracePt t="107802" x="5643563" y="3009900"/>
          <p14:tracePt t="107836" x="5653088" y="3009900"/>
          <p14:tracePt t="107863" x="5661025" y="3009900"/>
          <p14:tracePt t="107884" x="5670550" y="3009900"/>
          <p14:tracePt t="107932" x="5680075" y="3009900"/>
          <p14:tracePt t="107966" x="5688013" y="3009900"/>
          <p14:tracePt t="108028" x="5697538" y="3009900"/>
          <p14:tracePt t="108041" x="5705475" y="3009900"/>
          <p14:tracePt t="108062" x="5715000" y="3009900"/>
          <p14:tracePt t="108082" x="5724525" y="3009900"/>
          <p14:tracePt t="108089" x="5732463" y="3009900"/>
          <p14:tracePt t="108096" x="5741988" y="3009900"/>
          <p14:tracePt t="108109" x="5751513" y="3009900"/>
          <p14:tracePt t="108120" x="5759450" y="3009900"/>
          <p14:tracePt t="108137" x="5795963" y="3017838"/>
          <p14:tracePt t="108153" x="5813425" y="3027363"/>
          <p14:tracePt t="108170" x="5848350" y="3027363"/>
          <p14:tracePt t="108186" x="5867400" y="3027363"/>
          <p14:tracePt t="108203" x="5911850" y="3036888"/>
          <p14:tracePt t="108219" x="5938838" y="3044825"/>
          <p14:tracePt t="108236" x="5983288" y="3054350"/>
          <p14:tracePt t="108253" x="6062663" y="3054350"/>
          <p14:tracePt t="108269" x="6161088" y="3071813"/>
          <p14:tracePt t="108286" x="6286500" y="3089275"/>
          <p14:tracePt t="108303" x="6340475" y="3098800"/>
          <p14:tracePt t="108319" x="6402388" y="3098800"/>
          <p14:tracePt t="108336" x="6446838" y="3108325"/>
          <p14:tracePt t="108353" x="6510338" y="3116263"/>
          <p14:tracePt t="108355" x="6545263" y="3116263"/>
          <p14:tracePt t="108370" x="6661150" y="3125788"/>
          <p14:tracePt t="108386" x="6759575" y="3125788"/>
          <p14:tracePt t="108403" x="6929438" y="3133725"/>
          <p14:tracePt t="108420" x="7054850" y="3133725"/>
          <p14:tracePt t="108437" x="7224713" y="3143250"/>
          <p14:tracePt t="108453" x="7277100" y="3152775"/>
          <p14:tracePt t="108471" x="7313613" y="3152775"/>
          <p14:tracePt t="108487" x="7340600" y="3152775"/>
          <p14:tracePt t="108503" x="7358063" y="3152775"/>
          <p14:tracePt t="108520" x="7394575" y="3152775"/>
          <p14:tracePt t="108537" x="7419975" y="3152775"/>
          <p14:tracePt t="108553" x="7446963" y="3152775"/>
          <p14:tracePt t="108570" x="7466013" y="3152775"/>
          <p14:tracePt t="108587" x="7483475" y="3152775"/>
          <p14:tracePt t="108603" x="7510463" y="3143250"/>
          <p14:tracePt t="108621" x="7572375" y="3143250"/>
          <p14:tracePt t="108637" x="7616825" y="3133725"/>
          <p14:tracePt t="108653" x="7643813" y="3133725"/>
          <p14:tracePt t="108670" x="7670800" y="3125788"/>
          <p14:tracePt t="108687" x="7680325" y="3125788"/>
          <p14:tracePt t="108703" x="7688263" y="3125788"/>
          <p14:tracePt t="108720" x="7697788" y="3125788"/>
          <p14:tracePt t="108738" x="7705725" y="3125788"/>
          <p14:tracePt t="108813" x="7705725" y="3116263"/>
          <p14:tracePt t="108834" x="7697788" y="3116263"/>
          <p14:tracePt t="108848" x="7688263" y="3108325"/>
          <p14:tracePt t="109201" x="7661275" y="3098800"/>
          <p14:tracePt t="109208" x="7634288" y="3089275"/>
          <p14:tracePt t="109219" x="7608888" y="3081338"/>
          <p14:tracePt t="109236" x="7581900" y="3062288"/>
          <p14:tracePt t="109253" x="7562850" y="3054350"/>
          <p14:tracePt t="109269" x="7554913" y="3044825"/>
          <p14:tracePt t="109286" x="7545388" y="3036888"/>
          <p14:tracePt t="109303" x="7537450" y="3036888"/>
          <p14:tracePt t="109319" x="7537450" y="3027363"/>
          <p14:tracePt t="109359" x="7527925" y="3027363"/>
          <p14:tracePt t="109456" x="7518400" y="3027363"/>
          <p14:tracePt t="109668" x="7527925" y="3027363"/>
          <p14:tracePt t="109682" x="7537450" y="3027363"/>
          <p14:tracePt t="109689" x="7545388" y="3027363"/>
          <p14:tracePt t="109723" x="7554913" y="3027363"/>
          <p14:tracePt t="109757" x="7562850" y="3027363"/>
          <p14:tracePt t="109772" x="7562850" y="3017838"/>
          <p14:tracePt t="109778" x="7572375" y="3017838"/>
          <p14:tracePt t="109791" x="7581900" y="3017838"/>
          <p14:tracePt t="109812" x="7581900" y="3009900"/>
          <p14:tracePt t="109820" x="7589838" y="3009900"/>
          <p14:tracePt t="109839" x="7599363" y="3009900"/>
          <p14:tracePt t="109853" x="7608888" y="3000375"/>
          <p14:tracePt t="109870" x="7626350" y="2990850"/>
          <p14:tracePt t="109887" x="7643813" y="2990850"/>
          <p14:tracePt t="109903" x="7670800" y="2982913"/>
          <p14:tracePt t="109920" x="7688263" y="2973388"/>
          <p14:tracePt t="109937" x="7705725" y="2973388"/>
          <p14:tracePt t="109954" x="7724775" y="2965450"/>
          <p14:tracePt t="109970" x="7742238" y="2965450"/>
          <p14:tracePt t="109987" x="7759700" y="2955925"/>
          <p14:tracePt t="110003" x="7777163" y="2955925"/>
          <p14:tracePt t="110021" x="7786688" y="2946400"/>
          <p14:tracePt t="110037" x="7813675" y="2946400"/>
          <p14:tracePt t="110053" x="7823200" y="2938463"/>
          <p14:tracePt t="110087" x="7831138" y="2938463"/>
          <p14:tracePt t="110105" x="7840663" y="2938463"/>
          <p14:tracePt t="110120" x="7848600" y="2938463"/>
          <p14:tracePt t="110137" x="7858125" y="2938463"/>
          <p14:tracePt t="110166" x="7867650" y="2938463"/>
          <p14:tracePt t="110179" x="7875588" y="2938463"/>
          <p14:tracePt t="110214" x="7885113" y="2938463"/>
          <p14:tracePt t="110247" x="7885113" y="2946400"/>
          <p14:tracePt t="110255" x="7894638" y="2946400"/>
          <p14:tracePt t="110281" x="7894638" y="2955925"/>
          <p14:tracePt t="110302" x="7902575" y="2955925"/>
          <p14:tracePt t="110323" x="7912100" y="2955925"/>
          <p14:tracePt t="110350" x="7920038" y="2955925"/>
          <p14:tracePt t="110371" x="7929563" y="2955925"/>
          <p14:tracePt t="110386" x="7939088" y="2955925"/>
          <p14:tracePt t="110400" x="7947025" y="2965450"/>
          <p14:tracePt t="110413" x="7956550" y="2965450"/>
          <p14:tracePt t="110440" x="7966075" y="2965450"/>
          <p14:tracePt t="110468" x="7974013" y="2965450"/>
          <p14:tracePt t="110489" x="7983538" y="2965450"/>
          <p14:tracePt t="110523" x="7991475" y="2965450"/>
          <p14:tracePt t="110550" x="8001000" y="2965450"/>
          <p14:tracePt t="110577" x="8001000" y="2955925"/>
          <p14:tracePt t="110584" x="8010525" y="2955925"/>
          <p14:tracePt t="110598" x="8018463" y="2955925"/>
          <p14:tracePt t="110606" x="8018463" y="2946400"/>
          <p14:tracePt t="110625" x="8027988" y="2946400"/>
          <p14:tracePt t="110638" x="8027988" y="2938463"/>
          <p14:tracePt t="110659" x="8037513" y="2938463"/>
          <p14:tracePt t="110947" x="8045450" y="2946400"/>
          <p14:tracePt t="110960" x="8054975" y="2946400"/>
          <p14:tracePt t="110967" x="8062913" y="2946400"/>
          <p14:tracePt t="110981" x="8081963" y="2955925"/>
          <p14:tracePt t="110995" x="8089900" y="2955925"/>
          <p14:tracePt t="111003" x="8089900" y="2965450"/>
          <p14:tracePt t="111021" x="8116888" y="2973388"/>
          <p14:tracePt t="111037" x="8126413" y="2982913"/>
          <p14:tracePt t="111070" x="8143875" y="2990850"/>
          <p14:tracePt t="111087" x="8153400" y="3000375"/>
          <p14:tracePt t="111103" x="8161338" y="3017838"/>
          <p14:tracePt t="111120" x="8161338" y="3027363"/>
          <p14:tracePt t="111138" x="8170863" y="3027363"/>
          <p14:tracePt t="111153" x="8170863" y="3036888"/>
          <p14:tracePt t="111170" x="8180388" y="3036888"/>
          <p14:tracePt t="111186" x="8188325" y="3044825"/>
          <p14:tracePt t="111446" x="8188325" y="3054350"/>
          <p14:tracePt t="111452" x="8197850" y="3054350"/>
          <p14:tracePt t="111459" x="8215313" y="3054350"/>
          <p14:tracePt t="111473" x="8232775" y="3054350"/>
          <p14:tracePt t="111487" x="8277225" y="3054350"/>
          <p14:tracePt t="111503" x="8375650" y="3054350"/>
          <p14:tracePt t="111520" x="8491538" y="3054350"/>
          <p14:tracePt t="111536" x="8518525" y="3054350"/>
          <p14:tracePt t="111553" x="8545513" y="3054350"/>
          <p14:tracePt t="111570" x="8562975" y="3054350"/>
          <p14:tracePt t="111603" x="8582025" y="3054350"/>
          <p14:tracePt t="111637" x="8589963" y="3054350"/>
          <p14:tracePt t="112095" x="8582025" y="3054350"/>
          <p14:tracePt t="112109" x="8572500" y="3054350"/>
          <p14:tracePt t="112136" x="8562975" y="3054350"/>
          <p14:tracePt t="112143" x="8555038" y="3054350"/>
          <p14:tracePt t="112156" x="8545513" y="3062288"/>
          <p14:tracePt t="112170" x="8518525" y="3062288"/>
          <p14:tracePt t="112186" x="8456613" y="3071813"/>
          <p14:tracePt t="112203" x="8375650" y="3089275"/>
          <p14:tracePt t="112219" x="8286750" y="3098800"/>
          <p14:tracePt t="112237" x="8126413" y="3116263"/>
          <p14:tracePt t="112253" x="7939088" y="3133725"/>
          <p14:tracePt t="112269" x="7769225" y="3160713"/>
          <p14:tracePt t="112286" x="7323138" y="3187700"/>
          <p14:tracePt t="112303" x="7000875" y="3214688"/>
          <p14:tracePt t="112319" x="6323013" y="3251200"/>
          <p14:tracePt t="112336" x="5875338" y="3276600"/>
          <p14:tracePt t="112353" x="5322888" y="3340100"/>
          <p14:tracePt t="112370" x="5232400" y="3357563"/>
          <p14:tracePt t="112388" x="5180013" y="3357563"/>
          <p14:tracePt t="112403" x="5170488" y="3357563"/>
          <p14:tracePt t="112420" x="5160963" y="3357563"/>
          <p14:tracePt t="112437" x="5153025" y="3357563"/>
          <p14:tracePt t="112453" x="5143500" y="3348038"/>
          <p14:tracePt t="112470" x="5133975" y="3348038"/>
          <p14:tracePt t="112487" x="5126038" y="3340100"/>
          <p14:tracePt t="112505" x="5099050" y="3340100"/>
          <p14:tracePt t="112520" x="5081588" y="3322638"/>
          <p14:tracePt t="112537" x="5037138" y="3313113"/>
          <p14:tracePt t="112553" x="4946650" y="3259138"/>
          <p14:tracePt t="112570" x="4894263" y="3232150"/>
          <p14:tracePt t="112587" x="4803775" y="3179763"/>
          <p14:tracePt t="112603" x="4732338" y="3133725"/>
          <p14:tracePt t="112621" x="4697413" y="3108325"/>
          <p14:tracePt t="112637" x="4687888" y="3098800"/>
          <p14:tracePt t="112653" x="4687888" y="3089275"/>
          <p14:tracePt t="112670" x="4679950" y="3071813"/>
          <p14:tracePt t="112704" x="4679950" y="3062288"/>
          <p14:tracePt t="112720" x="4679950" y="3054350"/>
          <p14:tracePt t="112753" x="4679950" y="3044825"/>
          <p14:tracePt t="112767" x="4687888" y="3036888"/>
          <p14:tracePt t="112793" x="4697413" y="3036888"/>
          <p14:tracePt t="112813" x="4705350" y="3027363"/>
          <p14:tracePt t="112820" x="4714875" y="3027363"/>
          <p14:tracePt t="112834" x="4724400" y="3027363"/>
          <p14:tracePt t="112848" x="4732338" y="3027363"/>
          <p14:tracePt t="112854" x="4732338" y="3017838"/>
          <p14:tracePt t="112870" x="4751388" y="3017838"/>
          <p14:tracePt t="112887" x="4768850" y="3017838"/>
          <p14:tracePt t="112903" x="4786313" y="3017838"/>
          <p14:tracePt t="112921" x="4795838" y="3017838"/>
          <p14:tracePt t="112937" x="4867275" y="3017838"/>
          <p14:tracePt t="112954" x="4965700" y="3017838"/>
          <p14:tracePt t="112970" x="5081588" y="3017838"/>
          <p14:tracePt t="112987" x="5160963" y="3017838"/>
          <p14:tracePt t="113004" x="5394325" y="3017838"/>
          <p14:tracePt t="113020" x="5626100" y="3036888"/>
          <p14:tracePt t="113038" x="5822950" y="3062288"/>
          <p14:tracePt t="113053" x="6170613" y="3089275"/>
          <p14:tracePt t="113070" x="6303963" y="3108325"/>
          <p14:tracePt t="113087" x="6411913" y="3116263"/>
          <p14:tracePt t="113103" x="6465888" y="3125788"/>
          <p14:tracePt t="113120" x="6589713" y="3143250"/>
          <p14:tracePt t="113137" x="6688138" y="3160713"/>
          <p14:tracePt t="113154" x="6840538" y="3179763"/>
          <p14:tracePt t="113170" x="6956425" y="3187700"/>
          <p14:tracePt t="113186" x="7072313" y="3187700"/>
          <p14:tracePt t="113203" x="7205663" y="3187700"/>
          <p14:tracePt t="113219" x="7232650" y="3187700"/>
          <p14:tracePt t="113236" x="7259638" y="3187700"/>
          <p14:tracePt t="113253" x="7277100" y="3187700"/>
          <p14:tracePt t="113269" x="7331075" y="3187700"/>
          <p14:tracePt t="113286" x="7375525" y="3170238"/>
          <p14:tracePt t="113303" x="7419975" y="3170238"/>
          <p14:tracePt t="113319" x="7439025" y="3160713"/>
          <p14:tracePt t="113336" x="7456488" y="3152775"/>
          <p14:tracePt t="113338" x="7466013" y="3152775"/>
          <p14:tracePt t="113353" x="7473950" y="3143250"/>
          <p14:tracePt t="113369" x="7483475" y="3143250"/>
          <p14:tracePt t="113386" x="7491413" y="3143250"/>
          <p14:tracePt t="113403" x="7500938" y="3143250"/>
          <p14:tracePt t="113497" x="7500938" y="3133725"/>
          <p14:tracePt t="113606" x="7500938" y="3125788"/>
          <p14:tracePt t="113627" x="7500938" y="3116263"/>
          <p14:tracePt t="113778" x="7500938" y="3125788"/>
          <p14:tracePt t="113784" x="7491413" y="3125788"/>
          <p14:tracePt t="113791" x="7491413" y="3133725"/>
          <p14:tracePt t="113804" x="7483475" y="3133725"/>
          <p14:tracePt t="113820" x="7466013" y="3152775"/>
          <p14:tracePt t="113838" x="7412038" y="3187700"/>
          <p14:tracePt t="113854" x="7269163" y="3232150"/>
          <p14:tracePt t="113870" x="7010400" y="3322638"/>
          <p14:tracePt t="113887" x="6680200" y="3367088"/>
          <p14:tracePt t="113903" x="6465888" y="3367088"/>
          <p14:tracePt t="113920" x="6276975" y="3384550"/>
          <p14:tracePt t="113937" x="6215063" y="3384550"/>
          <p14:tracePt t="113954" x="6143625" y="3384550"/>
          <p14:tracePt t="113970" x="5973763" y="3367088"/>
          <p14:tracePt t="113988" x="5661025" y="3295650"/>
          <p14:tracePt t="114003" x="5510213" y="3259138"/>
          <p14:tracePt t="114022" x="5402263" y="3232150"/>
          <p14:tracePt t="114037" x="5251450" y="3187700"/>
          <p14:tracePt t="114053" x="5197475" y="3179763"/>
          <p14:tracePt t="114071" x="5160963" y="3160713"/>
          <p14:tracePt t="114087" x="5153025" y="3152775"/>
          <p14:tracePt t="114104" x="5133975" y="3133725"/>
          <p14:tracePt t="114120" x="5116513" y="3125788"/>
          <p14:tracePt t="114138" x="5108575" y="3116263"/>
          <p14:tracePt t="114153" x="5081588" y="3098800"/>
          <p14:tracePt t="114170" x="5072063" y="3081338"/>
          <p14:tracePt t="114186" x="5045075" y="3062288"/>
          <p14:tracePt t="114203" x="4991100" y="3044825"/>
          <p14:tracePt t="114219" x="4894263" y="3017838"/>
          <p14:tracePt t="114236" x="4751388" y="3000375"/>
          <p14:tracePt t="114253" x="4670425" y="2990850"/>
          <p14:tracePt t="114269" x="4608513" y="2990850"/>
          <p14:tracePt t="114286" x="4581525" y="2990850"/>
          <p14:tracePt t="114303" x="4554538" y="2990850"/>
          <p14:tracePt t="114336" x="4537075" y="2990850"/>
          <p14:tracePt t="114370" x="4527550" y="2990850"/>
          <p14:tracePt t="114386" x="4518025" y="2990850"/>
          <p14:tracePt t="114543" x="4518025" y="2982913"/>
          <p14:tracePt t="115150" x="4527550" y="2982913"/>
          <p14:tracePt t="115157" x="4537075" y="2982913"/>
          <p14:tracePt t="115164" x="4545013" y="2982913"/>
          <p14:tracePt t="115177" x="4554538" y="2982913"/>
          <p14:tracePt t="115186" x="4562475" y="2982913"/>
          <p14:tracePt t="115203" x="4581525" y="2982913"/>
          <p14:tracePt t="115219" x="4616450" y="2990850"/>
          <p14:tracePt t="115236" x="4652963" y="3000375"/>
          <p14:tracePt t="115253" x="4813300" y="3009900"/>
          <p14:tracePt t="115269" x="4902200" y="3017838"/>
          <p14:tracePt t="115286" x="4983163" y="3017838"/>
          <p14:tracePt t="115303" x="5062538" y="3027363"/>
          <p14:tracePt t="115320" x="5224463" y="3044825"/>
          <p14:tracePt t="115336" x="5465763" y="3071813"/>
          <p14:tracePt t="115353" x="5599113" y="3089275"/>
          <p14:tracePt t="115369" x="5795963" y="3116263"/>
          <p14:tracePt t="115387" x="5919788" y="3133725"/>
          <p14:tracePt t="115403" x="6018213" y="3160713"/>
          <p14:tracePt t="115420" x="6054725" y="3170238"/>
          <p14:tracePt t="115438" x="6089650" y="3179763"/>
          <p14:tracePt t="115453" x="6116638" y="3187700"/>
          <p14:tracePt t="115470" x="6134100" y="3187700"/>
          <p14:tracePt t="115487" x="6197600" y="3197225"/>
          <p14:tracePt t="115503" x="6251575" y="3197225"/>
          <p14:tracePt t="115520" x="6348413" y="3197225"/>
          <p14:tracePt t="115537" x="6419850" y="3197225"/>
          <p14:tracePt t="115554" x="6510338" y="3197225"/>
          <p14:tracePt t="115570" x="6562725" y="3197225"/>
          <p14:tracePt t="115588" x="6643688" y="3187700"/>
          <p14:tracePt t="115603" x="6688138" y="3187700"/>
          <p14:tracePt t="115620" x="6724650" y="3187700"/>
          <p14:tracePt t="115637" x="6769100" y="3179763"/>
          <p14:tracePt t="115653" x="6786563" y="3170238"/>
          <p14:tracePt t="115670" x="6804025" y="3170238"/>
          <p14:tracePt t="115687" x="6831013" y="3170238"/>
          <p14:tracePt t="115704" x="6858000" y="3160713"/>
          <p14:tracePt t="115720" x="6867525" y="3160713"/>
          <p14:tracePt t="115737" x="6875463" y="3160713"/>
          <p14:tracePt t="115753" x="6902450" y="3160713"/>
          <p14:tracePt t="115770" x="6919913" y="3152775"/>
          <p14:tracePt t="115787" x="6938963" y="3143250"/>
          <p14:tracePt t="115803" x="6946900" y="3143250"/>
          <p14:tracePt t="115820" x="6956425" y="3143250"/>
          <p14:tracePt t="115837" x="6965950" y="3133725"/>
          <p14:tracePt t="115862" x="6973888" y="3133725"/>
          <p14:tracePt t="115877" x="6983413" y="3125788"/>
          <p14:tracePt t="115887" x="6991350" y="3125788"/>
          <p14:tracePt t="115904" x="7000875" y="3125788"/>
          <p14:tracePt t="115920" x="7010400" y="3116263"/>
          <p14:tracePt t="115937" x="7018338" y="3108325"/>
          <p14:tracePt t="115953" x="7037388" y="3108325"/>
          <p14:tracePt t="115971" x="7045325" y="3098800"/>
          <p14:tracePt t="115987" x="7045325" y="3089275"/>
          <p14:tracePt t="116020" x="7062788" y="3089275"/>
          <p14:tracePt t="116061" x="7062788" y="3081338"/>
          <p14:tracePt t="116163" x="7062788" y="3071813"/>
          <p14:tracePt t="116196" x="7072313" y="3071813"/>
          <p14:tracePt t="116202" x="7081838" y="3071813"/>
          <p14:tracePt t="116216" x="7089775" y="3071813"/>
          <p14:tracePt t="116223" x="7099300" y="3071813"/>
          <p14:tracePt t="116237" x="7108825" y="3071813"/>
          <p14:tracePt t="116253" x="7116763" y="3071813"/>
          <p14:tracePt t="116269" x="7126288" y="3071813"/>
          <p14:tracePt t="116286" x="7153275" y="3071813"/>
          <p14:tracePt t="116303" x="7170738" y="3071813"/>
          <p14:tracePt t="116319" x="7188200" y="3071813"/>
          <p14:tracePt t="116336" x="7197725" y="3071813"/>
          <p14:tracePt t="116370" x="7205663" y="3071813"/>
          <p14:tracePt t="116389" x="7215188" y="3071813"/>
          <p14:tracePt t="120108" x="7054850" y="3044825"/>
          <p14:tracePt t="120353" x="3911600" y="3224213"/>
          <p14:tracePt t="120355" x="2251075" y="3608388"/>
          <p14:tracePt t="120370" x="1366838" y="3830638"/>
          <p14:tracePt t="120386" x="1295400" y="3840163"/>
          <p14:tracePt t="120403" x="1268413" y="3840163"/>
          <p14:tracePt t="120420" x="1214438" y="3840163"/>
          <p14:tracePt t="120436" x="1179513" y="3840163"/>
          <p14:tracePt t="120453" x="1160463" y="3840163"/>
          <p14:tracePt t="120470" x="1143000" y="3840163"/>
          <p14:tracePt t="120487" x="1116013" y="3848100"/>
          <p14:tracePt t="120503" x="990600" y="3857625"/>
          <p14:tracePt t="120520" x="874713" y="3867150"/>
          <p14:tracePt t="120538" x="758825" y="3867150"/>
          <p14:tracePt t="120553" x="704850" y="3867150"/>
          <p14:tracePt t="120570" x="669925" y="3867150"/>
          <p14:tracePt t="120587" x="615950" y="3857625"/>
          <p14:tracePt t="120603" x="598488" y="3857625"/>
          <p14:tracePt t="120620" x="571500" y="3848100"/>
          <p14:tracePt t="120637" x="561975" y="3848100"/>
          <p14:tracePt t="120654" x="561975" y="3822700"/>
          <p14:tracePt t="120670" x="561975" y="3813175"/>
          <p14:tracePt t="120688" x="581025" y="3803650"/>
          <p14:tracePt t="120703" x="633413" y="3776663"/>
          <p14:tracePt t="120720" x="830263" y="3732213"/>
          <p14:tracePt t="120737" x="1204913" y="3625850"/>
          <p14:tracePt t="120753" x="1482725" y="3554413"/>
          <p14:tracePt t="120770" x="1946275" y="3490913"/>
          <p14:tracePt t="120787" x="2125663" y="3473450"/>
          <p14:tracePt t="120804" x="2473325" y="3455988"/>
          <p14:tracePt t="120820" x="2598738" y="3438525"/>
          <p14:tracePt t="120837" x="2751138" y="3419475"/>
          <p14:tracePt t="120853" x="3438525" y="3348038"/>
          <p14:tracePt t="120870" x="3946525" y="3303588"/>
          <p14:tracePt t="120887" x="4108450" y="3303588"/>
          <p14:tracePt t="120903" x="4170363" y="3303588"/>
          <p14:tracePt t="120920" x="4197350" y="3303588"/>
          <p14:tracePt t="120954" x="4205288" y="3303588"/>
          <p14:tracePt t="120970" x="4224338" y="3303588"/>
          <p14:tracePt t="121003" x="4232275" y="3303588"/>
          <p14:tracePt t="121024" x="4241800" y="3303588"/>
          <p14:tracePt t="121037" x="4241800" y="3313113"/>
          <p14:tracePt t="121053" x="4276725" y="3313113"/>
          <p14:tracePt t="121071" x="4375150" y="3322638"/>
          <p14:tracePt t="121087" x="4491038" y="3330575"/>
          <p14:tracePt t="121103" x="4562475" y="3340100"/>
          <p14:tracePt t="121120" x="4687888" y="3357563"/>
          <p14:tracePt t="121137" x="4768850" y="3367088"/>
          <p14:tracePt t="121153" x="4902200" y="3367088"/>
          <p14:tracePt t="121170" x="4938713" y="3367088"/>
          <p14:tracePt t="121186" x="4956175" y="3367088"/>
          <p14:tracePt t="121203" x="4973638" y="3367088"/>
          <p14:tracePt t="121220" x="4983163" y="3367088"/>
          <p14:tracePt t="121236" x="4991100" y="3367088"/>
          <p14:tracePt t="121253" x="5000625" y="3367088"/>
          <p14:tracePt t="121275" x="5010150" y="3367088"/>
          <p14:tracePt t="121797" x="5027613" y="3348038"/>
          <p14:tracePt t="121804" x="5054600" y="3330575"/>
          <p14:tracePt t="121812" x="5054600" y="3322638"/>
          <p14:tracePt t="121820" x="5062538" y="3313113"/>
          <p14:tracePt t="121837" x="5081588" y="3303588"/>
          <p14:tracePt t="121854" x="5081588" y="3295650"/>
          <p14:tracePt t="121871" x="5099050" y="3276600"/>
          <p14:tracePt t="121887" x="5108575" y="3268663"/>
          <p14:tracePt t="121904" x="5116513" y="3251200"/>
          <p14:tracePt t="121920" x="5143500" y="3232150"/>
          <p14:tracePt t="121937" x="5153025" y="3224213"/>
          <p14:tracePt t="121953" x="5170488" y="3214688"/>
          <p14:tracePt t="121970" x="5180013" y="3205163"/>
          <p14:tracePt t="121987" x="5180013" y="3197225"/>
          <p14:tracePt t="122004" x="5187950" y="3197225"/>
          <p14:tracePt t="122049" x="5197475" y="3197225"/>
          <p14:tracePt t="122070" x="5205413" y="3197225"/>
          <p14:tracePt t="122084" x="5214938" y="3197225"/>
          <p14:tracePt t="122105" x="5224463" y="3197225"/>
          <p14:tracePt t="122125" x="5232400" y="3197225"/>
          <p14:tracePt t="122132" x="5241925" y="3197225"/>
          <p14:tracePt t="122145" x="5251450" y="3197225"/>
          <p14:tracePt t="122153" x="5259388" y="3197225"/>
          <p14:tracePt t="122170" x="5268913" y="3197225"/>
          <p14:tracePt t="122186" x="5286375" y="3197225"/>
          <p14:tracePt t="122203" x="5295900" y="3205163"/>
          <p14:tracePt t="122219" x="5303838" y="3205163"/>
          <p14:tracePt t="122236" x="5313363" y="3214688"/>
          <p14:tracePt t="122253" x="5313363" y="3224213"/>
          <p14:tracePt t="122269" x="5322888" y="3241675"/>
          <p14:tracePt t="122286" x="5322888" y="3251200"/>
          <p14:tracePt t="122303" x="5322888" y="3259138"/>
          <p14:tracePt t="122319" x="5322888" y="3268663"/>
          <p14:tracePt t="122336" x="5322888" y="3286125"/>
          <p14:tracePt t="122353" x="5330825" y="3286125"/>
          <p14:tracePt t="122369" x="5330825" y="3295650"/>
          <p14:tracePt t="122386" x="5340350" y="3303588"/>
          <p14:tracePt t="122403" x="5348288" y="3303588"/>
          <p14:tracePt t="122420" x="5348288" y="3313113"/>
          <p14:tracePt t="122437" x="5357813" y="3322638"/>
          <p14:tracePt t="122470" x="5357813" y="3330575"/>
          <p14:tracePt t="122487" x="5367338" y="3330575"/>
          <p14:tracePt t="122570" x="5375275" y="3330575"/>
          <p14:tracePt t="122604" x="5384800" y="3330575"/>
          <p14:tracePt t="122631" x="5394325" y="3330575"/>
          <p14:tracePt t="122638" x="5394325" y="3322638"/>
          <p14:tracePt t="122658" x="5394325" y="3313113"/>
          <p14:tracePt t="122665" x="5402263" y="3313113"/>
          <p14:tracePt t="122706" x="5411788" y="3313113"/>
          <p14:tracePt t="122720" x="5411788" y="3303588"/>
          <p14:tracePt t="122726" x="5419725" y="3303588"/>
          <p14:tracePt t="122761" x="5429250" y="3303588"/>
          <p14:tracePt t="122776" x="5438775" y="3303588"/>
          <p14:tracePt t="122788" x="5446713" y="3303588"/>
          <p14:tracePt t="122795" x="5456238" y="3303588"/>
          <p14:tracePt t="122816" x="5465763" y="3303588"/>
          <p14:tracePt t="122829" x="5473700" y="3303588"/>
          <p14:tracePt t="122843" x="5483225" y="3303588"/>
          <p14:tracePt t="122856" x="5500688" y="3303588"/>
          <p14:tracePt t="122871" x="5510213" y="3303588"/>
          <p14:tracePt t="122887" x="5527675" y="3303588"/>
          <p14:tracePt t="122903" x="5545138" y="3295650"/>
          <p14:tracePt t="122920" x="5562600" y="3295650"/>
          <p14:tracePt t="122937" x="5589588" y="3295650"/>
          <p14:tracePt t="122971" x="5608638" y="3295650"/>
          <p14:tracePt t="123003" x="5616575" y="3295650"/>
          <p14:tracePt t="123210" x="5626100" y="3295650"/>
          <p14:tracePt t="123217" x="5634038" y="3295650"/>
          <p14:tracePt t="123224" x="5643563" y="3295650"/>
          <p14:tracePt t="123238" x="5653088" y="3295650"/>
          <p14:tracePt t="123253" x="5670550" y="3295650"/>
          <p14:tracePt t="123269" x="5680075" y="3295650"/>
          <p14:tracePt t="123286" x="5688013" y="3295650"/>
          <p14:tracePt t="123303" x="5697538" y="3295650"/>
          <p14:tracePt t="123319" x="5715000" y="3295650"/>
          <p14:tracePt t="123336" x="5715000" y="3303588"/>
          <p14:tracePt t="123353" x="5724525" y="3303588"/>
          <p14:tracePt t="123386" x="5732463" y="3303588"/>
          <p14:tracePt t="123581" x="5741988" y="3303588"/>
          <p14:tracePt t="123595" x="5751513" y="3303588"/>
          <p14:tracePt t="123602" x="5759450" y="3303588"/>
          <p14:tracePt t="123615" x="5768975" y="3303588"/>
          <p14:tracePt t="123622" x="5776913" y="3303588"/>
          <p14:tracePt t="123637" x="5795963" y="3303588"/>
          <p14:tracePt t="123654" x="5822950" y="3303588"/>
          <p14:tracePt t="123670" x="5848350" y="3313113"/>
          <p14:tracePt t="123687" x="5867400" y="3313113"/>
          <p14:tracePt t="123703" x="5894388" y="3322638"/>
          <p14:tracePt t="123720" x="5902325" y="3322638"/>
          <p14:tracePt t="123737" x="5911850" y="3322638"/>
          <p14:tracePt t="123753" x="5919788" y="3322638"/>
          <p14:tracePt t="126091" x="5919788" y="3330575"/>
          <p14:tracePt t="126432" x="5911850" y="3330575"/>
          <p14:tracePt t="126439" x="5894388" y="3330575"/>
          <p14:tracePt t="126446" x="5884863" y="3330575"/>
          <p14:tracePt t="126453" x="5867400" y="3330575"/>
          <p14:tracePt t="126470" x="5830888" y="3330575"/>
          <p14:tracePt t="126487" x="5786438" y="3330575"/>
          <p14:tracePt t="126503" x="5759450" y="3330575"/>
          <p14:tracePt t="126521" x="5697538" y="3322638"/>
          <p14:tracePt t="126537" x="5554663" y="3313113"/>
          <p14:tracePt t="126554" x="5322888" y="3313113"/>
          <p14:tracePt t="126570" x="5259388" y="3313113"/>
          <p14:tracePt t="126588" x="5232400" y="3313113"/>
          <p14:tracePt t="126603" x="5197475" y="3313113"/>
          <p14:tracePt t="126620" x="5180013" y="3313113"/>
          <p14:tracePt t="126637" x="5143500" y="3313113"/>
          <p14:tracePt t="126653" x="5108575" y="3303588"/>
          <p14:tracePt t="126671" x="5062538" y="3295650"/>
          <p14:tracePt t="126687" x="5045075" y="3286125"/>
          <p14:tracePt t="126705" x="5010150" y="3286125"/>
          <p14:tracePt t="126720" x="4991100" y="3276600"/>
          <p14:tracePt t="126737" x="4983163" y="3276600"/>
          <p14:tracePt t="126753" x="4938713" y="3276600"/>
          <p14:tracePt t="126770" x="4911725" y="3268663"/>
          <p14:tracePt t="126809" x="4867275" y="3268663"/>
          <p14:tracePt t="126821" x="4857750" y="3268663"/>
          <p14:tracePt t="126837" x="4848225" y="3268663"/>
          <p14:tracePt t="126854" x="4840288" y="3268663"/>
          <p14:tracePt t="126870" x="4822825" y="3268663"/>
          <p14:tracePt t="126903" x="4813300" y="3268663"/>
          <p14:tracePt t="126920" x="4803775" y="3268663"/>
          <p14:tracePt t="126951" x="4795838" y="3268663"/>
          <p14:tracePt t="127020" x="4795838" y="3276600"/>
          <p14:tracePt t="127047" x="4795838" y="3286125"/>
          <p14:tracePt t="127082" x="4795838" y="3295650"/>
          <p14:tracePt t="127123" x="4795838" y="3303588"/>
          <p14:tracePt t="127156" x="4795838" y="3313113"/>
          <p14:tracePt t="127196" x="4795838" y="3322638"/>
          <p14:tracePt t="127264" x="4786313" y="3322638"/>
          <p14:tracePt t="127292" x="4776788" y="3322638"/>
          <p14:tracePt t="127299" x="4776788" y="3330575"/>
          <p14:tracePt t="127306" x="4768850" y="3330575"/>
          <p14:tracePt t="127326" x="4759325" y="3340100"/>
          <p14:tracePt t="127336" x="4751388" y="3340100"/>
          <p14:tracePt t="127367" x="4741863" y="3348038"/>
          <p14:tracePt t="127437" x="4741863" y="3340100"/>
          <p14:tracePt t="127485" x="4741863" y="3330575"/>
          <p14:tracePt t="127533" x="4741863" y="3322638"/>
          <p14:tracePt t="127553" x="4741863" y="3313113"/>
          <p14:tracePt t="127561" x="4741863" y="3303588"/>
          <p14:tracePt t="127574" x="4741863" y="3295650"/>
          <p14:tracePt t="127608" x="4741863" y="3286125"/>
          <p14:tracePt t="127635" x="4741863" y="3276600"/>
          <p14:tracePt t="127758" x="4741863" y="3286125"/>
          <p14:tracePt t="127793" x="4741863" y="3295650"/>
          <p14:tracePt t="127827" x="4741863" y="3303588"/>
          <p14:tracePt t="127841" x="4741863" y="3313113"/>
          <p14:tracePt t="127875" x="4741863" y="3322638"/>
          <p14:tracePt t="127916" x="4732338" y="3322638"/>
          <p14:tracePt t="128162" x="4741863" y="3322638"/>
          <p14:tracePt t="128188" x="4751388" y="3322638"/>
          <p14:tracePt t="128195" x="4759325" y="3322638"/>
          <p14:tracePt t="128215" x="4768850" y="3322638"/>
          <p14:tracePt t="128242" x="4776788" y="3322638"/>
          <p14:tracePt t="128276" x="4786313" y="3322638"/>
          <p14:tracePt t="128297" x="4795838" y="3322638"/>
          <p14:tracePt t="128324" x="4803775" y="3322638"/>
          <p14:tracePt t="128359" x="4813300" y="3322638"/>
          <p14:tracePt t="128395" x="4822825" y="3322638"/>
          <p14:tracePt t="128415" x="4830763" y="3322638"/>
          <p14:tracePt t="128442" x="4840288" y="3322638"/>
          <p14:tracePt t="128456" x="4848225" y="3322638"/>
          <p14:tracePt t="128463" x="4857750" y="3322638"/>
          <p14:tracePt t="128470" x="4867275" y="3322638"/>
          <p14:tracePt t="128487" x="4884738" y="3322638"/>
          <p14:tracePt t="128503" x="4929188" y="3313113"/>
          <p14:tracePt t="128520" x="4946650" y="3313113"/>
          <p14:tracePt t="128537" x="4973638" y="3313113"/>
          <p14:tracePt t="128553" x="5000625" y="3303588"/>
          <p14:tracePt t="128570" x="5027613" y="3295650"/>
          <p14:tracePt t="128587" x="5045075" y="3295650"/>
          <p14:tracePt t="128603" x="5054600" y="3295650"/>
          <p14:tracePt t="128620" x="5072063" y="3286125"/>
          <p14:tracePt t="128637" x="5081588" y="3286125"/>
          <p14:tracePt t="128670" x="5089525" y="3276600"/>
          <p14:tracePt t="128687" x="5108575" y="3276600"/>
          <p14:tracePt t="128720" x="5116513" y="3268663"/>
          <p14:tracePt t="128737" x="5133975" y="3259138"/>
          <p14:tracePt t="128754" x="5153025" y="3259138"/>
          <p14:tracePt t="128770" x="5160963" y="3251200"/>
          <p14:tracePt t="128787" x="5170488" y="3251200"/>
          <p14:tracePt t="128804" x="5187950" y="3251200"/>
          <p14:tracePt t="128838" x="5197475" y="3251200"/>
          <p14:tracePt t="128859" x="5205413" y="3251200"/>
          <p14:tracePt t="128873" x="5214938" y="3251200"/>
          <p14:tracePt t="128907" x="5224463" y="3251200"/>
          <p14:tracePt t="128921" x="5232400" y="3251200"/>
          <p14:tracePt t="128955" x="5241925" y="3251200"/>
          <p14:tracePt t="128969" x="5251450" y="3251200"/>
          <p14:tracePt t="129003" x="5259388" y="3251200"/>
          <p14:tracePt t="129051" x="5268913" y="3251200"/>
          <p14:tracePt t="129240" x="5276850" y="3251200"/>
          <p14:tracePt t="129316" x="5286375" y="3251200"/>
          <p14:tracePt t="132038" x="5286375" y="3241675"/>
          <p14:tracePt t="132072" x="5286375" y="3232150"/>
          <p14:tracePt t="132079" x="5276850" y="3232150"/>
          <p14:tracePt t="132100" x="5276850" y="3224213"/>
          <p14:tracePt t="132127" x="5268913" y="3224213"/>
          <p14:tracePt t="132154" x="5259388" y="3224213"/>
          <p14:tracePt t="132180" x="5251450" y="3224213"/>
          <p14:tracePt t="132188" x="5241925" y="3224213"/>
          <p14:tracePt t="132207" x="5232400" y="3224213"/>
          <p14:tracePt t="132221" x="5224463" y="3224213"/>
          <p14:tracePt t="132235" x="5214938" y="3224213"/>
          <p14:tracePt t="132241" x="5205413" y="3224213"/>
          <p14:tracePt t="132255" x="5197475" y="3224213"/>
          <p14:tracePt t="132269" x="5187950" y="3224213"/>
          <p14:tracePt t="132286" x="5180013" y="3224213"/>
          <p14:tracePt t="132303" x="5170488" y="3232150"/>
          <p14:tracePt t="132319" x="5160963" y="3241675"/>
          <p14:tracePt t="132337" x="5153025" y="3251200"/>
          <p14:tracePt t="132353" x="5143500" y="3251200"/>
          <p14:tracePt t="132386" x="5133975" y="3259138"/>
          <p14:tracePt t="132403" x="5126038" y="3259138"/>
          <p14:tracePt t="132419" x="5116513" y="3268663"/>
          <p14:tracePt t="132436" x="5116513" y="3276600"/>
          <p14:tracePt t="132454" x="5099050" y="3276600"/>
          <p14:tracePt t="132487" x="5089525" y="3276600"/>
          <p14:tracePt t="132503" x="5081588" y="3286125"/>
          <p14:tracePt t="132520" x="5072063" y="3286125"/>
          <p14:tracePt t="132537" x="5027613" y="3295650"/>
          <p14:tracePt t="132553" x="4991100" y="3303588"/>
          <p14:tracePt t="132570" x="4956175" y="3303588"/>
          <p14:tracePt t="132587" x="4938713" y="3303588"/>
          <p14:tracePt t="132605" x="4911725" y="3303588"/>
          <p14:tracePt t="132620" x="4902200" y="3303588"/>
          <p14:tracePt t="132653" x="4894263" y="3313113"/>
          <p14:tracePt t="132670" x="4884738" y="3313113"/>
          <p14:tracePt t="132687" x="4875213" y="3313113"/>
          <p14:tracePt t="132721" x="4867275" y="3313113"/>
          <p14:tracePt t="132749" x="4857750" y="3313113"/>
          <p14:tracePt t="132771" x="4857750" y="3322638"/>
          <p14:tracePt t="132778" x="4848225" y="3322638"/>
          <p14:tracePt t="132787" x="4840288" y="3322638"/>
          <p14:tracePt t="132804" x="4830763" y="3322638"/>
          <p14:tracePt t="132820" x="4822825" y="3322638"/>
          <p14:tracePt t="132837" x="4813300" y="3322638"/>
          <p14:tracePt t="132853" x="4803775" y="3322638"/>
          <p14:tracePt t="132879" x="4795838" y="3322638"/>
          <p14:tracePt t="133151" x="4795838" y="3330575"/>
          <p14:tracePt t="133178" x="4795838" y="3340100"/>
          <p14:tracePt t="133226" x="4795838" y="3348038"/>
          <p14:tracePt t="133267" x="4803775" y="3348038"/>
          <p14:tracePt t="133274" x="4803775" y="3357563"/>
          <p14:tracePt t="133288" x="4803775" y="3367088"/>
          <p14:tracePt t="133452" x="4803775" y="3357563"/>
          <p14:tracePt t="133576" x="4803775" y="3367088"/>
          <p14:tracePt t="133611" x="4803775" y="3375025"/>
          <p14:tracePt t="133624" x="4813300" y="3375025"/>
          <p14:tracePt t="133645" x="4813300" y="3384550"/>
          <p14:tracePt t="133672" x="4813300" y="3394075"/>
          <p14:tracePt t="133686" x="4813300" y="3402013"/>
          <p14:tracePt t="133740" x="4803775" y="3394075"/>
          <p14:tracePt t="133755" x="4803775" y="3384550"/>
          <p14:tracePt t="133777" x="4795838" y="3375025"/>
          <p14:tracePt t="133789" x="4795838" y="3367088"/>
          <p14:tracePt t="133795" x="4795838" y="3357563"/>
          <p14:tracePt t="133803" x="4786313" y="3357563"/>
          <p14:tracePt t="133823" x="4786313" y="3348038"/>
          <p14:tracePt t="133857" x="4786313" y="3340100"/>
          <p14:tracePt t="133863" x="4776788" y="3340100"/>
          <p14:tracePt t="133884" x="4776788" y="3330575"/>
          <p14:tracePt t="133918" x="4776788" y="3322638"/>
          <p14:tracePt t="133932" x="4776788" y="3313113"/>
          <p14:tracePt t="133946" x="4768850" y="3313113"/>
          <p14:tracePt t="133980" x="4759325" y="3303588"/>
          <p14:tracePt t="134008" x="4751388" y="3295650"/>
          <p14:tracePt t="134024" x="4741863" y="3295650"/>
          <p14:tracePt t="134036" x="4732338" y="3295650"/>
          <p14:tracePt t="134042" x="4724400" y="3286125"/>
          <p14:tracePt t="134069" x="4714875" y="3286125"/>
          <p14:tracePt t="134089" x="4714875" y="3276600"/>
          <p14:tracePt t="134191" x="4705350" y="3276600"/>
          <p14:tracePt t="134217" x="4697413" y="3276600"/>
          <p14:tracePt t="134238" x="4687888" y="3276600"/>
          <p14:tracePt t="134258" x="4687888" y="3286125"/>
          <p14:tracePt t="134265" x="4679950" y="3286125"/>
          <p14:tracePt t="134286" x="4660900" y="3286125"/>
          <p14:tracePt t="134292" x="4660900" y="3295650"/>
          <p14:tracePt t="134303" x="4652963" y="3295650"/>
          <p14:tracePt t="134319" x="4633913" y="3303588"/>
          <p14:tracePt t="134336" x="4625975" y="3303588"/>
          <p14:tracePt t="134354" x="4616450" y="3303588"/>
          <p14:tracePt t="134370" x="4608513" y="3313113"/>
          <p14:tracePt t="134403" x="4598988" y="3313113"/>
          <p14:tracePt t="134420" x="4589463" y="3313113"/>
          <p14:tracePt t="134458" x="4581525" y="3313113"/>
          <p14:tracePt t="134492" x="4572000" y="3313113"/>
          <p14:tracePt t="134513" x="4562475" y="3313113"/>
          <p14:tracePt t="134520" x="4554538" y="3322638"/>
          <p14:tracePt t="134534" x="4545013" y="3322638"/>
          <p14:tracePt t="134541" x="4527550" y="3322638"/>
          <p14:tracePt t="134553" x="4518025" y="3322638"/>
          <p14:tracePt t="134570" x="4500563" y="3322638"/>
          <p14:tracePt t="134587" x="4483100" y="3322638"/>
          <p14:tracePt t="134604" x="4465638" y="3322638"/>
          <p14:tracePt t="134788" x="4473575" y="3322638"/>
          <p14:tracePt t="134807" x="4483100" y="3322638"/>
          <p14:tracePt t="134834" x="4491038" y="3322638"/>
          <p14:tracePt t="134848" x="4500563" y="3322638"/>
          <p14:tracePt t="134868" x="4510088" y="3322638"/>
          <p14:tracePt t="134876" x="4518025" y="3322638"/>
          <p14:tracePt t="134889" x="4527550" y="3322638"/>
          <p14:tracePt t="134904" x="4537075" y="3322638"/>
          <p14:tracePt t="134920" x="4554538" y="3322638"/>
          <p14:tracePt t="134937" x="4581525" y="3313113"/>
          <p14:tracePt t="134953" x="4589463" y="3313113"/>
          <p14:tracePt t="134970" x="4608513" y="3313113"/>
          <p14:tracePt t="134987" x="4625975" y="3313113"/>
          <p14:tracePt t="135004" x="4643438" y="3313113"/>
          <p14:tracePt t="135020" x="4652963" y="3313113"/>
          <p14:tracePt t="135036" x="4670425" y="3313113"/>
          <p14:tracePt t="135053" x="4687888" y="3313113"/>
          <p14:tracePt t="135069" x="4705350" y="3313113"/>
          <p14:tracePt t="135086" x="4714875" y="3313113"/>
          <p14:tracePt t="135103" x="4732338" y="3313113"/>
          <p14:tracePt t="135120" x="4751388" y="3322638"/>
          <p14:tracePt t="135136" x="4768850" y="3322638"/>
          <p14:tracePt t="135154" x="4776788" y="3322638"/>
          <p14:tracePt t="135169" x="4786313" y="3322638"/>
          <p14:tracePt t="135203" x="4803775" y="3322638"/>
          <p14:tracePt t="135236" x="4813300" y="3322638"/>
          <p14:tracePt t="135270" x="4822825" y="3322638"/>
          <p14:tracePt t="135290" x="4830763" y="3322638"/>
          <p14:tracePt t="135304" x="4840288" y="3322638"/>
          <p14:tracePt t="135311" x="4848225" y="3322638"/>
          <p14:tracePt t="135325" x="4857750" y="3322638"/>
          <p14:tracePt t="135336" x="4867275" y="3322638"/>
          <p14:tracePt t="135353" x="4902200" y="3322638"/>
          <p14:tracePt t="135369" x="4919663" y="3322638"/>
          <p14:tracePt t="135386" x="4946650" y="3322638"/>
          <p14:tracePt t="135403" x="4991100" y="3322638"/>
          <p14:tracePt t="135420" x="5018088" y="3322638"/>
          <p14:tracePt t="135436" x="5037138" y="3322638"/>
          <p14:tracePt t="135453" x="5045075" y="3322638"/>
          <p14:tracePt t="135469" x="5062538" y="3322638"/>
          <p14:tracePt t="135486" x="5072063" y="3330575"/>
          <p14:tracePt t="135503" x="5081588" y="3330575"/>
          <p14:tracePt t="135537" x="5089525" y="3330575"/>
          <p14:tracePt t="135573" x="5099050" y="3330575"/>
          <p14:tracePt t="135895" x="5116513" y="3330575"/>
          <p14:tracePt t="135901" x="5143500" y="3322638"/>
          <p14:tracePt t="135908" x="5170488" y="3322638"/>
          <p14:tracePt t="135920" x="5187950" y="3322638"/>
          <p14:tracePt t="135937" x="5224463" y="3322638"/>
          <p14:tracePt t="135954" x="5259388" y="3322638"/>
          <p14:tracePt t="135970" x="5268913" y="3322638"/>
          <p14:tracePt t="135987" x="5276850" y="3322638"/>
          <p14:tracePt t="136003" x="5295900" y="3322638"/>
          <p14:tracePt t="136037" x="5303838" y="3322638"/>
          <p14:tracePt t="136053" x="5313363" y="3322638"/>
          <p14:tracePt t="136133" x="5322888" y="3322638"/>
          <p14:tracePt t="136173" x="5330825" y="3322638"/>
          <p14:tracePt t="136200" x="5340350" y="3322638"/>
          <p14:tracePt t="136220" x="5348288" y="3322638"/>
          <p14:tracePt t="136234" x="5357813" y="3322638"/>
          <p14:tracePt t="136241" x="5367338" y="3322638"/>
          <p14:tracePt t="136255" x="5375275" y="3313113"/>
          <p14:tracePt t="136282" x="5384800" y="3313113"/>
          <p14:tracePt t="136309" x="5394325" y="3313113"/>
          <p14:tracePt t="136316" x="5402263" y="3313113"/>
          <p14:tracePt t="136330" x="5411788" y="3313113"/>
          <p14:tracePt t="136344" x="5419725" y="3313113"/>
          <p14:tracePt t="136353" x="5419725" y="3303588"/>
          <p14:tracePt t="136370" x="5438775" y="3303588"/>
          <p14:tracePt t="136387" x="5446713" y="3303588"/>
          <p14:tracePt t="136392" x="5456238" y="3303588"/>
          <p14:tracePt t="136420" x="5465763" y="3303588"/>
          <p14:tracePt t="136437" x="5483225" y="3303588"/>
          <p14:tracePt t="136453" x="5500688" y="3303588"/>
          <p14:tracePt t="136470" x="5527675" y="3295650"/>
          <p14:tracePt t="136487" x="5545138" y="3295650"/>
          <p14:tracePt t="136504" x="5562600" y="3295650"/>
          <p14:tracePt t="136520" x="5581650" y="3295650"/>
          <p14:tracePt t="136537" x="5599113" y="3295650"/>
          <p14:tracePt t="136553" x="5616575" y="3295650"/>
          <p14:tracePt t="136570" x="5643563" y="3295650"/>
          <p14:tracePt t="136587" x="5653088" y="3295650"/>
          <p14:tracePt t="136604" x="5670550" y="3295650"/>
          <p14:tracePt t="136620" x="5680075" y="3295650"/>
          <p14:tracePt t="136637" x="5688013" y="3286125"/>
          <p14:tracePt t="136670" x="5697538" y="3286125"/>
          <p14:tracePt t="136721" x="5705475" y="3286125"/>
          <p14:tracePt t="136728" x="5715000" y="3286125"/>
          <p14:tracePt t="139032" x="5661025" y="3303588"/>
          <p14:tracePt t="139040" x="5589588" y="3322638"/>
          <p14:tracePt t="139053" x="5446713" y="3340100"/>
          <p14:tracePt t="139070" x="5348288" y="3348038"/>
          <p14:tracePt t="139087" x="5160963" y="3348038"/>
          <p14:tracePt t="139103" x="5027613" y="3348038"/>
          <p14:tracePt t="139120" x="4983163" y="3348038"/>
          <p14:tracePt t="139336" x="4973638" y="3348038"/>
          <p14:tracePt t="139341" x="4946650" y="3367088"/>
          <p14:tracePt t="139353" x="4884738" y="3411538"/>
          <p14:tracePt t="139369" x="4857750" y="3438525"/>
          <p14:tracePt t="139387" x="4822825" y="3455988"/>
          <p14:tracePt t="139403" x="4813300" y="3465513"/>
          <p14:tracePt t="139421" x="4786313" y="3473450"/>
          <p14:tracePt t="139437" x="4776788" y="3482975"/>
          <p14:tracePt t="139470" x="4768850" y="3490913"/>
          <p14:tracePt t="139487" x="4759325" y="3490913"/>
          <p14:tracePt t="139503" x="4759325" y="3500438"/>
          <p14:tracePt t="139531" x="4751388" y="3500438"/>
          <p14:tracePt t="139566" x="4751388" y="3509963"/>
          <p14:tracePt t="139572" x="4741863" y="3509963"/>
          <p14:tracePt t="139599" x="4732338" y="3509963"/>
          <p14:tracePt t="139620" x="4724400" y="3509963"/>
          <p14:tracePt t="139634" x="4724400" y="3517900"/>
          <p14:tracePt t="139647" x="4714875" y="3517900"/>
          <p14:tracePt t="139750" x="4724400" y="3517900"/>
          <p14:tracePt t="139757" x="4732338" y="3517900"/>
          <p14:tracePt t="139771" x="4741863" y="3517900"/>
          <p14:tracePt t="139787" x="4751388" y="3517900"/>
          <p14:tracePt t="139804" x="4759325" y="3517900"/>
          <p14:tracePt t="139820" x="4768850" y="3517900"/>
          <p14:tracePt t="139838" x="4786313" y="3509963"/>
          <p14:tracePt t="139870" x="4803775" y="3509963"/>
          <p14:tracePt t="139887" x="4813300" y="3509963"/>
          <p14:tracePt t="139914" x="4822825" y="3509963"/>
          <p14:tracePt t="139948" x="4830763" y="3509963"/>
          <p14:tracePt t="139962" x="4840288" y="3509963"/>
          <p14:tracePt t="140013" x="4840288" y="3517900"/>
          <p14:tracePt t="140995" x="4840288" y="3527425"/>
          <p14:tracePt t="141029" x="4840288" y="3536950"/>
          <p14:tracePt t="141049" x="4840288" y="3544888"/>
          <p14:tracePt t="141131" x="4848225" y="3544888"/>
          <p14:tracePt t="141157" x="4857750" y="3536950"/>
          <p14:tracePt t="141172" x="4875213" y="3536950"/>
          <p14:tracePt t="141184" x="4884738" y="3536950"/>
          <p14:tracePt t="141191" x="4902200" y="3536950"/>
          <p14:tracePt t="141203" x="4911725" y="3536950"/>
          <p14:tracePt t="141219" x="4938713" y="3536950"/>
          <p14:tracePt t="141236" x="4965700" y="3536950"/>
          <p14:tracePt t="141253" x="4983163" y="3536950"/>
          <p14:tracePt t="141269" x="4991100" y="3536950"/>
          <p14:tracePt t="141286" x="5010150" y="3536950"/>
          <p14:tracePt t="141319" x="5018088" y="3536950"/>
          <p14:tracePt t="141336" x="5037138" y="3527425"/>
          <p14:tracePt t="141353" x="5045075" y="3527425"/>
          <p14:tracePt t="141369" x="5062538" y="3527425"/>
          <p14:tracePt t="141386" x="5072063" y="3527425"/>
          <p14:tracePt t="141404" x="5089525" y="3527425"/>
          <p14:tracePt t="141407" x="5099050" y="3517900"/>
          <p14:tracePt t="141420" x="5108575" y="3517900"/>
          <p14:tracePt t="141438" x="5133975" y="3517900"/>
          <p14:tracePt t="141453" x="5153025" y="3517900"/>
          <p14:tracePt t="141470" x="5160963" y="3517900"/>
          <p14:tracePt t="141487" x="5187950" y="3517900"/>
          <p14:tracePt t="141503" x="5197475" y="3517900"/>
          <p14:tracePt t="141520" x="5214938" y="3517900"/>
          <p14:tracePt t="141537" x="5241925" y="3517900"/>
          <p14:tracePt t="141554" x="5276850" y="3517900"/>
          <p14:tracePt t="141570" x="5313363" y="3517900"/>
          <p14:tracePt t="141588" x="5357813" y="3517900"/>
          <p14:tracePt t="141604" x="5394325" y="3517900"/>
          <p14:tracePt t="141620" x="5419725" y="3517900"/>
          <p14:tracePt t="141637" x="5456238" y="3517900"/>
          <p14:tracePt t="141654" x="5473700" y="3517900"/>
          <p14:tracePt t="141670" x="5510213" y="3517900"/>
          <p14:tracePt t="141687" x="5545138" y="3517900"/>
          <p14:tracePt t="141705" x="5581650" y="3517900"/>
          <p14:tracePt t="141720" x="5608638" y="3517900"/>
          <p14:tracePt t="141737" x="5626100" y="3517900"/>
          <p14:tracePt t="141753" x="5643563" y="3517900"/>
          <p14:tracePt t="141770" x="5653088" y="3517900"/>
          <p14:tracePt t="141787" x="5661025" y="3517900"/>
          <p14:tracePt t="141869" x="5653088" y="3517900"/>
          <p14:tracePt t="141883" x="5643563" y="3509963"/>
          <p14:tracePt t="141891" x="5634038" y="3509963"/>
          <p14:tracePt t="143310" x="5616575" y="3544888"/>
          <p14:tracePt t="143317" x="5581650" y="3598863"/>
          <p14:tracePt t="143324" x="5554663" y="3633788"/>
          <p14:tracePt t="143336" x="5527675" y="3679825"/>
          <p14:tracePt t="143353" x="5394325" y="3803650"/>
          <p14:tracePt t="143369" x="5268913" y="3875088"/>
          <p14:tracePt t="143386" x="5143500" y="3946525"/>
          <p14:tracePt t="143403" x="5099050" y="3973513"/>
          <p14:tracePt t="143420" x="5081588" y="3983038"/>
          <p14:tracePt t="143437" x="5062538" y="3990975"/>
          <p14:tracePt t="143455" x="5045075" y="3990975"/>
          <p14:tracePt t="143470" x="5037138" y="4000500"/>
          <p14:tracePt t="143487" x="5027613" y="4000500"/>
          <p14:tracePt t="143503" x="5018088" y="4000500"/>
          <p14:tracePt t="143539" x="5010150" y="4000500"/>
          <p14:tracePt t="143579" x="5000625" y="4000500"/>
          <p14:tracePt t="143599" x="4991100" y="3990975"/>
          <p14:tracePt t="143607" x="4983163" y="3990975"/>
          <p14:tracePt t="143620" x="4973638" y="3983038"/>
          <p14:tracePt t="143637" x="4946650" y="3983038"/>
          <p14:tracePt t="143653" x="4919663" y="3973513"/>
          <p14:tracePt t="143670" x="4902200" y="3973513"/>
          <p14:tracePt t="143687" x="4894263" y="3965575"/>
          <p14:tracePt t="143704" x="4884738" y="3946525"/>
          <p14:tracePt t="143722" x="4867275" y="3938588"/>
          <p14:tracePt t="143737" x="4848225" y="3938588"/>
          <p14:tracePt t="143753" x="4848225" y="3929063"/>
          <p14:tracePt t="143770" x="4830763" y="3919538"/>
          <p14:tracePt t="143804" x="4813300" y="3919538"/>
          <p14:tracePt t="143893" x="4822825" y="3919538"/>
          <p14:tracePt t="143907" x="4830763" y="3919538"/>
          <p14:tracePt t="143914" x="4840288" y="3919538"/>
          <p14:tracePt t="143921" x="4848225" y="3919538"/>
          <p14:tracePt t="143937" x="4857750" y="3919538"/>
          <p14:tracePt t="143954" x="4894263" y="3919538"/>
          <p14:tracePt t="143970" x="4911725" y="3919538"/>
          <p14:tracePt t="143988" x="4938713" y="3919538"/>
          <p14:tracePt t="144003" x="4956175" y="3919538"/>
          <p14:tracePt t="144023" x="4983163" y="3919538"/>
          <p14:tracePt t="144037" x="5010150" y="3919538"/>
          <p14:tracePt t="144054" x="5045075" y="3919538"/>
          <p14:tracePt t="144070" x="5108575" y="3911600"/>
          <p14:tracePt t="144087" x="5133975" y="3911600"/>
          <p14:tracePt t="144105" x="5160963" y="3911600"/>
          <p14:tracePt t="144120" x="5170488" y="3911600"/>
          <p14:tracePt t="144137" x="5180013" y="3902075"/>
          <p14:tracePt t="144153" x="5187950" y="3894138"/>
          <p14:tracePt t="144170" x="5205413" y="3894138"/>
          <p14:tracePt t="144186" x="5241925" y="3884613"/>
          <p14:tracePt t="144203" x="5259388" y="3884613"/>
          <p14:tracePt t="144219" x="5268913" y="3875088"/>
          <p14:tracePt t="144236" x="5276850" y="3875088"/>
          <p14:tracePt t="144253" x="5286375" y="3875088"/>
          <p14:tracePt t="144269" x="5295900" y="3867150"/>
          <p14:tracePt t="144303" x="5303838" y="3857625"/>
          <p14:tracePt t="144336" x="5313363" y="3857625"/>
          <p14:tracePt t="144353" x="5322888" y="3848100"/>
          <p14:tracePt t="144391" x="5322888" y="3840163"/>
          <p14:tracePt t="144461" x="5322888" y="3830638"/>
          <p14:tracePt t="144495" x="5322888" y="3822700"/>
          <p14:tracePt t="144550" x="5322888" y="3813175"/>
          <p14:tracePt t="144584" x="5322888" y="3803650"/>
          <p14:tracePt t="144619" x="5322888" y="3795713"/>
          <p14:tracePt t="144632" x="5322888" y="3786188"/>
          <p14:tracePt t="144652" x="5322888" y="3776663"/>
          <p14:tracePt t="144666" x="5313363" y="3768725"/>
          <p14:tracePt t="144673" x="5313363" y="3759200"/>
          <p14:tracePt t="144687" x="5303838" y="3751263"/>
          <p14:tracePt t="144704" x="5286375" y="3732213"/>
          <p14:tracePt t="144720" x="5268913" y="3714750"/>
          <p14:tracePt t="144737" x="5259388" y="3705225"/>
          <p14:tracePt t="144754" x="5251450" y="3697288"/>
          <p14:tracePt t="144770" x="5232400" y="3687763"/>
          <p14:tracePt t="144788" x="5224463" y="3687763"/>
          <p14:tracePt t="144803" x="5180013" y="3670300"/>
          <p14:tracePt t="144820" x="5143500" y="3660775"/>
          <p14:tracePt t="144837" x="5099050" y="3643313"/>
          <p14:tracePt t="144853" x="5054600" y="3625850"/>
          <p14:tracePt t="144870" x="5018088" y="3625850"/>
          <p14:tracePt t="144887" x="4956175" y="3625850"/>
          <p14:tracePt t="144891" x="4929188" y="3625850"/>
          <p14:tracePt t="144905" x="4875213" y="3625850"/>
          <p14:tracePt t="144920" x="4803775" y="3625850"/>
          <p14:tracePt t="144937" x="4759325" y="3625850"/>
          <p14:tracePt t="144953" x="4714875" y="3625850"/>
          <p14:tracePt t="144970" x="4697413" y="3633788"/>
          <p14:tracePt t="144987" x="4660900" y="3643313"/>
          <p14:tracePt t="145003" x="4652963" y="3652838"/>
          <p14:tracePt t="145020" x="4625975" y="3660775"/>
          <p14:tracePt t="145037" x="4608513" y="3679825"/>
          <p14:tracePt t="145055" x="4589463" y="3687763"/>
          <p14:tracePt t="145070" x="4581525" y="3705225"/>
          <p14:tracePt t="145087" x="4572000" y="3714750"/>
          <p14:tracePt t="145104" x="4545013" y="3741738"/>
          <p14:tracePt t="145120" x="4527550" y="3751263"/>
          <p14:tracePt t="145137" x="4518025" y="3759200"/>
          <p14:tracePt t="145153" x="4518025" y="3768725"/>
          <p14:tracePt t="145170" x="4518025" y="3786188"/>
          <p14:tracePt t="145186" x="4518025" y="3795713"/>
          <p14:tracePt t="145203" x="4518025" y="3803650"/>
          <p14:tracePt t="145219" x="4527550" y="3813175"/>
          <p14:tracePt t="145236" x="4537075" y="3822700"/>
          <p14:tracePt t="145253" x="4545013" y="3840163"/>
          <p14:tracePt t="145269" x="4554538" y="3857625"/>
          <p14:tracePt t="145286" x="4572000" y="3867150"/>
          <p14:tracePt t="145303" x="4581525" y="3884613"/>
          <p14:tracePt t="145319" x="4589463" y="3902075"/>
          <p14:tracePt t="145336" x="4608513" y="3919538"/>
          <p14:tracePt t="145353" x="4616450" y="3929063"/>
          <p14:tracePt t="145369" x="4633913" y="3946525"/>
          <p14:tracePt t="145386" x="4652963" y="3956050"/>
          <p14:tracePt t="145390" x="4660900" y="3956050"/>
          <p14:tracePt t="145404" x="4670425" y="3965575"/>
          <p14:tracePt t="145420" x="4687888" y="3973513"/>
          <p14:tracePt t="145437" x="4697413" y="3973513"/>
          <p14:tracePt t="145453" x="4705350" y="3973513"/>
          <p14:tracePt t="145470" x="4724400" y="3973513"/>
          <p14:tracePt t="145487" x="4751388" y="3973513"/>
          <p14:tracePt t="145503" x="4795838" y="3973513"/>
          <p14:tracePt t="145520" x="4840288" y="3973513"/>
          <p14:tracePt t="145537" x="4894263" y="3973513"/>
          <p14:tracePt t="145554" x="4956175" y="3973513"/>
          <p14:tracePt t="145570" x="5000625" y="3983038"/>
          <p14:tracePt t="145588" x="5072063" y="3990975"/>
          <p14:tracePt t="145603" x="5116513" y="4000500"/>
          <p14:tracePt t="145620" x="5160963" y="4010025"/>
          <p14:tracePt t="145637" x="5205413" y="4017963"/>
          <p14:tracePt t="145653" x="5232400" y="4017963"/>
          <p14:tracePt t="145670" x="5259388" y="4017963"/>
          <p14:tracePt t="145687" x="5268913" y="4017963"/>
          <p14:tracePt t="145704" x="5276850" y="4017963"/>
          <p14:tracePt t="145720" x="5286375" y="4017963"/>
          <p14:tracePt t="145753" x="5295900" y="4017963"/>
          <p14:tracePt t="145770" x="5303838" y="4017963"/>
          <p14:tracePt t="145786" x="5313363" y="4017963"/>
          <p14:tracePt t="145882" x="5313363" y="4010025"/>
          <p14:tracePt t="146724" x="5276850" y="4017963"/>
          <p14:tracePt t="146730" x="5251450" y="4037013"/>
          <p14:tracePt t="146738" x="5232400" y="4044950"/>
          <p14:tracePt t="146753" x="5205413" y="4054475"/>
          <p14:tracePt t="146771" x="5170488" y="4062413"/>
          <p14:tracePt t="146787" x="5153025" y="4062413"/>
          <p14:tracePt t="146804" x="5126038" y="4071938"/>
          <p14:tracePt t="146820" x="5099050" y="4081463"/>
          <p14:tracePt t="146837" x="5037138" y="4108450"/>
          <p14:tracePt t="146853" x="4894263" y="4152900"/>
          <p14:tracePt t="146870" x="4803775" y="4187825"/>
          <p14:tracePt t="146888" x="4679950" y="4241800"/>
          <p14:tracePt t="146904" x="4598988" y="4295775"/>
          <p14:tracePt t="146921" x="4429125" y="4367213"/>
          <p14:tracePt t="146937" x="4322763" y="4419600"/>
          <p14:tracePt t="146953" x="4268788" y="4446588"/>
          <p14:tracePt t="146970" x="4214813" y="4483100"/>
          <p14:tracePt t="146987" x="4179888" y="4510088"/>
          <p14:tracePt t="147003" x="4108450" y="4572000"/>
          <p14:tracePt t="147020" x="4037013" y="4633913"/>
          <p14:tracePt t="147037" x="3894138" y="4786313"/>
          <p14:tracePt t="147053" x="3803650" y="4848225"/>
          <p14:tracePt t="147071" x="3751263" y="4902200"/>
          <p14:tracePt t="147087" x="3705225" y="4946650"/>
          <p14:tracePt t="147104" x="3687763" y="4965700"/>
          <p14:tracePt t="147120" x="3679825" y="4983163"/>
          <p14:tracePt t="147137" x="3670300" y="4991100"/>
          <p14:tracePt t="147154" x="3652838" y="5000625"/>
          <p14:tracePt t="147170" x="3643313" y="5037138"/>
          <p14:tracePt t="147187" x="3589338" y="5126038"/>
          <p14:tracePt t="147203" x="3554413" y="5197475"/>
          <p14:tracePt t="147219" x="3527425" y="5268913"/>
          <p14:tracePt t="147236" x="3509963" y="5322888"/>
          <p14:tracePt t="147253" x="3500438" y="5340350"/>
          <p14:tracePt t="147269" x="3490913" y="5348288"/>
          <p14:tracePt t="147286" x="3490913" y="5357813"/>
          <p14:tracePt t="147303" x="3490913" y="5367338"/>
          <p14:tracePt t="147319" x="3490913" y="5375275"/>
          <p14:tracePt t="147578" x="3490913" y="5384800"/>
          <p14:tracePt t="147585" x="3482975" y="5384800"/>
          <p14:tracePt t="147621" x="3482975" y="5394325"/>
          <p14:tracePt t="147633" x="3473450" y="5394325"/>
          <p14:tracePt t="147640" x="3473450" y="5402263"/>
          <p14:tracePt t="147653" x="3455988" y="5411788"/>
          <p14:tracePt t="147670" x="3438525" y="5429250"/>
          <p14:tracePt t="147687" x="3384550" y="5483225"/>
          <p14:tracePt t="147703" x="3357563" y="5518150"/>
          <p14:tracePt t="147721" x="3313113" y="5572125"/>
          <p14:tracePt t="147737" x="3303588" y="5589588"/>
          <p14:tracePt t="147753" x="3286125" y="5616575"/>
          <p14:tracePt t="147770" x="3276600" y="5653088"/>
          <p14:tracePt t="147787" x="3268663" y="5661025"/>
          <p14:tracePt t="147804" x="3259138" y="5670550"/>
          <p14:tracePt t="147820" x="3259138" y="56800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720437" y="990600"/>
                <a:ext cx="10058395" cy="112914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Diketahui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/>
                  <a:t> dan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dengan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sudut-sudut</a:t>
                </a:r>
                <a:r>
                  <a:rPr lang="en-US" sz="2400" b="1" dirty="0"/>
                  <a:t> A dan B </a:t>
                </a:r>
                <a:r>
                  <a:rPr lang="en-US" sz="2400" b="1" dirty="0" err="1"/>
                  <a:t>lancip</a:t>
                </a:r>
                <a:r>
                  <a:rPr lang="en-US" sz="2400" b="1" dirty="0"/>
                  <a:t>. </a:t>
                </a:r>
                <a:r>
                  <a:rPr lang="en-US" sz="2400" b="1" dirty="0" err="1"/>
                  <a:t>Buktikan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bahwa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sz="2400" b="1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7" y="990600"/>
                <a:ext cx="10058395" cy="1129145"/>
              </a:xfrm>
              <a:prstGeom prst="roundRect">
                <a:avLst/>
              </a:prstGeom>
              <a:blipFill>
                <a:blip r:embed="rId7"/>
                <a:stretch>
                  <a:fillRect l="-303" b="-534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1046" y="2119745"/>
            <a:ext cx="562495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/>
              <p:nvPr/>
            </p:nvSpPr>
            <p:spPr>
              <a:xfrm>
                <a:off x="1524000" y="6190093"/>
                <a:ext cx="9144000" cy="5847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 Jadi, </a:t>
                </a:r>
                <a:r>
                  <a:rPr lang="en-US" sz="2000" b="1" dirty="0" err="1"/>
                  <a:t>terbukti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bahwa</a:t>
                </a:r>
                <a:r>
                  <a:rPr lang="en-US" sz="2000" b="1" dirty="0"/>
                  <a:t> :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𝟔𝟓</m:t>
                        </m:r>
                      </m:den>
                    </m:f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190093"/>
                <a:ext cx="9144000" cy="584775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/>
              <p:nvPr/>
            </p:nvSpPr>
            <p:spPr>
              <a:xfrm>
                <a:off x="5749634" y="2882817"/>
                <a:ext cx="4804066" cy="159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b="0" dirty="0"/>
              </a:p>
              <a:p>
                <a:r>
                  <a:rPr lang="en-ID" dirty="0"/>
                  <a:t>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endParaRPr lang="en-ID" dirty="0"/>
              </a:p>
              <a:p>
                <a:r>
                  <a:rPr lang="en-ID" dirty="0"/>
                  <a:t>    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ID" dirty="0"/>
                  <a:t>    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en-ID" dirty="0"/>
                  <a:t> </a:t>
                </a:r>
                <a:r>
                  <a:rPr lang="en-ID" dirty="0">
                    <a:solidFill>
                      <a:srgbClr val="FF0000"/>
                    </a:solidFill>
                  </a:rPr>
                  <a:t>(TERBUKTI)</a:t>
                </a:r>
                <a:endParaRPr lang="en-ID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634" y="2882817"/>
                <a:ext cx="4804066" cy="15974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B9346-96A1-4051-93F4-6A2B4567441D}"/>
                  </a:ext>
                </a:extLst>
              </p:cNvPr>
              <p:cNvSpPr txBox="1"/>
              <p:nvPr/>
            </p:nvSpPr>
            <p:spPr>
              <a:xfrm>
                <a:off x="720437" y="2728913"/>
                <a:ext cx="2837151" cy="991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Karena A dan B </a:t>
                </a:r>
                <a:r>
                  <a:rPr lang="en-US" dirty="0" err="1"/>
                  <a:t>lancip</a:t>
                </a:r>
                <a:r>
                  <a:rPr lang="en-US" dirty="0"/>
                  <a:t>, </a:t>
                </a:r>
                <a:r>
                  <a:rPr lang="en-US" dirty="0" err="1"/>
                  <a:t>maka</a:t>
                </a:r>
                <a:r>
                  <a:rPr lang="en-US" dirty="0"/>
                  <a:t>:</a:t>
                </a:r>
              </a:p>
              <a:p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B9346-96A1-4051-93F4-6A2B45674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7" y="2728913"/>
                <a:ext cx="2837151" cy="991746"/>
              </a:xfrm>
              <a:prstGeom prst="rect">
                <a:avLst/>
              </a:prstGeom>
              <a:blipFill>
                <a:blip r:embed="rId12"/>
                <a:stretch>
                  <a:fillRect l="-1717" t="-3704" r="-107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7ED7E-3208-4464-A968-0AFEDE3F5C0B}"/>
                  </a:ext>
                </a:extLst>
              </p:cNvPr>
              <p:cNvSpPr txBox="1"/>
              <p:nvPr/>
            </p:nvSpPr>
            <p:spPr>
              <a:xfrm>
                <a:off x="2700339" y="3053024"/>
                <a:ext cx="1500188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7ED7E-3208-4464-A968-0AFEDE3F5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9" y="3053024"/>
                <a:ext cx="1500188" cy="9106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F6BB35-A823-4C5D-ACED-AEF224DED0AE}"/>
                  </a:ext>
                </a:extLst>
              </p:cNvPr>
              <p:cNvSpPr txBox="1"/>
              <p:nvPr/>
            </p:nvSpPr>
            <p:spPr>
              <a:xfrm>
                <a:off x="4071935" y="3240227"/>
                <a:ext cx="623887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F6BB35-A823-4C5D-ACED-AEF224DED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935" y="3240227"/>
                <a:ext cx="623887" cy="616964"/>
              </a:xfrm>
              <a:prstGeom prst="rect">
                <a:avLst/>
              </a:prstGeom>
              <a:blipFill>
                <a:blip r:embed="rId14"/>
                <a:stretch>
                  <a:fillRect l="-10784" b="-198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CC016F-A28E-4391-85F4-3276A390169E}"/>
                  </a:ext>
                </a:extLst>
              </p:cNvPr>
              <p:cNvSpPr txBox="1"/>
              <p:nvPr/>
            </p:nvSpPr>
            <p:spPr>
              <a:xfrm>
                <a:off x="690941" y="4187627"/>
                <a:ext cx="2837151" cy="43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CC016F-A28E-4391-85F4-3276A3901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41" y="4187627"/>
                <a:ext cx="2837151" cy="4377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485CBC-49E1-4735-820F-90F58094BCFC}"/>
                  </a:ext>
                </a:extLst>
              </p:cNvPr>
              <p:cNvSpPr txBox="1"/>
              <p:nvPr/>
            </p:nvSpPr>
            <p:spPr>
              <a:xfrm>
                <a:off x="2700339" y="3952822"/>
                <a:ext cx="1500188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485CBC-49E1-4735-820F-90F58094B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9" y="3952822"/>
                <a:ext cx="1500188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9473B5-B34F-459B-8355-5CE22AC7C056}"/>
                  </a:ext>
                </a:extLst>
              </p:cNvPr>
              <p:cNvSpPr txBox="1"/>
              <p:nvPr/>
            </p:nvSpPr>
            <p:spPr>
              <a:xfrm>
                <a:off x="4119340" y="4150926"/>
                <a:ext cx="819155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9473B5-B34F-459B-8355-5CE22AC7C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340" y="4150926"/>
                <a:ext cx="819155" cy="616515"/>
              </a:xfrm>
              <a:prstGeom prst="rect">
                <a:avLst/>
              </a:prstGeom>
              <a:blipFill>
                <a:blip r:embed="rId17"/>
                <a:stretch>
                  <a:fillRect l="-8209" b="-198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5BE5B11-D5BC-4498-AD23-858BDC858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35074749"/>
      </p:ext>
    </p:extLst>
  </p:cSld>
  <p:clrMapOvr>
    <a:masterClrMapping/>
  </p:clrMapOvr>
  <p:transition spd="slow" advTm="2561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7" grpId="0"/>
      <p:bldP spid="10" grpId="0"/>
      <p:bldP spid="11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3650" x="581025" y="5099050"/>
          <p14:tracePt t="5042" x="598488" y="5054600"/>
          <p14:tracePt t="5048" x="625475" y="4946650"/>
          <p14:tracePt t="5055" x="660400" y="4830763"/>
          <p14:tracePt t="5071" x="758825" y="4545013"/>
          <p14:tracePt t="5088" x="874713" y="4232275"/>
          <p14:tracePt t="5105" x="1116013" y="3598863"/>
          <p14:tracePt t="5122" x="1258888" y="3402013"/>
          <p14:tracePt t="5138" x="1482725" y="3027363"/>
          <p14:tracePt t="5155" x="1562100" y="2847975"/>
          <p14:tracePt t="5171" x="1660525" y="2670175"/>
          <p14:tracePt t="5188" x="1803400" y="2446338"/>
          <p14:tracePt t="5206" x="2098675" y="2187575"/>
          <p14:tracePt t="5222" x="2179638" y="2108200"/>
          <p14:tracePt t="5238" x="2251075" y="2044700"/>
          <p14:tracePt t="5256" x="2384425" y="1911350"/>
          <p14:tracePt t="5272" x="2446338" y="1857375"/>
          <p14:tracePt t="5289" x="2509838" y="1812925"/>
          <p14:tracePt t="5305" x="2527300" y="1803400"/>
          <p14:tracePt t="5323" x="2544763" y="1795463"/>
          <p14:tracePt t="5339" x="2562225" y="1785938"/>
          <p14:tracePt t="5357" x="2589213" y="1768475"/>
          <p14:tracePt t="5372" x="2616200" y="1758950"/>
          <p14:tracePt t="5389" x="2633663" y="1751013"/>
          <p14:tracePt t="5405" x="2660650" y="1731963"/>
          <p14:tracePt t="5422" x="2687638" y="1724025"/>
          <p14:tracePt t="5439" x="2724150" y="1697038"/>
          <p14:tracePt t="5455" x="2776538" y="1670050"/>
          <p14:tracePt t="5473" x="2946400" y="1589088"/>
          <p14:tracePt t="5489" x="3017838" y="1554163"/>
          <p14:tracePt t="5505" x="3054350" y="1554163"/>
          <p14:tracePt t="5522" x="3071813" y="1536700"/>
          <p14:tracePt t="5539" x="3081338" y="1536700"/>
          <p14:tracePt t="5555" x="3089275" y="1536700"/>
          <p14:tracePt t="5572" x="3098800" y="1536700"/>
          <p14:tracePt t="5591" x="3108325" y="1536700"/>
          <p14:tracePt t="5659" x="3116263" y="1536700"/>
          <p14:tracePt t="5700" x="3125788" y="1536700"/>
          <p14:tracePt t="5727" x="3133725" y="1536700"/>
          <p14:tracePt t="5741" x="3133725" y="1544638"/>
          <p14:tracePt t="5748" x="3143250" y="1544638"/>
          <p14:tracePt t="5755" x="3152775" y="1544638"/>
          <p14:tracePt t="5775" x="3160713" y="1544638"/>
          <p14:tracePt t="5789" x="3179763" y="1544638"/>
          <p14:tracePt t="5805" x="3205163" y="1544638"/>
          <p14:tracePt t="5822" x="3241675" y="1554163"/>
          <p14:tracePt t="5839" x="3259138" y="1554163"/>
          <p14:tracePt t="5856" x="3303588" y="1554163"/>
          <p14:tracePt t="5872" x="3322638" y="1554163"/>
          <p14:tracePt t="5890" x="3357563" y="1554163"/>
          <p14:tracePt t="5905" x="3384550" y="1554163"/>
          <p14:tracePt t="5922" x="3402013" y="1554163"/>
          <p14:tracePt t="5938" x="3419475" y="1544638"/>
          <p14:tracePt t="5955" x="3429000" y="1544638"/>
          <p14:tracePt t="5971" x="3429000" y="1536700"/>
          <p14:tracePt t="5988" x="3438525" y="1527175"/>
          <p14:tracePt t="6005" x="3438525" y="1509713"/>
          <p14:tracePt t="6021" x="3438525" y="1500188"/>
          <p14:tracePt t="6038" x="3455988" y="1482725"/>
          <p14:tracePt t="6055" x="3465513" y="1438275"/>
          <p14:tracePt t="6071" x="3482975" y="1393825"/>
          <p14:tracePt t="6088" x="3490913" y="1357313"/>
          <p14:tracePt t="6105" x="3500438" y="1322388"/>
          <p14:tracePt t="6122" x="3500438" y="1285875"/>
          <p14:tracePt t="6138" x="3500438" y="1268413"/>
          <p14:tracePt t="6156" x="3500438" y="1250950"/>
          <p14:tracePt t="6172" x="3500438" y="1223963"/>
          <p14:tracePt t="6189" x="3500438" y="1204913"/>
          <p14:tracePt t="6205" x="3500438" y="1179513"/>
          <p14:tracePt t="6222" x="3500438" y="1160463"/>
          <p14:tracePt t="6239" x="3500438" y="1133475"/>
          <p14:tracePt t="6255" x="3500438" y="1108075"/>
          <p14:tracePt t="6273" x="3500438" y="1081088"/>
          <p14:tracePt t="6289" x="3500438" y="1062038"/>
          <p14:tracePt t="6306" x="3500438" y="1054100"/>
          <p14:tracePt t="6322" x="3500438" y="1036638"/>
          <p14:tracePt t="6384" x="3500438" y="1044575"/>
          <p14:tracePt t="6404" x="3500438" y="1054100"/>
          <p14:tracePt t="6411" x="3500438" y="1062038"/>
          <p14:tracePt t="6422" x="3500438" y="1071563"/>
          <p14:tracePt t="6439" x="3500438" y="1116013"/>
          <p14:tracePt t="6455" x="3500438" y="1160463"/>
          <p14:tracePt t="6472" x="3500438" y="1204913"/>
          <p14:tracePt t="6489" x="3500438" y="1223963"/>
          <p14:tracePt t="6506" x="3500438" y="1250950"/>
          <p14:tracePt t="6522" x="3500438" y="1268413"/>
          <p14:tracePt t="6540" x="3500438" y="1285875"/>
          <p14:tracePt t="6561" x="3500438" y="1303338"/>
          <p14:tracePt t="6575" x="3500438" y="1312863"/>
          <p14:tracePt t="6595" x="3500438" y="1322388"/>
          <p14:tracePt t="6608" x="3500438" y="1330325"/>
          <p14:tracePt t="6622" x="3500438" y="1339850"/>
          <p14:tracePt t="6638" x="3500438" y="1347788"/>
          <p14:tracePt t="6655" x="3490913" y="1366838"/>
          <p14:tracePt t="6671" x="3490913" y="1374775"/>
          <p14:tracePt t="6688" x="3490913" y="1393825"/>
          <p14:tracePt t="6705" x="3490913" y="1419225"/>
          <p14:tracePt t="6721" x="3500438" y="1446213"/>
          <p14:tracePt t="6739" x="3500438" y="1473200"/>
          <p14:tracePt t="6755" x="3500438" y="1490663"/>
          <p14:tracePt t="6773" x="3509963" y="1517650"/>
          <p14:tracePt t="6789" x="3509963" y="1527175"/>
          <p14:tracePt t="6807" x="3509963" y="1554163"/>
          <p14:tracePt t="6822" x="3517900" y="1562100"/>
          <p14:tracePt t="6839" x="3517900" y="1571625"/>
          <p14:tracePt t="6855" x="3517900" y="1589088"/>
          <p14:tracePt t="6872" x="3517900" y="1598613"/>
          <p14:tracePt t="6905" x="3527425" y="1608138"/>
          <p14:tracePt t="6943" x="3536950" y="1608138"/>
          <p14:tracePt t="6970" x="3544888" y="1608138"/>
          <p14:tracePt t="6997" x="3554413" y="1608138"/>
          <p14:tracePt t="7032" x="3562350" y="1608138"/>
          <p14:tracePt t="7039" x="3562350" y="1598613"/>
          <p14:tracePt t="7059" x="3571875" y="1589088"/>
          <p14:tracePt t="7079" x="3581400" y="1589088"/>
          <p14:tracePt t="7101" x="3589338" y="1589088"/>
          <p14:tracePt t="7107" x="3598863" y="1589088"/>
          <p14:tracePt t="7114" x="3608388" y="1589088"/>
          <p14:tracePt t="7121" x="3633788" y="1589088"/>
          <p14:tracePt t="7138" x="3714750" y="1589088"/>
          <p14:tracePt t="7155" x="3840163" y="1589088"/>
          <p14:tracePt t="7171" x="3875088" y="1589088"/>
          <p14:tracePt t="7188" x="3911600" y="1589088"/>
          <p14:tracePt t="7205" x="3938588" y="1589088"/>
          <p14:tracePt t="7221" x="3973513" y="1589088"/>
          <p14:tracePt t="7238" x="4054475" y="1589088"/>
          <p14:tracePt t="7255" x="4125913" y="1589088"/>
          <p14:tracePt t="7271" x="4205288" y="1589088"/>
          <p14:tracePt t="7288" x="4224338" y="1589088"/>
          <p14:tracePt t="7306" x="4251325" y="1589088"/>
          <p14:tracePt t="7322" x="4259263" y="1589088"/>
          <p14:tracePt t="7339" x="4276725" y="1589088"/>
          <p14:tracePt t="7355" x="4295775" y="1589088"/>
          <p14:tracePt t="7372" x="4313238" y="1589088"/>
          <p14:tracePt t="7389" x="4322763" y="1589088"/>
          <p14:tracePt t="7405" x="4340225" y="1589088"/>
          <p14:tracePt t="7422" x="4348163" y="1589088"/>
          <p14:tracePt t="7439" x="4367213" y="1589088"/>
          <p14:tracePt t="7457" x="4394200" y="1589088"/>
          <p14:tracePt t="7472" x="4419600" y="1598613"/>
          <p14:tracePt t="7489" x="4446588" y="1598613"/>
          <p14:tracePt t="7505" x="4491038" y="1598613"/>
          <p14:tracePt t="7522" x="4510088" y="1598613"/>
          <p14:tracePt t="7539" x="4537075" y="1598613"/>
          <p14:tracePt t="7555" x="4598988" y="1598613"/>
          <p14:tracePt t="7559" x="4633913" y="1598613"/>
          <p14:tracePt t="7573" x="4724400" y="1598613"/>
          <p14:tracePt t="7589" x="4840288" y="1598613"/>
          <p14:tracePt t="7606" x="4911725" y="1598613"/>
          <p14:tracePt t="7622" x="4938713" y="1598613"/>
          <p14:tracePt t="7639" x="4956175" y="1598613"/>
          <p14:tracePt t="7655" x="4965700" y="1598613"/>
          <p14:tracePt t="7672" x="4973638" y="1598613"/>
          <p14:tracePt t="7689" x="4983163" y="1598613"/>
          <p14:tracePt t="7711" x="4991100" y="1598613"/>
          <p14:tracePt t="8072" x="5010150" y="1598613"/>
          <p14:tracePt t="8078" x="5027613" y="1598613"/>
          <p14:tracePt t="8088" x="5045075" y="1598613"/>
          <p14:tracePt t="8106" x="5062538" y="1589088"/>
          <p14:tracePt t="8121" x="5072063" y="1589088"/>
          <p14:tracePt t="8139" x="5081588" y="1589088"/>
          <p14:tracePt t="8155" x="5099050" y="1589088"/>
          <p14:tracePt t="8172" x="5108575" y="1589088"/>
          <p14:tracePt t="8205" x="5116513" y="1589088"/>
          <p14:tracePt t="8224" x="5126038" y="1589088"/>
          <p14:tracePt t="8239" x="5133975" y="1589088"/>
          <p14:tracePt t="8265" x="5133975" y="1581150"/>
          <p14:tracePt t="8285" x="5133975" y="1571625"/>
          <p14:tracePt t="8299" x="5143500" y="1562100"/>
          <p14:tracePt t="8306" x="5143500" y="1554163"/>
          <p14:tracePt t="8322" x="5143500" y="1544638"/>
          <p14:tracePt t="8347" x="5143500" y="1536700"/>
          <p14:tracePt t="8367" x="5143500" y="1527175"/>
          <p14:tracePt t="8375" x="5153025" y="1517650"/>
          <p14:tracePt t="8389" x="5153025" y="1509713"/>
          <p14:tracePt t="8405" x="5160963" y="1500188"/>
          <p14:tracePt t="8422" x="5180013" y="1482725"/>
          <p14:tracePt t="8439" x="5187950" y="1473200"/>
          <p14:tracePt t="8455" x="5187950" y="1465263"/>
          <p14:tracePt t="8472" x="5205413" y="1446213"/>
          <p14:tracePt t="8489" x="5214938" y="1438275"/>
          <p14:tracePt t="8505" x="5224463" y="1428750"/>
          <p14:tracePt t="8522" x="5241925" y="1411288"/>
          <p14:tracePt t="8539" x="5286375" y="1374775"/>
          <p14:tracePt t="8555" x="5313363" y="1347788"/>
          <p14:tracePt t="8572" x="5330825" y="1322388"/>
          <p14:tracePt t="8588" x="5348288" y="1303338"/>
          <p14:tracePt t="8605" x="5357813" y="1295400"/>
          <p14:tracePt t="8622" x="5367338" y="1276350"/>
          <p14:tracePt t="8638" x="5375275" y="1276350"/>
          <p14:tracePt t="8655" x="5375275" y="1268413"/>
          <p14:tracePt t="8671" x="5384800" y="1268413"/>
          <p14:tracePt t="8688" x="5384800" y="1258888"/>
          <p14:tracePt t="8833" x="5384800" y="1268413"/>
          <p14:tracePt t="8847" x="5384800" y="1276350"/>
          <p14:tracePt t="8855" x="5384800" y="1285875"/>
          <p14:tracePt t="8872" x="5384800" y="1312863"/>
          <p14:tracePt t="8889" x="5384800" y="1322388"/>
          <p14:tracePt t="8907" x="5384800" y="1347788"/>
          <p14:tracePt t="8922" x="5384800" y="1357313"/>
          <p14:tracePt t="8938" x="5384800" y="1374775"/>
          <p14:tracePt t="8955" x="5384800" y="1393825"/>
          <p14:tracePt t="8971" x="5384800" y="1401763"/>
          <p14:tracePt t="8988" x="5384800" y="1411288"/>
          <p14:tracePt t="9005" x="5384800" y="1419225"/>
          <p14:tracePt t="9022" x="5384800" y="1438275"/>
          <p14:tracePt t="9055" x="5384800" y="1446213"/>
          <p14:tracePt t="9071" x="5384800" y="1455738"/>
          <p14:tracePt t="9105" x="5384800" y="1465263"/>
          <p14:tracePt t="9139" x="5384800" y="1473200"/>
          <p14:tracePt t="9146" x="5384800" y="1482725"/>
          <p14:tracePt t="9161" x="5384800" y="1490663"/>
          <p14:tracePt t="9181" x="5384800" y="1500188"/>
          <p14:tracePt t="9198" x="5384800" y="1509713"/>
          <p14:tracePt t="9206" x="5384800" y="1517650"/>
          <p14:tracePt t="9222" x="5394325" y="1527175"/>
          <p14:tracePt t="9239" x="5394325" y="1536700"/>
          <p14:tracePt t="9256" x="5394325" y="1554163"/>
          <p14:tracePt t="9288" x="5394325" y="1562100"/>
          <p14:tracePt t="9305" x="5394325" y="1571625"/>
          <p14:tracePt t="9322" x="5402263" y="1571625"/>
          <p14:tracePt t="9605" x="5419725" y="1571625"/>
          <p14:tracePt t="9612" x="5438775" y="1571625"/>
          <p14:tracePt t="9622" x="5456238" y="1571625"/>
          <p14:tracePt t="9639" x="5491163" y="1571625"/>
          <p14:tracePt t="9655" x="5562600" y="1571625"/>
          <p14:tracePt t="9673" x="5599113" y="1571625"/>
          <p14:tracePt t="9689" x="5634038" y="1571625"/>
          <p14:tracePt t="9706" x="5653088" y="1571625"/>
          <p14:tracePt t="9722" x="5680075" y="1571625"/>
          <p14:tracePt t="9739" x="5697538" y="1571625"/>
          <p14:tracePt t="9755" x="5724525" y="1571625"/>
          <p14:tracePt t="9772" x="5741988" y="1571625"/>
          <p14:tracePt t="9789" x="5768975" y="1571625"/>
          <p14:tracePt t="9805" x="5786438" y="1571625"/>
          <p14:tracePt t="9822" x="5795963" y="1571625"/>
          <p14:tracePt t="9839" x="5803900" y="1571625"/>
          <p14:tracePt t="9855" x="5813425" y="1571625"/>
          <p14:tracePt t="9886" x="5813425" y="1562100"/>
          <p14:tracePt t="9906" x="5813425" y="1554163"/>
          <p14:tracePt t="10187" x="5867400" y="1554163"/>
          <p14:tracePt t="10194" x="5919788" y="1554163"/>
          <p14:tracePt t="10207" x="6010275" y="1554163"/>
          <p14:tracePt t="10222" x="6081713" y="1554163"/>
          <p14:tracePt t="10239" x="6205538" y="1554163"/>
          <p14:tracePt t="10255" x="6375400" y="1554163"/>
          <p14:tracePt t="10272" x="6429375" y="1554163"/>
          <p14:tracePt t="10289" x="6491288" y="1554163"/>
          <p14:tracePt t="10305" x="6527800" y="1554163"/>
          <p14:tracePt t="10323" x="6589713" y="1554163"/>
          <p14:tracePt t="10339" x="6653213" y="1554163"/>
          <p14:tracePt t="10356" x="6732588" y="1554163"/>
          <p14:tracePt t="10372" x="6858000" y="1554163"/>
          <p14:tracePt t="10389" x="6902450" y="1554163"/>
          <p14:tracePt t="10405" x="6965950" y="1554163"/>
          <p14:tracePt t="10422" x="7010400" y="1554163"/>
          <p14:tracePt t="10439" x="7045325" y="1554163"/>
          <p14:tracePt t="10455" x="7089775" y="1562100"/>
          <p14:tracePt t="10473" x="7134225" y="1571625"/>
          <p14:tracePt t="10489" x="7170738" y="1581150"/>
          <p14:tracePt t="10505" x="7224713" y="1589088"/>
          <p14:tracePt t="10522" x="7304088" y="1616075"/>
          <p14:tracePt t="10539" x="7348538" y="1643063"/>
          <p14:tracePt t="10555" x="7419975" y="1670050"/>
          <p14:tracePt t="10572" x="7446963" y="1687513"/>
          <p14:tracePt t="10577" x="7466013" y="1697038"/>
          <p14:tracePt t="10589" x="7483475" y="1704975"/>
          <p14:tracePt t="10605" x="7527925" y="1714500"/>
          <p14:tracePt t="10623" x="7589838" y="1731963"/>
          <p14:tracePt t="10639" x="7634288" y="1731963"/>
          <p14:tracePt t="10655" x="7680325" y="1731963"/>
          <p14:tracePt t="10672" x="7742238" y="1731963"/>
          <p14:tracePt t="10688" x="7769225" y="1731963"/>
          <p14:tracePt t="10705" x="7796213" y="1731963"/>
          <p14:tracePt t="10722" x="7840663" y="1731963"/>
          <p14:tracePt t="10739" x="7902575" y="1724025"/>
          <p14:tracePt t="10755" x="7966075" y="1724025"/>
          <p14:tracePt t="10772" x="8037513" y="1704975"/>
          <p14:tracePt t="10789" x="8126413" y="1697038"/>
          <p14:tracePt t="10805" x="8161338" y="1687513"/>
          <p14:tracePt t="10822" x="8188325" y="1687513"/>
          <p14:tracePt t="10839" x="8224838" y="1670050"/>
          <p14:tracePt t="10856" x="8251825" y="1670050"/>
          <p14:tracePt t="10872" x="8259763" y="1660525"/>
          <p14:tracePt t="10889" x="8259763" y="1652588"/>
          <p14:tracePt t="11288" x="8010525" y="1660525"/>
          <p14:tracePt t="11296" x="7786688" y="1687513"/>
          <p14:tracePt t="11305" x="7626350" y="1697038"/>
          <p14:tracePt t="11322" x="6938963" y="1741488"/>
          <p14:tracePt t="11339" x="6562725" y="1768475"/>
          <p14:tracePt t="11356" x="5919788" y="1812925"/>
          <p14:tracePt t="11372" x="5697538" y="1857375"/>
          <p14:tracePt t="11390" x="5133975" y="1893888"/>
          <p14:tracePt t="11405" x="4894263" y="1911350"/>
          <p14:tracePt t="11422" x="4697413" y="1938338"/>
          <p14:tracePt t="11439" x="4545013" y="1938338"/>
          <p14:tracePt t="11455" x="4483100" y="1938338"/>
          <p14:tracePt t="11472" x="4357688" y="1946275"/>
          <p14:tracePt t="11489" x="4133850" y="1973263"/>
          <p14:tracePt t="11506" x="3813175" y="2000250"/>
          <p14:tracePt t="11522" x="3643313" y="2036763"/>
          <p14:tracePt t="11539" x="3473450" y="2062163"/>
          <p14:tracePt t="11555" x="3340100" y="2089150"/>
          <p14:tracePt t="11572" x="3286125" y="2098675"/>
          <p14:tracePt t="11589" x="3125788" y="2143125"/>
          <p14:tracePt t="11605" x="2901950" y="2197100"/>
          <p14:tracePt t="11622" x="2687638" y="2251075"/>
          <p14:tracePt t="11639" x="2562225" y="2276475"/>
          <p14:tracePt t="11656" x="2374900" y="2295525"/>
          <p14:tracePt t="11672" x="2276475" y="2295525"/>
          <p14:tracePt t="11689" x="2232025" y="2295525"/>
          <p14:tracePt t="11705" x="2143125" y="2295525"/>
          <p14:tracePt t="11722" x="2098675" y="2286000"/>
          <p14:tracePt t="11739" x="1973263" y="2268538"/>
          <p14:tracePt t="11755" x="1884363" y="2241550"/>
          <p14:tracePt t="11772" x="1776413" y="2197100"/>
          <p14:tracePt t="11789" x="1751013" y="2179638"/>
          <p14:tracePt t="11807" x="1704975" y="2160588"/>
          <p14:tracePt t="11822" x="1687513" y="2152650"/>
          <p14:tracePt t="11839" x="1660525" y="2143125"/>
          <p14:tracePt t="11855" x="1643063" y="2125663"/>
          <p14:tracePt t="11872" x="1633538" y="2125663"/>
          <p14:tracePt t="11889" x="1633538" y="2108200"/>
          <p14:tracePt t="11905" x="1625600" y="2098675"/>
          <p14:tracePt t="11922" x="1616075" y="2098675"/>
          <p14:tracePt t="11938" x="1616075" y="2089150"/>
          <p14:tracePt t="11984" x="1616075" y="2081213"/>
          <p14:tracePt t="12135" x="1625600" y="2081213"/>
          <p14:tracePt t="12170" x="1633538" y="2081213"/>
          <p14:tracePt t="12191" x="1643063" y="2081213"/>
          <p14:tracePt t="12218" x="1652588" y="2081213"/>
          <p14:tracePt t="12252" x="1660525" y="2081213"/>
          <p14:tracePt t="12280" x="1670050" y="2081213"/>
          <p14:tracePt t="12341" x="1679575" y="2081213"/>
          <p14:tracePt t="12786" x="1704975" y="2081213"/>
          <p14:tracePt t="12793" x="1724025" y="2081213"/>
          <p14:tracePt t="12806" x="1758950" y="2081213"/>
          <p14:tracePt t="12822" x="1776413" y="2081213"/>
          <p14:tracePt t="12840" x="1812925" y="2081213"/>
          <p14:tracePt t="12855" x="1830388" y="2081213"/>
          <p14:tracePt t="12873" x="1847850" y="2081213"/>
          <p14:tracePt t="12889" x="1874838" y="2081213"/>
          <p14:tracePt t="12905" x="1884363" y="2081213"/>
          <p14:tracePt t="12922" x="1901825" y="2081213"/>
          <p14:tracePt t="12938" x="1919288" y="2081213"/>
          <p14:tracePt t="12955" x="1938338" y="2071688"/>
          <p14:tracePt t="12971" x="1973263" y="2071688"/>
          <p14:tracePt t="12988" x="2036763" y="2062163"/>
          <p14:tracePt t="13005" x="2125663" y="2062163"/>
          <p14:tracePt t="13021" x="2179638" y="2062163"/>
          <p14:tracePt t="13038" x="2232025" y="2054225"/>
          <p14:tracePt t="13055" x="2268538" y="2054225"/>
          <p14:tracePt t="13071" x="2330450" y="2054225"/>
          <p14:tracePt t="13088" x="2374900" y="2054225"/>
          <p14:tracePt t="13105" x="2465388" y="2044700"/>
          <p14:tracePt t="13122" x="2527300" y="2044700"/>
          <p14:tracePt t="13138" x="2562225" y="2036763"/>
          <p14:tracePt t="13155" x="2608263" y="2027238"/>
          <p14:tracePt t="13172" x="2643188" y="2017713"/>
          <p14:tracePt t="13190" x="2705100" y="2017713"/>
          <p14:tracePt t="13205" x="2776538" y="2017713"/>
          <p14:tracePt t="13223" x="2973388" y="2017713"/>
          <p14:tracePt t="13239" x="3089275" y="2009775"/>
          <p14:tracePt t="13256" x="3187700" y="2009775"/>
          <p14:tracePt t="13272" x="3313113" y="2009775"/>
          <p14:tracePt t="13289" x="3394075" y="2009775"/>
          <p14:tracePt t="13305" x="3465513" y="2009775"/>
          <p14:tracePt t="13322" x="3500438" y="2009775"/>
          <p14:tracePt t="13339" x="3536950" y="2009775"/>
          <p14:tracePt t="13355" x="3562350" y="2009775"/>
          <p14:tracePt t="13373" x="3598863" y="2000250"/>
          <p14:tracePt t="13389" x="3625850" y="2000250"/>
          <p14:tracePt t="13405" x="3652838" y="1990725"/>
          <p14:tracePt t="13422" x="3687763" y="1982788"/>
          <p14:tracePt t="13439" x="3714750" y="1982788"/>
          <p14:tracePt t="13455" x="3751263" y="1973263"/>
          <p14:tracePt t="13472" x="3768725" y="1965325"/>
          <p14:tracePt t="13490" x="3822700" y="1955800"/>
          <p14:tracePt t="13505" x="3848100" y="1955800"/>
          <p14:tracePt t="13523" x="3884613" y="1955800"/>
          <p14:tracePt t="13539" x="3929063" y="1955800"/>
          <p14:tracePt t="13555" x="3946525" y="1955800"/>
          <p14:tracePt t="13572" x="3983038" y="1955800"/>
          <p14:tracePt t="13589" x="4010025" y="1955800"/>
          <p14:tracePt t="13606" x="4044950" y="1955800"/>
          <p14:tracePt t="13622" x="4081463" y="1955800"/>
          <p14:tracePt t="13639" x="4098925" y="1955800"/>
          <p14:tracePt t="13655" x="4170363" y="1955800"/>
          <p14:tracePt t="13672" x="4224338" y="1955800"/>
          <p14:tracePt t="13689" x="4295775" y="1955800"/>
          <p14:tracePt t="13705" x="4330700" y="1955800"/>
          <p14:tracePt t="13722" x="4375150" y="1965325"/>
          <p14:tracePt t="13739" x="4394200" y="1973263"/>
          <p14:tracePt t="13756" x="4429125" y="1973263"/>
          <p14:tracePt t="13772" x="4456113" y="1973263"/>
          <p14:tracePt t="13790" x="4473575" y="1973263"/>
          <p14:tracePt t="13805" x="4500563" y="1982788"/>
          <p14:tracePt t="13822" x="4518025" y="1982788"/>
          <p14:tracePt t="13839" x="4545013" y="1982788"/>
          <p14:tracePt t="13855" x="4572000" y="1982788"/>
          <p14:tracePt t="13872" x="4608513" y="1982788"/>
          <p14:tracePt t="13889" x="4633913" y="1982788"/>
          <p14:tracePt t="13906" x="4670425" y="1982788"/>
          <p14:tracePt t="13922" x="4687888" y="1982788"/>
          <p14:tracePt t="13938" x="4697413" y="1982788"/>
          <p14:tracePt t="13955" x="4714875" y="1982788"/>
          <p14:tracePt t="13988" x="4724400" y="1982788"/>
          <p14:tracePt t="14008" x="4732338" y="1982788"/>
          <p14:tracePt t="14023" x="4741863" y="1982788"/>
          <p14:tracePt t="14049" x="4741863" y="1990725"/>
          <p14:tracePt t="14056" x="4751388" y="1990725"/>
          <p14:tracePt t="14083" x="4768850" y="1990725"/>
          <p14:tracePt t="14098" x="4776788" y="1990725"/>
          <p14:tracePt t="14105" x="4786313" y="1990725"/>
          <p14:tracePt t="14121" x="4803775" y="1990725"/>
          <p14:tracePt t="14138" x="4830763" y="1990725"/>
          <p14:tracePt t="14155" x="4848225" y="2000250"/>
          <p14:tracePt t="14172" x="4867275" y="2000250"/>
          <p14:tracePt t="14189" x="4884738" y="2000250"/>
          <p14:tracePt t="14205" x="4911725" y="2000250"/>
          <p14:tracePt t="14222" x="4946650" y="2000250"/>
          <p14:tracePt t="14239" x="4965700" y="2000250"/>
          <p14:tracePt t="14256" x="5000625" y="2000250"/>
          <p14:tracePt t="14272" x="5018088" y="2000250"/>
          <p14:tracePt t="14289" x="5037138" y="2000250"/>
          <p14:tracePt t="14305" x="5054600" y="2000250"/>
          <p14:tracePt t="14322" x="5072063" y="2000250"/>
          <p14:tracePt t="14339" x="5099050" y="2000250"/>
          <p14:tracePt t="14355" x="5116513" y="2000250"/>
          <p14:tracePt t="14372" x="5133975" y="2000250"/>
          <p14:tracePt t="14389" x="5153025" y="2000250"/>
          <p14:tracePt t="14406" x="5160963" y="2000250"/>
          <p14:tracePt t="14439" x="5170488" y="2000250"/>
          <p14:tracePt t="14523" x="5180013" y="2000250"/>
          <p14:tracePt t="14537" x="5187950" y="2000250"/>
          <p14:tracePt t="14544" x="5187950" y="2009775"/>
          <p14:tracePt t="14556" x="5197475" y="2009775"/>
          <p14:tracePt t="14572" x="5224463" y="2017713"/>
          <p14:tracePt t="14588" x="5232400" y="2017713"/>
          <p14:tracePt t="14605" x="5241925" y="2017713"/>
          <p14:tracePt t="14622" x="5251450" y="2017713"/>
          <p14:tracePt t="14645" x="5259388" y="2017713"/>
          <p14:tracePt t="14655" x="5259388" y="2027238"/>
          <p14:tracePt t="14673" x="5268913" y="2027238"/>
          <p14:tracePt t="14688" x="5276850" y="2036763"/>
          <p14:tracePt t="14705" x="5286375" y="2054225"/>
          <p14:tracePt t="15000" x="5367338" y="2071688"/>
          <p14:tracePt t="15007" x="5446713" y="2089150"/>
          <p14:tracePt t="15014" x="5510213" y="2098675"/>
          <p14:tracePt t="15021" x="5562600" y="2108200"/>
          <p14:tracePt t="15038" x="5608638" y="2108200"/>
          <p14:tracePt t="15055" x="5643563" y="2108200"/>
          <p14:tracePt t="15071" x="5653088" y="2108200"/>
          <p14:tracePt t="15089" x="5670550" y="2108200"/>
          <p14:tracePt t="15124" x="5680075" y="2108200"/>
          <p14:tracePt t="15166" x="5688013" y="2108200"/>
          <p14:tracePt t="15190" x="5697538" y="2108200"/>
          <p14:tracePt t="15196" x="5705475" y="2108200"/>
          <p14:tracePt t="15208" x="5715000" y="2108200"/>
          <p14:tracePt t="15222" x="5732463" y="2108200"/>
          <p14:tracePt t="15239" x="5759450" y="2108200"/>
          <p14:tracePt t="15255" x="5795963" y="2108200"/>
          <p14:tracePt t="15272" x="5813425" y="2108200"/>
          <p14:tracePt t="15289" x="5830888" y="2116138"/>
          <p14:tracePt t="15305" x="5848350" y="2116138"/>
          <p14:tracePt t="15322" x="5857875" y="2116138"/>
          <p14:tracePt t="15339" x="5894388" y="2116138"/>
          <p14:tracePt t="15357" x="5938838" y="2116138"/>
          <p14:tracePt t="15372" x="5965825" y="2116138"/>
          <p14:tracePt t="15389" x="5991225" y="2116138"/>
          <p14:tracePt t="15405" x="6010275" y="2116138"/>
          <p14:tracePt t="15422" x="6027738" y="2116138"/>
          <p14:tracePt t="15439" x="6045200" y="2116138"/>
          <p14:tracePt t="15473" x="6062663" y="2116138"/>
          <p14:tracePt t="15508" x="6072188" y="2116138"/>
          <p14:tracePt t="15590" x="6072188" y="2108200"/>
          <p14:tracePt t="15617" x="6072188" y="2098675"/>
          <p14:tracePt t="15638" x="6081713" y="2089150"/>
          <p14:tracePt t="15665" x="6089650" y="2081213"/>
          <p14:tracePt t="15686" x="6099175" y="2081213"/>
          <p14:tracePt t="15693" x="6099175" y="2071688"/>
          <p14:tracePt t="15713" x="6099175" y="2062163"/>
          <p14:tracePt t="15727" x="6099175" y="2054225"/>
          <p14:tracePt t="15747" x="6099175" y="2044700"/>
          <p14:tracePt t="15755" x="6108700" y="2044700"/>
          <p14:tracePt t="15772" x="6108700" y="2036763"/>
          <p14:tracePt t="15789" x="6108700" y="2027238"/>
          <p14:tracePt t="15805" x="6108700" y="2017713"/>
          <p14:tracePt t="15822" x="6108700" y="2009775"/>
          <p14:tracePt t="15839" x="6108700" y="2000250"/>
          <p14:tracePt t="15864" x="6108700" y="1990725"/>
          <p14:tracePt t="15898" x="6108700" y="1982788"/>
          <p14:tracePt t="15910" x="6108700" y="1973263"/>
          <p14:tracePt t="15931" x="6108700" y="1965325"/>
          <p14:tracePt t="15937" x="6116638" y="1955800"/>
          <p14:tracePt t="15944" x="6116638" y="1946275"/>
          <p14:tracePt t="15955" x="6116638" y="1938338"/>
          <p14:tracePt t="15971" x="6116638" y="1901825"/>
          <p14:tracePt t="15988" x="6116638" y="1893888"/>
          <p14:tracePt t="16005" x="6116638" y="1866900"/>
          <p14:tracePt t="16021" x="6116638" y="1847850"/>
          <p14:tracePt t="16055" x="6116638" y="1839913"/>
          <p14:tracePt t="16071" x="6116638" y="1830388"/>
          <p14:tracePt t="16088" x="6116638" y="1822450"/>
          <p14:tracePt t="16219" x="6116638" y="1830388"/>
          <p14:tracePt t="16240" x="6116638" y="1839913"/>
          <p14:tracePt t="16260" x="6116638" y="1847850"/>
          <p14:tracePt t="16267" x="6116638" y="1857375"/>
          <p14:tracePt t="16281" x="6116638" y="1866900"/>
          <p14:tracePt t="16289" x="6126163" y="1866900"/>
          <p14:tracePt t="16305" x="6126163" y="1874838"/>
          <p14:tracePt t="16322" x="6126163" y="1893888"/>
          <p14:tracePt t="16339" x="6126163" y="1901825"/>
          <p14:tracePt t="16355" x="6126163" y="1919288"/>
          <p14:tracePt t="16372" x="6126163" y="1928813"/>
          <p14:tracePt t="16390" x="6126163" y="1946275"/>
          <p14:tracePt t="16405" x="6126163" y="1955800"/>
          <p14:tracePt t="16439" x="6126163" y="1965325"/>
          <p14:tracePt t="16500" x="6126163" y="1973263"/>
          <p14:tracePt t="16548" x="6126163" y="1982788"/>
          <p14:tracePt t="16575" x="6126163" y="1990725"/>
          <p14:tracePt t="16596" x="6126163" y="2000250"/>
          <p14:tracePt t="16623" x="6126163" y="2009775"/>
          <p14:tracePt t="16656" x="6126163" y="2017713"/>
          <p14:tracePt t="16676" x="6126163" y="2027238"/>
          <p14:tracePt t="16683" x="6126163" y="2036763"/>
          <p14:tracePt t="16690" x="6126163" y="2044700"/>
          <p14:tracePt t="16705" x="6126163" y="2054225"/>
          <p14:tracePt t="16722" x="6126163" y="2071688"/>
          <p14:tracePt t="16738" x="6126163" y="2081213"/>
          <p14:tracePt t="16772" x="6126163" y="2098675"/>
          <p14:tracePt t="16789" x="6126163" y="2116138"/>
          <p14:tracePt t="16807" x="6126163" y="2125663"/>
          <p14:tracePt t="16822" x="6134100" y="2133600"/>
          <p14:tracePt t="16839" x="6134100" y="2143125"/>
          <p14:tracePt t="16856" x="6134100" y="2152650"/>
          <p14:tracePt t="16890" x="6134100" y="2160588"/>
          <p14:tracePt t="16902" x="6134100" y="2170113"/>
          <p14:tracePt t="16970" x="6134100" y="2179638"/>
          <p14:tracePt t="16990" x="6143625" y="2179638"/>
          <p14:tracePt t="16997" x="6143625" y="2187575"/>
          <p14:tracePt t="17011" x="6143625" y="2197100"/>
          <p14:tracePt t="17021" x="6143625" y="2205038"/>
          <p14:tracePt t="17038" x="6143625" y="2214563"/>
          <p14:tracePt t="17073" x="6143625" y="2224088"/>
          <p14:tracePt t="17107" x="6153150" y="2224088"/>
          <p14:tracePt t="17162" x="6161088" y="2224088"/>
          <p14:tracePt t="17190" x="6170613" y="2224088"/>
          <p14:tracePt t="17225" x="6180138" y="2224088"/>
          <p14:tracePt t="17245" x="6188075" y="2232025"/>
          <p14:tracePt t="17266" x="6197600" y="2241550"/>
          <p14:tracePt t="17274" x="6205538" y="2241550"/>
          <p14:tracePt t="17289" x="6215063" y="2241550"/>
          <p14:tracePt t="17307" x="6232525" y="2251075"/>
          <p14:tracePt t="17322" x="6251575" y="2259013"/>
          <p14:tracePt t="17340" x="6269038" y="2268538"/>
          <p14:tracePt t="17355" x="6276975" y="2268538"/>
          <p14:tracePt t="17372" x="6286500" y="2276475"/>
          <p14:tracePt t="17389" x="6296025" y="2276475"/>
          <p14:tracePt t="17405" x="6303963" y="2276475"/>
          <p14:tracePt t="17539" x="6296025" y="2276475"/>
          <p14:tracePt t="17553" x="6286500" y="2276475"/>
          <p14:tracePt t="19104" x="6276975" y="2276475"/>
          <p14:tracePt t="19112" x="6269038" y="2276475"/>
          <p14:tracePt t="19121" x="6259513" y="2276475"/>
          <p14:tracePt t="19138" x="6170613" y="2259013"/>
          <p14:tracePt t="19155" x="6054725" y="2251075"/>
          <p14:tracePt t="19172" x="5938838" y="2232025"/>
          <p14:tracePt t="19188" x="5848350" y="2214563"/>
          <p14:tracePt t="19205" x="5813425" y="2214563"/>
          <p14:tracePt t="19221" x="5705475" y="2205038"/>
          <p14:tracePt t="19238" x="5500688" y="2187575"/>
          <p14:tracePt t="19255" x="5224463" y="2170113"/>
          <p14:tracePt t="19271" x="5108575" y="2160588"/>
          <p14:tracePt t="19288" x="4919663" y="2143125"/>
          <p14:tracePt t="19305" x="4840288" y="2133600"/>
          <p14:tracePt t="19321" x="4786313" y="2125663"/>
          <p14:tracePt t="19338" x="4759325" y="2116138"/>
          <p14:tracePt t="19355" x="4741863" y="2116138"/>
          <p14:tracePt t="19372" x="4714875" y="2108200"/>
          <p14:tracePt t="19389" x="4687888" y="2108200"/>
          <p14:tracePt t="19406" x="4616450" y="2098675"/>
          <p14:tracePt t="19422" x="4500563" y="2098675"/>
          <p14:tracePt t="19440" x="4313238" y="2089150"/>
          <p14:tracePt t="19455" x="4214813" y="2089150"/>
          <p14:tracePt t="19472" x="4108450" y="2081213"/>
          <p14:tracePt t="19489" x="3803650" y="2081213"/>
          <p14:tracePt t="19505" x="3679825" y="2081213"/>
          <p14:tracePt t="19522" x="3589338" y="2071688"/>
          <p14:tracePt t="19539" x="3500438" y="2071688"/>
          <p14:tracePt t="19556" x="3276600" y="2054225"/>
          <p14:tracePt t="19572" x="3125788" y="2017713"/>
          <p14:tracePt t="19589" x="3000375" y="2000250"/>
          <p14:tracePt t="19605" x="2732088" y="1973263"/>
          <p14:tracePt t="19622" x="2589213" y="1965325"/>
          <p14:tracePt t="19639" x="2490788" y="1955800"/>
          <p14:tracePt t="19655" x="2465388" y="1946275"/>
          <p14:tracePt t="19673" x="2419350" y="1938338"/>
          <p14:tracePt t="19689" x="2384425" y="1928813"/>
          <p14:tracePt t="19707" x="2322513" y="1928813"/>
          <p14:tracePt t="19722" x="2268538" y="1928813"/>
          <p14:tracePt t="19739" x="2187575" y="1928813"/>
          <p14:tracePt t="19755" x="2098675" y="1919288"/>
          <p14:tracePt t="19772" x="2044700" y="1911350"/>
          <p14:tracePt t="19789" x="1955800" y="1911350"/>
          <p14:tracePt t="19805" x="1901825" y="1901825"/>
          <p14:tracePt t="19823" x="1812925" y="1901825"/>
          <p14:tracePt t="19839" x="1768475" y="1901825"/>
          <p14:tracePt t="19856" x="1731963" y="1901825"/>
          <p14:tracePt t="19872" x="1714500" y="1901825"/>
          <p14:tracePt t="19889" x="1697038" y="1901825"/>
          <p14:tracePt t="19905" x="1687513" y="1901825"/>
          <p14:tracePt t="19938" x="1679575" y="1901825"/>
          <p14:tracePt t="19993" x="1687513" y="1901825"/>
          <p14:tracePt t="20007" x="1697038" y="1901825"/>
          <p14:tracePt t="20020" x="1704975" y="1901825"/>
          <p14:tracePt t="20027" x="1714500" y="1901825"/>
          <p14:tracePt t="20048" x="1724025" y="1901825"/>
          <p14:tracePt t="20062" x="1731963" y="1901825"/>
          <p14:tracePt t="20075" x="1741488" y="1901825"/>
          <p14:tracePt t="20088" x="1751013" y="1901825"/>
          <p14:tracePt t="20105" x="1758950" y="1901825"/>
          <p14:tracePt t="20130" x="1768475" y="1901825"/>
          <p14:tracePt t="20159" x="1776413" y="1901825"/>
          <p14:tracePt t="20187" x="1776413" y="1911350"/>
          <p14:tracePt t="20193" x="1785938" y="1911350"/>
          <p14:tracePt t="20208" x="1795463" y="1911350"/>
          <p14:tracePt t="20222" x="1795463" y="1919288"/>
          <p14:tracePt t="20241" x="1803400" y="1919288"/>
          <p14:tracePt t="20255" x="1803400" y="1928813"/>
          <p14:tracePt t="20272" x="1803400" y="1938338"/>
          <p14:tracePt t="20289" x="1812925" y="1938338"/>
          <p14:tracePt t="20305" x="1822450" y="1946275"/>
          <p14:tracePt t="20323" x="1830388" y="1946275"/>
          <p14:tracePt t="20350" x="1839913" y="1955800"/>
          <p14:tracePt t="20386" x="1847850" y="1965325"/>
          <p14:tracePt t="20412" x="1847850" y="1973263"/>
          <p14:tracePt t="20419" x="1857375" y="1973263"/>
          <p14:tracePt t="20460" x="1866900" y="1973263"/>
          <p14:tracePt t="20474" x="1866900" y="1982788"/>
          <p14:tracePt t="20501" x="1874838" y="1982788"/>
          <p14:tracePt t="20515" x="1874838" y="1990725"/>
          <p14:tracePt t="20535" x="1884363" y="1990725"/>
          <p14:tracePt t="20542" x="1884363" y="2000250"/>
          <p14:tracePt t="20557" x="1893888" y="2009775"/>
          <p14:tracePt t="20572" x="1901825" y="2009775"/>
          <p14:tracePt t="20589" x="1919288" y="2017713"/>
          <p14:tracePt t="20623" x="1938338" y="2017713"/>
          <p14:tracePt t="20639" x="1938338" y="2027238"/>
          <p14:tracePt t="20655" x="1946275" y="2027238"/>
          <p14:tracePt t="20673" x="1955800" y="2027238"/>
          <p14:tracePt t="20688" x="1955800" y="2036763"/>
          <p14:tracePt t="20705" x="1965325" y="2036763"/>
          <p14:tracePt t="20722" x="1973263" y="2036763"/>
          <p14:tracePt t="20739" x="1982788" y="2044700"/>
          <p14:tracePt t="20755" x="1990725" y="2044700"/>
          <p14:tracePt t="20772" x="2009775" y="2054225"/>
          <p14:tracePt t="20788" x="2027238" y="2054225"/>
          <p14:tracePt t="20805" x="2054225" y="2054225"/>
          <p14:tracePt t="20822" x="2081213" y="2062163"/>
          <p14:tracePt t="20839" x="2098675" y="2062163"/>
          <p14:tracePt t="20856" x="2125663" y="2062163"/>
          <p14:tracePt t="20872" x="2133600" y="2062163"/>
          <p14:tracePt t="20890" x="2143125" y="2062163"/>
          <p14:tracePt t="20905" x="2160588" y="2062163"/>
          <p14:tracePt t="20922" x="2170113" y="2062163"/>
          <p14:tracePt t="20938" x="2179638" y="2062163"/>
          <p14:tracePt t="20955" x="2197100" y="2062163"/>
          <p14:tracePt t="20971" x="2214563" y="2062163"/>
          <p14:tracePt t="20988" x="2232025" y="2062163"/>
          <p14:tracePt t="21005" x="2259013" y="2071688"/>
          <p14:tracePt t="21021" x="2276475" y="2071688"/>
          <p14:tracePt t="21038" x="2322513" y="2071688"/>
          <p14:tracePt t="21055" x="2428875" y="2071688"/>
          <p14:tracePt t="21071" x="2482850" y="2071688"/>
          <p14:tracePt t="21073" x="2509838" y="2071688"/>
          <p14:tracePt t="21088" x="2544763" y="2071688"/>
          <p14:tracePt t="21105" x="2571750" y="2071688"/>
          <p14:tracePt t="21121" x="2589213" y="2071688"/>
          <p14:tracePt t="21138" x="2625725" y="2071688"/>
          <p14:tracePt t="21157" x="2660650" y="2071688"/>
          <p14:tracePt t="21172" x="2687638" y="2071688"/>
          <p14:tracePt t="21189" x="2714625" y="2071688"/>
          <p14:tracePt t="21206" x="2741613" y="2071688"/>
          <p14:tracePt t="21222" x="2759075" y="2071688"/>
          <p14:tracePt t="21239" x="2786063" y="2071688"/>
          <p14:tracePt t="21255" x="2803525" y="2071688"/>
          <p14:tracePt t="21273" x="2840038" y="2071688"/>
          <p14:tracePt t="21289" x="2857500" y="2071688"/>
          <p14:tracePt t="21306" x="2874963" y="2071688"/>
          <p14:tracePt t="21322" x="2901950" y="2062163"/>
          <p14:tracePt t="21339" x="2919413" y="2062163"/>
          <p14:tracePt t="21355" x="2946400" y="2062163"/>
          <p14:tracePt t="21372" x="2973388" y="2062163"/>
          <p14:tracePt t="21389" x="2990850" y="2054225"/>
          <p14:tracePt t="21405" x="3000375" y="2054225"/>
          <p14:tracePt t="21422" x="3017838" y="2054225"/>
          <p14:tracePt t="21455" x="3027363" y="2054225"/>
          <p14:tracePt t="22135" x="3098800" y="2054225"/>
          <p14:tracePt t="22142" x="3197225" y="2054225"/>
          <p14:tracePt t="22155" x="3411538" y="2071688"/>
          <p14:tracePt t="22172" x="3482975" y="2081213"/>
          <p14:tracePt t="22190" x="3554413" y="2089150"/>
          <p14:tracePt t="22205" x="3581400" y="2098675"/>
          <p14:tracePt t="22223" x="3616325" y="2098675"/>
          <p14:tracePt t="22239" x="3670300" y="2116138"/>
          <p14:tracePt t="22256" x="3741738" y="2125663"/>
          <p14:tracePt t="22272" x="3875088" y="2125663"/>
          <p14:tracePt t="22289" x="3938588" y="2125663"/>
          <p14:tracePt t="22306" x="3965575" y="2125663"/>
          <p14:tracePt t="22322" x="4000500" y="2125663"/>
          <p14:tracePt t="22340" x="4027488" y="2125663"/>
          <p14:tracePt t="22355" x="4037013" y="2125663"/>
          <p14:tracePt t="22372" x="4054475" y="2125663"/>
          <p14:tracePt t="22389" x="4071938" y="2125663"/>
          <p14:tracePt t="22405" x="4081463" y="2125663"/>
          <p14:tracePt t="22422" x="4108450" y="2125663"/>
          <p14:tracePt t="22439" x="4125913" y="2125663"/>
          <p14:tracePt t="22456" x="4133850" y="2125663"/>
          <p14:tracePt t="22472" x="4152900" y="2125663"/>
          <p14:tracePt t="22489" x="4160838" y="2125663"/>
          <p14:tracePt t="22505" x="4179888" y="2116138"/>
          <p14:tracePt t="22522" x="4187825" y="2108200"/>
          <p14:tracePt t="22539" x="4197350" y="2108200"/>
          <p14:tracePt t="22555" x="4205288" y="2098675"/>
          <p14:tracePt t="22581" x="4214813" y="2089150"/>
          <p14:tracePt t="22608" x="4214813" y="2081213"/>
          <p14:tracePt t="22621" x="4214813" y="2071688"/>
          <p14:tracePt t="22881" x="4214813" y="2062163"/>
          <p14:tracePt t="22982" x="4205288" y="2062163"/>
          <p14:tracePt t="23023" x="4205288" y="2054225"/>
          <p14:tracePt t="23065" x="4205288" y="2044700"/>
          <p14:tracePt t="23099" x="4205288" y="2036763"/>
          <p14:tracePt t="23155" x="4214813" y="2036763"/>
          <p14:tracePt t="23192" x="4224338" y="2036763"/>
          <p14:tracePt t="23203" x="4232275" y="2044700"/>
          <p14:tracePt t="23217" x="4241800" y="2054225"/>
          <p14:tracePt t="23237" x="4251325" y="2054225"/>
          <p14:tracePt t="23245" x="4251325" y="2062163"/>
          <p14:tracePt t="23257" x="4268788" y="2062163"/>
          <p14:tracePt t="23272" x="4276725" y="2062163"/>
          <p14:tracePt t="23289" x="4295775" y="2062163"/>
          <p14:tracePt t="23305" x="4313238" y="2081213"/>
          <p14:tracePt t="23322" x="4322763" y="2081213"/>
          <p14:tracePt t="23339" x="4330700" y="2089150"/>
          <p14:tracePt t="23355" x="4340225" y="2089150"/>
          <p14:tracePt t="23373" x="4357688" y="2089150"/>
          <p14:tracePt t="23389" x="4367213" y="2089150"/>
          <p14:tracePt t="23422" x="4375150" y="2089150"/>
          <p14:tracePt t="23456" x="4384675" y="2089150"/>
          <p14:tracePt t="23483" x="4394200" y="2089150"/>
          <p14:tracePt t="23504" x="4402138" y="2098675"/>
          <p14:tracePt t="23517" x="4411663" y="2098675"/>
          <p14:tracePt t="23531" x="4429125" y="2108200"/>
          <p14:tracePt t="23545" x="4438650" y="2108200"/>
          <p14:tracePt t="23559" x="4456113" y="2116138"/>
          <p14:tracePt t="23572" x="4465638" y="2116138"/>
          <p14:tracePt t="23589" x="4500563" y="2116138"/>
          <p14:tracePt t="23606" x="4537075" y="2116138"/>
          <p14:tracePt t="23622" x="4562475" y="2116138"/>
          <p14:tracePt t="23640" x="4598988" y="2116138"/>
          <p14:tracePt t="23655" x="4616450" y="2116138"/>
          <p14:tracePt t="23673" x="4625975" y="2116138"/>
          <p14:tracePt t="23689" x="4660900" y="2116138"/>
          <p14:tracePt t="23705" x="4679950" y="2116138"/>
          <p14:tracePt t="23722" x="4714875" y="2116138"/>
          <p14:tracePt t="23739" x="4741863" y="2116138"/>
          <p14:tracePt t="23756" x="4776788" y="2108200"/>
          <p14:tracePt t="23772" x="4813300" y="2108200"/>
          <p14:tracePt t="23790" x="4848225" y="2108200"/>
          <p14:tracePt t="23805" x="4902200" y="2098675"/>
          <p14:tracePt t="23822" x="4956175" y="2098675"/>
          <p14:tracePt t="23839" x="5010150" y="2098675"/>
          <p14:tracePt t="23855" x="5037138" y="2098675"/>
          <p14:tracePt t="23872" x="5072063" y="2098675"/>
          <p14:tracePt t="23889" x="5081588" y="2098675"/>
          <p14:tracePt t="23906" x="5126038" y="2098675"/>
          <p14:tracePt t="23922" x="5153025" y="2098675"/>
          <p14:tracePt t="23938" x="5170488" y="2098675"/>
          <p14:tracePt t="23955" x="5224463" y="2089150"/>
          <p14:tracePt t="23971" x="5241925" y="2089150"/>
          <p14:tracePt t="23988" x="5286375" y="2089150"/>
          <p14:tracePt t="24005" x="5322888" y="2089150"/>
          <p14:tracePt t="24021" x="5367338" y="2089150"/>
          <p14:tracePt t="24038" x="5402263" y="2089150"/>
          <p14:tracePt t="24055" x="5429250" y="2089150"/>
          <p14:tracePt t="24071" x="5465763" y="2089150"/>
          <p14:tracePt t="24088" x="5483225" y="2089150"/>
          <p14:tracePt t="24105" x="5510213" y="2089150"/>
          <p14:tracePt t="24121" x="5527675" y="2089150"/>
          <p14:tracePt t="24138" x="5554663" y="2089150"/>
          <p14:tracePt t="24155" x="5581650" y="2081213"/>
          <p14:tracePt t="24173" x="5599113" y="2071688"/>
          <p14:tracePt t="24189" x="5616575" y="2071688"/>
          <p14:tracePt t="24205" x="5626100" y="2071688"/>
          <p14:tracePt t="24222" x="5653088" y="2071688"/>
          <p14:tracePt t="24239" x="5661025" y="2071688"/>
          <p14:tracePt t="24255" x="5705475" y="2071688"/>
          <p14:tracePt t="24272" x="5724525" y="2071688"/>
          <p14:tracePt t="24290" x="5759450" y="2062163"/>
          <p14:tracePt t="24305" x="5786438" y="2062163"/>
          <p14:tracePt t="24323" x="5795963" y="2062163"/>
          <p14:tracePt t="24339" x="5813425" y="2044700"/>
          <p14:tracePt t="24355" x="5822950" y="2044700"/>
          <p14:tracePt t="24372" x="5830888" y="2036763"/>
          <p14:tracePt t="24389" x="5840413" y="2036763"/>
          <p14:tracePt t="24405" x="5848350" y="2027238"/>
          <p14:tracePt t="24422" x="5857875" y="2027238"/>
          <p14:tracePt t="24439" x="5867400" y="2017713"/>
          <p14:tracePt t="24455" x="5867400" y="2009775"/>
          <p14:tracePt t="24489" x="5867400" y="1990725"/>
          <p14:tracePt t="24505" x="5867400" y="1982788"/>
          <p14:tracePt t="24522" x="5867400" y="1973263"/>
          <p14:tracePt t="24539" x="5867400" y="1965325"/>
          <p14:tracePt t="24556" x="5867400" y="1946275"/>
          <p14:tracePt t="24572" x="5867400" y="1938338"/>
          <p14:tracePt t="24590" x="5867400" y="1928813"/>
          <p14:tracePt t="24605" x="5867400" y="1919288"/>
          <p14:tracePt t="24631" x="5867400" y="1911350"/>
          <p14:tracePt t="24645" x="5867400" y="1901825"/>
          <p14:tracePt t="24672" x="5867400" y="1893888"/>
          <p14:tracePt t="24706" x="5867400" y="1884363"/>
          <p14:tracePt t="24734" x="5867400" y="1874838"/>
          <p14:tracePt t="24741" x="5867400" y="1866900"/>
          <p14:tracePt t="24754" x="5867400" y="1857375"/>
          <p14:tracePt t="24761" x="5867400" y="1847850"/>
          <p14:tracePt t="24775" x="5867400" y="1839913"/>
          <p14:tracePt t="24788" x="5867400" y="1822450"/>
          <p14:tracePt t="24805" x="5857875" y="1812925"/>
          <p14:tracePt t="24823" x="5848350" y="1795463"/>
          <p14:tracePt t="24839" x="5840413" y="1776413"/>
          <p14:tracePt t="24857" x="5830888" y="1768475"/>
          <p14:tracePt t="24872" x="5803900" y="1741488"/>
          <p14:tracePt t="24889" x="5795963" y="1724025"/>
          <p14:tracePt t="24906" x="5776913" y="1714500"/>
          <p14:tracePt t="24922" x="5759450" y="1704975"/>
          <p14:tracePt t="24938" x="5732463" y="1679575"/>
          <p14:tracePt t="24955" x="5705475" y="1670050"/>
          <p14:tracePt t="24971" x="5688013" y="1652588"/>
          <p14:tracePt t="24988" x="5653088" y="1633538"/>
          <p14:tracePt t="25005" x="5616575" y="1616075"/>
          <p14:tracePt t="25021" x="5581650" y="1598613"/>
          <p14:tracePt t="25038" x="5545138" y="1581150"/>
          <p14:tracePt t="25055" x="5438775" y="1544638"/>
          <p14:tracePt t="25071" x="5348288" y="1527175"/>
          <p14:tracePt t="25088" x="5241925" y="1500188"/>
          <p14:tracePt t="25105" x="5205413" y="1500188"/>
          <p14:tracePt t="25121" x="5187950" y="1490663"/>
          <p14:tracePt t="25138" x="5160963" y="1490663"/>
          <p14:tracePt t="25155" x="5133975" y="1490663"/>
          <p14:tracePt t="25171" x="5108575" y="1490663"/>
          <p14:tracePt t="25188" x="5089525" y="1490663"/>
          <p14:tracePt t="25206" x="5062538" y="1500188"/>
          <p14:tracePt t="25222" x="5037138" y="1509713"/>
          <p14:tracePt t="25240" x="4991100" y="1527175"/>
          <p14:tracePt t="25255" x="4946650" y="1536700"/>
          <p14:tracePt t="25272" x="4894263" y="1562100"/>
          <p14:tracePt t="25289" x="4822825" y="1581150"/>
          <p14:tracePt t="25305" x="4776788" y="1598613"/>
          <p14:tracePt t="25322" x="4732338" y="1608138"/>
          <p14:tracePt t="25339" x="4705350" y="1616075"/>
          <p14:tracePt t="25356" x="4679950" y="1625600"/>
          <p14:tracePt t="25372" x="4660900" y="1633538"/>
          <p14:tracePt t="25389" x="4633913" y="1643063"/>
          <p14:tracePt t="25405" x="4572000" y="1670050"/>
          <p14:tracePt t="25422" x="4562475" y="1679575"/>
          <p14:tracePt t="25439" x="4527550" y="1697038"/>
          <p14:tracePt t="25455" x="4518025" y="1697038"/>
          <p14:tracePt t="25472" x="4510088" y="1704975"/>
          <p14:tracePt t="25489" x="4491038" y="1714500"/>
          <p14:tracePt t="25507" x="4456113" y="1741488"/>
          <p14:tracePt t="25522" x="4429125" y="1768475"/>
          <p14:tracePt t="25539" x="4419600" y="1776413"/>
          <p14:tracePt t="25556" x="4394200" y="1795463"/>
          <p14:tracePt t="25572" x="4384675" y="1803400"/>
          <p14:tracePt t="25589" x="4384675" y="1812925"/>
          <p14:tracePt t="25605" x="4384675" y="1830388"/>
          <p14:tracePt t="25623" x="4384675" y="1839913"/>
          <p14:tracePt t="25639" x="4384675" y="1847850"/>
          <p14:tracePt t="25655" x="4384675" y="1857375"/>
          <p14:tracePt t="25672" x="4394200" y="1874838"/>
          <p14:tracePt t="25689" x="4402138" y="1874838"/>
          <p14:tracePt t="25705" x="4419600" y="1884363"/>
          <p14:tracePt t="25722" x="4429125" y="1893888"/>
          <p14:tracePt t="25739" x="4446588" y="1901825"/>
          <p14:tracePt t="25756" x="4456113" y="1911350"/>
          <p14:tracePt t="25773" x="4465638" y="1911350"/>
          <p14:tracePt t="25789" x="4483100" y="1919288"/>
          <p14:tracePt t="25806" x="4491038" y="1919288"/>
          <p14:tracePt t="25822" x="4500563" y="1919288"/>
          <p14:tracePt t="25839" x="4518025" y="1919288"/>
          <p14:tracePt t="25856" x="4527550" y="1919288"/>
          <p14:tracePt t="25872" x="4537075" y="1928813"/>
          <p14:tracePt t="25889" x="4554538" y="1938338"/>
          <p14:tracePt t="25922" x="4562475" y="1946275"/>
          <p14:tracePt t="25938" x="4581525" y="1955800"/>
          <p14:tracePt t="25955" x="4598988" y="1973263"/>
          <p14:tracePt t="25971" x="4616450" y="1990725"/>
          <p14:tracePt t="25988" x="4633913" y="2009775"/>
          <p14:tracePt t="26005" x="4652963" y="2017713"/>
          <p14:tracePt t="26021" x="4670425" y="2027238"/>
          <p14:tracePt t="26038" x="4687888" y="2036763"/>
          <p14:tracePt t="26055" x="4714875" y="2044700"/>
          <p14:tracePt t="26071" x="4732338" y="2062163"/>
          <p14:tracePt t="26088" x="4768850" y="2062163"/>
          <p14:tracePt t="26105" x="4795838" y="2062163"/>
          <p14:tracePt t="26121" x="4830763" y="2071688"/>
          <p14:tracePt t="26138" x="4875213" y="2081213"/>
          <p14:tracePt t="26155" x="4919663" y="2081213"/>
          <p14:tracePt t="26171" x="4938713" y="2089150"/>
          <p14:tracePt t="26188" x="4973638" y="2089150"/>
          <p14:tracePt t="26205" x="5000625" y="2089150"/>
          <p14:tracePt t="26221" x="5010150" y="2089150"/>
          <p14:tracePt t="26238" x="5037138" y="2089150"/>
          <p14:tracePt t="26255" x="5054600" y="2089150"/>
          <p14:tracePt t="26273" x="5072063" y="2089150"/>
          <p14:tracePt t="26306" x="5089525" y="2089150"/>
          <p14:tracePt t="26322" x="5099050" y="2089150"/>
          <p14:tracePt t="26339" x="5108575" y="2089150"/>
          <p14:tracePt t="26355" x="5133975" y="2089150"/>
          <p14:tracePt t="26372" x="5153025" y="2089150"/>
          <p14:tracePt t="26389" x="5180013" y="2089150"/>
          <p14:tracePt t="26405" x="5197475" y="2089150"/>
          <p14:tracePt t="26423" x="5205413" y="2089150"/>
          <p14:tracePt t="26455" x="5214938" y="2089150"/>
          <p14:tracePt t="26813" x="5259388" y="2098675"/>
          <p14:tracePt t="26820" x="5313363" y="2108200"/>
          <p14:tracePt t="26827" x="5340350" y="2125663"/>
          <p14:tracePt t="26838" x="5394325" y="2133600"/>
          <p14:tracePt t="26855" x="5456238" y="2152650"/>
          <p14:tracePt t="26872" x="5483225" y="2160588"/>
          <p14:tracePt t="26888" x="5518150" y="2170113"/>
          <p14:tracePt t="26905" x="5537200" y="2170113"/>
          <p14:tracePt t="26921" x="5562600" y="2179638"/>
          <p14:tracePt t="26938" x="5581650" y="2187575"/>
          <p14:tracePt t="26955" x="5608638" y="2187575"/>
          <p14:tracePt t="26971" x="5634038" y="2197100"/>
          <p14:tracePt t="26988" x="5653088" y="2197100"/>
          <p14:tracePt t="27005" x="5705475" y="2197100"/>
          <p14:tracePt t="27021" x="5732463" y="2197100"/>
          <p14:tracePt t="27038" x="5795963" y="2197100"/>
          <p14:tracePt t="27055" x="5848350" y="2197100"/>
          <p14:tracePt t="27071" x="5902325" y="2197100"/>
          <p14:tracePt t="27073" x="5929313" y="2197100"/>
          <p14:tracePt t="27088" x="5973763" y="2197100"/>
          <p14:tracePt t="27105" x="6010275" y="2197100"/>
          <p14:tracePt t="27121" x="6045200" y="2197100"/>
          <p14:tracePt t="27139" x="6054725" y="2197100"/>
          <p14:tracePt t="27155" x="6081713" y="2179638"/>
          <p14:tracePt t="27172" x="6081713" y="2170113"/>
          <p14:tracePt t="27189" x="6089650" y="2160588"/>
          <p14:tracePt t="27206" x="6126163" y="2152650"/>
          <p14:tracePt t="27222" x="6153150" y="2133600"/>
          <p14:tracePt t="27239" x="6197600" y="2133600"/>
          <p14:tracePt t="27255" x="6215063" y="2125663"/>
          <p14:tracePt t="27272" x="6242050" y="2116138"/>
          <p14:tracePt t="27289" x="6251575" y="2116138"/>
          <p14:tracePt t="27305" x="6269038" y="2116138"/>
          <p14:tracePt t="27322" x="6276975" y="2116138"/>
          <p14:tracePt t="27339" x="6286500" y="2116138"/>
          <p14:tracePt t="27355" x="6296025" y="2116138"/>
          <p14:tracePt t="27409" x="6296025" y="2108200"/>
          <p14:tracePt t="27457" x="6296025" y="2098675"/>
          <p14:tracePt t="27491" x="6286500" y="2098675"/>
          <p14:tracePt t="27513" x="6276975" y="2098675"/>
          <p14:tracePt t="27525" x="6269038" y="2098675"/>
          <p14:tracePt t="27539" x="6251575" y="2098675"/>
          <p14:tracePt t="27553" x="6242050" y="2098675"/>
          <p14:tracePt t="27567" x="6232525" y="2098675"/>
          <p14:tracePt t="27580" x="6215063" y="2108200"/>
          <p14:tracePt t="27594" x="6205538" y="2108200"/>
          <p14:tracePt t="27608" x="6197600" y="2108200"/>
          <p14:tracePt t="27622" x="6188075" y="2116138"/>
          <p14:tracePt t="27639" x="6180138" y="2125663"/>
          <p14:tracePt t="27655" x="6170613" y="2133600"/>
          <p14:tracePt t="27672" x="6161088" y="2133600"/>
          <p14:tracePt t="27689" x="6143625" y="2133600"/>
          <p14:tracePt t="27705" x="6134100" y="2133600"/>
          <p14:tracePt t="27739" x="6126163" y="2133600"/>
          <p14:tracePt t="27764" x="6116638" y="2133600"/>
          <p14:tracePt t="27868" x="6126163" y="2133600"/>
          <p14:tracePt t="27901" x="6134100" y="2133600"/>
          <p14:tracePt t="27908" x="6134100" y="2143125"/>
          <p14:tracePt t="27922" x="6153150" y="2143125"/>
          <p14:tracePt t="27938" x="6161088" y="2152650"/>
          <p14:tracePt t="27955" x="6188075" y="2160588"/>
          <p14:tracePt t="27971" x="6197600" y="2160588"/>
          <p14:tracePt t="27988" x="6224588" y="2170113"/>
          <p14:tracePt t="28005" x="6242050" y="2170113"/>
          <p14:tracePt t="28021" x="6251575" y="2170113"/>
          <p14:tracePt t="28038" x="6269038" y="2170113"/>
          <p14:tracePt t="28055" x="6276975" y="2170113"/>
          <p14:tracePt t="28071" x="6296025" y="2170113"/>
          <p14:tracePt t="28091" x="6303963" y="2170113"/>
          <p14:tracePt t="28112" x="6313488" y="2170113"/>
          <p14:tracePt t="28140" x="6323013" y="2170113"/>
          <p14:tracePt t="28210" x="6330950" y="2170113"/>
          <p14:tracePt t="28237" x="6340475" y="2170113"/>
          <p14:tracePt t="28257" x="6348413" y="2160588"/>
          <p14:tracePt t="28285" x="6348413" y="2152650"/>
          <p14:tracePt t="28292" x="6357938" y="2152650"/>
          <p14:tracePt t="28305" x="6357938" y="2143125"/>
          <p14:tracePt t="28322" x="6357938" y="2133600"/>
          <p14:tracePt t="28339" x="6357938" y="2125663"/>
          <p14:tracePt t="28355" x="6357938" y="2108200"/>
          <p14:tracePt t="28374" x="6357938" y="2098675"/>
          <p14:tracePt t="28389" x="6357938" y="2089150"/>
          <p14:tracePt t="28406" x="6357938" y="2081213"/>
          <p14:tracePt t="28422" x="6367463" y="2071688"/>
          <p14:tracePt t="28439" x="6367463" y="2062163"/>
          <p14:tracePt t="28455" x="6375400" y="2062163"/>
          <p14:tracePt t="28472" x="6375400" y="2044700"/>
          <p14:tracePt t="28489" x="6384925" y="2036763"/>
          <p14:tracePt t="28523" x="6394450" y="2027238"/>
          <p14:tracePt t="28538" x="6402388" y="2027238"/>
          <p14:tracePt t="28555" x="6402388" y="2017713"/>
          <p14:tracePt t="28579" x="6402388" y="2009775"/>
          <p14:tracePt t="28593" x="6402388" y="2000250"/>
          <p14:tracePt t="28626" x="6402388" y="1990725"/>
          <p14:tracePt t="28654" x="6402388" y="1982788"/>
          <p14:tracePt t="28687" x="6402388" y="1973263"/>
          <p14:tracePt t="28701" x="6402388" y="1965325"/>
          <p14:tracePt t="28736" x="6402388" y="1955800"/>
          <p14:tracePt t="28742" x="6411913" y="1955800"/>
          <p14:tracePt t="28756" x="6419850" y="1946275"/>
          <p14:tracePt t="28772" x="6419850" y="1928813"/>
          <p14:tracePt t="28789" x="6429375" y="1874838"/>
          <p14:tracePt t="28805" x="6438900" y="1839913"/>
          <p14:tracePt t="28822" x="6438900" y="1795463"/>
          <p14:tracePt t="28838" x="6446838" y="1758950"/>
          <p14:tracePt t="28855" x="6446838" y="1741488"/>
          <p14:tracePt t="28872" x="6446838" y="1704975"/>
          <p14:tracePt t="28888" x="6446838" y="1687513"/>
          <p14:tracePt t="28905" x="6446838" y="1660525"/>
          <p14:tracePt t="28921" x="6446838" y="1643063"/>
          <p14:tracePt t="28938" x="6446838" y="1633538"/>
          <p14:tracePt t="28955" x="6446838" y="1616075"/>
          <p14:tracePt t="28971" x="6446838" y="1608138"/>
          <p14:tracePt t="28988" x="6446838" y="1598613"/>
          <p14:tracePt t="29021" x="6446838" y="1589088"/>
          <p14:tracePt t="29038" x="6438900" y="1589088"/>
          <p14:tracePt t="29056" x="6429375" y="1589088"/>
          <p14:tracePt t="29083" x="6419850" y="1589088"/>
          <p14:tracePt t="29097" x="6411913" y="1589088"/>
          <p14:tracePt t="29118" x="6402388" y="1589088"/>
          <p14:tracePt t="29140" x="6394450" y="1589088"/>
          <p14:tracePt t="29160" x="6384925" y="1589088"/>
          <p14:tracePt t="29167" x="6375400" y="1589088"/>
          <p14:tracePt t="29188" x="6367463" y="1589088"/>
          <p14:tracePt t="29210" x="6357938" y="1589088"/>
          <p14:tracePt t="29222" x="6348413" y="1589088"/>
          <p14:tracePt t="29235" x="6340475" y="1589088"/>
          <p14:tracePt t="29242" x="6330950" y="1589088"/>
          <p14:tracePt t="29256" x="6323013" y="1589088"/>
          <p14:tracePt t="29272" x="6303963" y="1589088"/>
          <p14:tracePt t="29289" x="6242050" y="1589088"/>
          <p14:tracePt t="29305" x="6224588" y="1589088"/>
          <p14:tracePt t="29323" x="6197600" y="1589088"/>
          <p14:tracePt t="29339" x="6180138" y="1598613"/>
          <p14:tracePt t="29355" x="6161088" y="1598613"/>
          <p14:tracePt t="29372" x="6153150" y="1608138"/>
          <p14:tracePt t="29389" x="6153150" y="1616075"/>
          <p14:tracePt t="29405" x="6143625" y="1633538"/>
          <p14:tracePt t="29422" x="6143625" y="1643063"/>
          <p14:tracePt t="29440" x="6126163" y="1670050"/>
          <p14:tracePt t="29455" x="6126163" y="1679575"/>
          <p14:tracePt t="29473" x="6126163" y="1697038"/>
          <p14:tracePt t="29489" x="6126163" y="1704975"/>
          <p14:tracePt t="29505" x="6126163" y="1724025"/>
          <p14:tracePt t="29522" x="6116638" y="1768475"/>
          <p14:tracePt t="29539" x="6108700" y="1803400"/>
          <p14:tracePt t="29556" x="6099175" y="1847850"/>
          <p14:tracePt t="29572" x="6099175" y="1866900"/>
          <p14:tracePt t="29590" x="6099175" y="1884363"/>
          <p14:tracePt t="29605" x="6099175" y="1893888"/>
          <p14:tracePt t="29622" x="6099175" y="1911350"/>
          <p14:tracePt t="29639" x="6108700" y="1928813"/>
          <p14:tracePt t="29655" x="6108700" y="1946275"/>
          <p14:tracePt t="29672" x="6126163" y="1973263"/>
          <p14:tracePt t="29689" x="6126163" y="1990725"/>
          <p14:tracePt t="29707" x="6143625" y="2017713"/>
          <p14:tracePt t="29722" x="6161088" y="2044700"/>
          <p14:tracePt t="29739" x="6170613" y="2062163"/>
          <p14:tracePt t="29755" x="6180138" y="2089150"/>
          <p14:tracePt t="29772" x="6197600" y="2108200"/>
          <p14:tracePt t="29789" x="6205538" y="2125663"/>
          <p14:tracePt t="29805" x="6215063" y="2143125"/>
          <p14:tracePt t="29823" x="6232525" y="2152650"/>
          <p14:tracePt t="29839" x="6242050" y="2152650"/>
          <p14:tracePt t="29855" x="6251575" y="2160588"/>
          <p14:tracePt t="29872" x="6259513" y="2160588"/>
          <p14:tracePt t="29889" x="6269038" y="2160588"/>
          <p14:tracePt t="29905" x="6286500" y="2160588"/>
          <p14:tracePt t="29938" x="6296025" y="2160588"/>
          <p14:tracePt t="29959" x="6303963" y="2160588"/>
          <p14:tracePt t="29973" x="6313488" y="2160588"/>
          <p14:tracePt t="30013" x="6323013" y="2160588"/>
          <p14:tracePt t="30041" x="6330950" y="2160588"/>
          <p14:tracePt t="30075" x="6340475" y="2160588"/>
          <p14:tracePt t="30089" x="6348413" y="2160588"/>
          <p14:tracePt t="30109" x="6348413" y="2152650"/>
          <p14:tracePt t="30123" x="6357938" y="2152650"/>
          <p14:tracePt t="30144" x="6357938" y="2143125"/>
          <p14:tracePt t="30151" x="6367463" y="2143125"/>
          <p14:tracePt t="30173" x="6367463" y="2133600"/>
          <p14:tracePt t="30200" x="6367463" y="2125663"/>
          <p14:tracePt t="30207" x="6367463" y="2116138"/>
          <p14:tracePt t="30234" x="6367463" y="2108200"/>
          <p14:tracePt t="30248" x="6375400" y="2098675"/>
          <p14:tracePt t="30268" x="6375400" y="2089150"/>
          <p14:tracePt t="30282" x="6375400" y="2081213"/>
          <p14:tracePt t="30289" x="6375400" y="2071688"/>
          <p14:tracePt t="30305" x="6375400" y="2062163"/>
          <p14:tracePt t="30322" x="6375400" y="2044700"/>
          <p14:tracePt t="30339" x="6375400" y="2036763"/>
          <p14:tracePt t="30355" x="6384925" y="2027238"/>
          <p14:tracePt t="30372" x="6384925" y="2009775"/>
          <p14:tracePt t="30389" x="6394450" y="2009775"/>
          <p14:tracePt t="30405" x="6394450" y="2000250"/>
          <p14:tracePt t="30422" x="6402388" y="1990725"/>
          <p14:tracePt t="30455" x="6402388" y="1982788"/>
          <p14:tracePt t="30472" x="6402388" y="1973263"/>
          <p14:tracePt t="30494" x="6402388" y="1965325"/>
          <p14:tracePt t="30508" x="6402388" y="1955800"/>
          <p14:tracePt t="30528" x="6402388" y="1946275"/>
          <p14:tracePt t="30542" x="6402388" y="1938338"/>
          <p14:tracePt t="30555" x="6411913" y="1928813"/>
          <p14:tracePt t="30572" x="6411913" y="1919288"/>
          <p14:tracePt t="30589" x="6419850" y="1893888"/>
          <p14:tracePt t="30605" x="6419850" y="1857375"/>
          <p14:tracePt t="30623" x="6419850" y="1822450"/>
          <p14:tracePt t="30639" x="6419850" y="1803400"/>
          <p14:tracePt t="30657" x="6419850" y="1776413"/>
          <p14:tracePt t="30672" x="6419850" y="1768475"/>
          <p14:tracePt t="30689" x="6419850" y="1758950"/>
          <p14:tracePt t="30705" x="6419850" y="1751013"/>
          <p14:tracePt t="30722" x="6411913" y="1741488"/>
          <p14:tracePt t="30739" x="6411913" y="1731963"/>
          <p14:tracePt t="30755" x="6402388" y="1724025"/>
          <p14:tracePt t="30773" x="6402388" y="1714500"/>
          <p14:tracePt t="30789" x="6394450" y="1704975"/>
          <p14:tracePt t="30822" x="6384925" y="1697038"/>
          <p14:tracePt t="30856" x="6375400" y="1687513"/>
          <p14:tracePt t="30877" x="6367463" y="1679575"/>
          <p14:tracePt t="30917" x="6357938" y="1679575"/>
          <p14:tracePt t="30950" x="6348413" y="1679575"/>
          <p14:tracePt t="30964" x="6340475" y="1679575"/>
          <p14:tracePt t="30985" x="6340475" y="1687513"/>
          <p14:tracePt t="31012" x="6340475" y="1697038"/>
          <p14:tracePt t="31046" x="6340475" y="1704975"/>
          <p14:tracePt t="31060" x="6340475" y="1714500"/>
          <p14:tracePt t="31087" x="6340475" y="1724025"/>
          <p14:tracePt t="31101" x="6340475" y="1731963"/>
          <p14:tracePt t="31115" x="6340475" y="1741488"/>
          <p14:tracePt t="31122" x="6340475" y="1751013"/>
          <p14:tracePt t="31138" x="6330950" y="1751013"/>
          <p14:tracePt t="31156" x="6330950" y="1768475"/>
          <p14:tracePt t="31172" x="6323013" y="1776413"/>
          <p14:tracePt t="31189" x="6323013" y="1785938"/>
          <p14:tracePt t="31206" x="6323013" y="1795463"/>
          <p14:tracePt t="31223" x="6323013" y="1812925"/>
          <p14:tracePt t="31239" x="6323013" y="1822450"/>
          <p14:tracePt t="31255" x="6323013" y="1847850"/>
          <p14:tracePt t="31273" x="6323013" y="1857375"/>
          <p14:tracePt t="31289" x="6323013" y="1874838"/>
          <p14:tracePt t="31306" x="6323013" y="1884363"/>
          <p14:tracePt t="31322" x="6323013" y="1893888"/>
          <p14:tracePt t="31339" x="6330950" y="1911350"/>
          <p14:tracePt t="31372" x="6330950" y="1919288"/>
          <p14:tracePt t="31391" x="6330950" y="1928813"/>
          <p14:tracePt t="31410" x="6340475" y="1928813"/>
          <p14:tracePt t="31424" x="6340475" y="1938338"/>
          <p14:tracePt t="31439" x="6348413" y="1938338"/>
          <p14:tracePt t="31493" x="6348413" y="1946275"/>
          <p14:tracePt t="31507" x="6348413" y="1955800"/>
          <p14:tracePt t="31547" x="6357938" y="1955800"/>
          <p14:tracePt t="31555" x="6357938" y="1965325"/>
          <p14:tracePt t="31581" x="6367463" y="1965325"/>
          <p14:tracePt t="31588" x="6367463" y="1973263"/>
          <p14:tracePt t="31609" x="6367463" y="1982788"/>
          <p14:tracePt t="31616" x="6375400" y="1982788"/>
          <p14:tracePt t="31623" x="6375400" y="1990725"/>
          <p14:tracePt t="31645" x="6384925" y="1990725"/>
          <p14:tracePt t="31671" x="6394450" y="1990725"/>
          <p14:tracePt t="31711" x="6394450" y="2000250"/>
          <p14:tracePt t="31746" x="6402388" y="2000250"/>
          <p14:tracePt t="31835" x="6411913" y="2000250"/>
          <p14:tracePt t="31949" x="6419850" y="2000250"/>
          <p14:tracePt t="32011" x="6419850" y="2009775"/>
          <p14:tracePt t="32072" x="6419850" y="2017713"/>
          <p14:tracePt t="32231" x="6419850" y="2009775"/>
          <p14:tracePt t="34680" x="6367463" y="2009775"/>
          <p14:tracePt t="34687" x="6276975" y="1990725"/>
          <p14:tracePt t="34695" x="6170613" y="1982788"/>
          <p14:tracePt t="34706" x="5956300" y="1955800"/>
          <p14:tracePt t="34722" x="5848350" y="1938338"/>
          <p14:tracePt t="34740" x="5786438" y="1928813"/>
          <p14:tracePt t="34755" x="5732463" y="1919288"/>
          <p14:tracePt t="34772" x="5697538" y="1911350"/>
          <p14:tracePt t="34789" x="5608638" y="1901825"/>
          <p14:tracePt t="34805" x="5491163" y="1884363"/>
          <p14:tracePt t="34822" x="5303838" y="1866900"/>
          <p14:tracePt t="34839" x="5232400" y="1857375"/>
          <p14:tracePt t="34857" x="5170488" y="1857375"/>
          <p14:tracePt t="34872" x="5153025" y="1857375"/>
          <p14:tracePt t="34889" x="5133975" y="1857375"/>
          <p14:tracePt t="34905" x="5072063" y="1857375"/>
          <p14:tracePt t="34922" x="5018088" y="1866900"/>
          <p14:tracePt t="34938" x="4902200" y="1884363"/>
          <p14:tracePt t="34955" x="4857750" y="1893888"/>
          <p14:tracePt t="34972" x="4795838" y="1901825"/>
          <p14:tracePt t="34988" x="4741863" y="1911350"/>
          <p14:tracePt t="35005" x="4643438" y="1919288"/>
          <p14:tracePt t="35021" x="4456113" y="1928813"/>
          <p14:tracePt t="35038" x="4357688" y="1928813"/>
          <p14:tracePt t="35055" x="4286250" y="1928813"/>
          <p14:tracePt t="35071" x="4276725" y="1928813"/>
          <p14:tracePt t="35089" x="4259263" y="1919288"/>
          <p14:tracePt t="35105" x="4251325" y="1919288"/>
          <p14:tracePt t="35121" x="4241800" y="1919288"/>
          <p14:tracePt t="35138" x="4232275" y="1919288"/>
          <p14:tracePt t="35371" x="4241800" y="1919288"/>
          <p14:tracePt t="35384" x="4259263" y="1919288"/>
          <p14:tracePt t="35398" x="4268788" y="1919288"/>
          <p14:tracePt t="35405" x="4286250" y="1928813"/>
          <p14:tracePt t="35422" x="4303713" y="1938338"/>
          <p14:tracePt t="35439" x="4340225" y="1946275"/>
          <p14:tracePt t="35455" x="4357688" y="1955800"/>
          <p14:tracePt t="35473" x="4384675" y="1955800"/>
          <p14:tracePt t="35489" x="4429125" y="1955800"/>
          <p14:tracePt t="35506" x="4483100" y="1955800"/>
          <p14:tracePt t="35522" x="4510088" y="1955800"/>
          <p14:tracePt t="35539" x="4518025" y="1955800"/>
          <p14:tracePt t="35555" x="4554538" y="1955800"/>
          <p14:tracePt t="35572" x="4572000" y="1955800"/>
          <p14:tracePt t="35576" x="4581525" y="1955800"/>
          <p14:tracePt t="35589" x="4616450" y="1955800"/>
          <p14:tracePt t="35605" x="4679950" y="1955800"/>
          <p14:tracePt t="35623" x="4759325" y="1955800"/>
          <p14:tracePt t="35639" x="4786313" y="1955800"/>
          <p14:tracePt t="35656" x="4803775" y="1955800"/>
          <p14:tracePt t="35672" x="4822825" y="1955800"/>
          <p14:tracePt t="35689" x="4830763" y="1955800"/>
          <p14:tracePt t="35705" x="4848225" y="1955800"/>
          <p14:tracePt t="35722" x="4857750" y="1955800"/>
          <p14:tracePt t="35739" x="4884738" y="1955800"/>
          <p14:tracePt t="35756" x="4919663" y="1955800"/>
          <p14:tracePt t="35772" x="4938713" y="1955800"/>
          <p14:tracePt t="35789" x="4991100" y="1955800"/>
          <p14:tracePt t="35806" x="5027613" y="1955800"/>
          <p14:tracePt t="35822" x="5081588" y="1955800"/>
          <p14:tracePt t="35839" x="5099050" y="1955800"/>
          <p14:tracePt t="35855" x="5133975" y="1965325"/>
          <p14:tracePt t="35872" x="5143500" y="1973263"/>
          <p14:tracePt t="35889" x="5160963" y="1973263"/>
          <p14:tracePt t="35905" x="5180013" y="1982788"/>
          <p14:tracePt t="35922" x="5205413" y="1990725"/>
          <p14:tracePt t="35938" x="5241925" y="2000250"/>
          <p14:tracePt t="35955" x="5251450" y="2000250"/>
          <p14:tracePt t="35971" x="5276850" y="2009775"/>
          <p14:tracePt t="36005" x="5286375" y="2027238"/>
          <p14:tracePt t="36080" x="5286375" y="2017713"/>
          <p14:tracePt t="37127" x="5303838" y="2027238"/>
          <p14:tracePt t="37134" x="5348288" y="2054225"/>
          <p14:tracePt t="37141" x="5367338" y="2081213"/>
          <p14:tracePt t="37155" x="5446713" y="2170113"/>
          <p14:tracePt t="37171" x="5518150" y="2259013"/>
          <p14:tracePt t="37189" x="5626100" y="2374900"/>
          <p14:tracePt t="37205" x="5680075" y="2446338"/>
          <p14:tracePt t="37223" x="5741988" y="2536825"/>
          <p14:tracePt t="37239" x="5768975" y="2598738"/>
          <p14:tracePt t="37255" x="5795963" y="2660650"/>
          <p14:tracePt t="37272" x="5840413" y="2732088"/>
          <p14:tracePt t="37289" x="5884863" y="2830513"/>
          <p14:tracePt t="37306" x="5919788" y="2955925"/>
          <p14:tracePt t="37322" x="5956300" y="3062288"/>
          <p14:tracePt t="37339" x="5991225" y="3197225"/>
          <p14:tracePt t="37355" x="6010275" y="3268663"/>
          <p14:tracePt t="37372" x="6037263" y="3322638"/>
          <p14:tracePt t="37389" x="6054725" y="3384550"/>
          <p14:tracePt t="37405" x="6062663" y="3429000"/>
          <p14:tracePt t="37422" x="6108700" y="3500438"/>
          <p14:tracePt t="37439" x="6126163" y="3536950"/>
          <p14:tracePt t="37456" x="6153150" y="3581400"/>
          <p14:tracePt t="37472" x="6161088" y="3589338"/>
          <p14:tracePt t="37490" x="6188075" y="3598863"/>
          <p14:tracePt t="37505" x="6197600" y="3608388"/>
          <p14:tracePt t="37522" x="6215063" y="3608388"/>
          <p14:tracePt t="37539" x="6242050" y="3616325"/>
          <p14:tracePt t="37555" x="6251575" y="3616325"/>
          <p14:tracePt t="37572" x="6276975" y="3616325"/>
          <p14:tracePt t="37589" x="6296025" y="3616325"/>
          <p14:tracePt t="37607" x="6303963" y="3616325"/>
          <p14:tracePt t="37622" x="6313488" y="3616325"/>
          <p14:tracePt t="37639" x="6323013" y="3616325"/>
          <p14:tracePt t="37655" x="6330950" y="3616325"/>
          <p14:tracePt t="37672" x="6340475" y="3616325"/>
          <p14:tracePt t="37689" x="6348413" y="3608388"/>
          <p14:tracePt t="37705" x="6367463" y="3598863"/>
          <p14:tracePt t="37723" x="6402388" y="3589338"/>
          <p14:tracePt t="37739" x="6483350" y="3581400"/>
          <p14:tracePt t="37756" x="6572250" y="3562350"/>
          <p14:tracePt t="37772" x="6688138" y="3536950"/>
          <p14:tracePt t="37789" x="6724650" y="3527425"/>
          <p14:tracePt t="37805" x="6769100" y="3509963"/>
          <p14:tracePt t="37822" x="6796088" y="3509963"/>
          <p14:tracePt t="37839" x="6840538" y="3482975"/>
          <p14:tracePt t="37855" x="6884988" y="3473450"/>
          <p14:tracePt t="37873" x="6965950" y="3455988"/>
          <p14:tracePt t="37889" x="7037388" y="3429000"/>
          <p14:tracePt t="37905" x="7099300" y="3411538"/>
          <p14:tracePt t="37922" x="7143750" y="3402013"/>
          <p14:tracePt t="37938" x="7161213" y="3394075"/>
          <p14:tracePt t="37955" x="7180263" y="3394075"/>
          <p14:tracePt t="37971" x="7197725" y="3384550"/>
          <p14:tracePt t="37988" x="7205663" y="3384550"/>
          <p14:tracePt t="38005" x="7205663" y="3375025"/>
          <p14:tracePt t="38038" x="7205663" y="3367088"/>
          <p14:tracePt t="38055" x="7205663" y="3357563"/>
          <p14:tracePt t="38071" x="7205663" y="3348038"/>
          <p14:tracePt t="38088" x="7205663" y="3340100"/>
          <p14:tracePt t="38105" x="7205663" y="3330575"/>
          <p14:tracePt t="38121" x="7205663" y="3322638"/>
          <p14:tracePt t="38138" x="7205663" y="3313113"/>
          <p14:tracePt t="38160" x="7205663" y="3303588"/>
          <p14:tracePt t="38313" x="7215188" y="3303588"/>
          <p14:tracePt t="38326" x="7232650" y="3303588"/>
          <p14:tracePt t="38340" x="7242175" y="3303588"/>
          <p14:tracePt t="38347" x="7259638" y="3303588"/>
          <p14:tracePt t="38355" x="7269163" y="3303588"/>
          <p14:tracePt t="38373" x="7304088" y="3303588"/>
          <p14:tracePt t="38389" x="7323138" y="3303588"/>
          <p14:tracePt t="38405" x="7348538" y="3303588"/>
          <p14:tracePt t="38422" x="7367588" y="3303588"/>
          <p14:tracePt t="38439" x="7375525" y="3303588"/>
          <p14:tracePt t="38455" x="7394575" y="3303588"/>
          <p14:tracePt t="38472" x="7402513" y="3303588"/>
          <p14:tracePt t="38489" x="7402513" y="3313113"/>
          <p14:tracePt t="38505" x="7412038" y="3313113"/>
          <p14:tracePt t="38551" x="7419975" y="3313113"/>
          <p14:tracePt t="38960" x="7473950" y="3303588"/>
          <p14:tracePt t="38967" x="7527925" y="3295650"/>
          <p14:tracePt t="38973" x="7562850" y="3295650"/>
          <p14:tracePt t="38988" x="7616825" y="3295650"/>
          <p14:tracePt t="39005" x="7643813" y="3295650"/>
          <p14:tracePt t="39021" x="7670800" y="3295650"/>
          <p14:tracePt t="39038" x="7680325" y="3295650"/>
          <p14:tracePt t="39055" x="7697788" y="3295650"/>
          <p14:tracePt t="39088" x="7705725" y="3295650"/>
          <p14:tracePt t="39131" x="7705725" y="3286125"/>
          <p14:tracePt t="39242" x="7715250" y="3286125"/>
          <p14:tracePt t="39694" x="7724775" y="3286125"/>
          <p14:tracePt t="39715" x="7732713" y="3286125"/>
          <p14:tracePt t="39741" x="7742238" y="3286125"/>
          <p14:tracePt t="39769" x="7751763" y="3286125"/>
          <p14:tracePt t="39790" x="7759700" y="3286125"/>
          <p14:tracePt t="39803" x="7769225" y="3286125"/>
          <p14:tracePt t="39817" x="7777163" y="3286125"/>
          <p14:tracePt t="39837" x="7796213" y="3286125"/>
          <p14:tracePt t="39851" x="7804150" y="3286125"/>
          <p14:tracePt t="39858" x="7813675" y="3286125"/>
          <p14:tracePt t="39872" x="7823200" y="3286125"/>
          <p14:tracePt t="39889" x="7840663" y="3286125"/>
          <p14:tracePt t="39905" x="7867650" y="3286125"/>
          <p14:tracePt t="39922" x="7885113" y="3286125"/>
          <p14:tracePt t="39938" x="7939088" y="3286125"/>
          <p14:tracePt t="39955" x="7966075" y="3286125"/>
          <p14:tracePt t="39971" x="7983538" y="3286125"/>
          <p14:tracePt t="39988" x="8010525" y="3286125"/>
          <p14:tracePt t="40005" x="8027988" y="3286125"/>
          <p14:tracePt t="40021" x="8072438" y="3286125"/>
          <p14:tracePt t="40038" x="8089900" y="3286125"/>
          <p14:tracePt t="40055" x="8126413" y="3286125"/>
          <p14:tracePt t="40071" x="8153400" y="3276600"/>
          <p14:tracePt t="40088" x="8170863" y="3276600"/>
          <p14:tracePt t="40090" x="8180388" y="3276600"/>
          <p14:tracePt t="40105" x="8188325" y="3276600"/>
          <p14:tracePt t="40121" x="8197850" y="3276600"/>
          <p14:tracePt t="40138" x="8205788" y="3276600"/>
          <p14:tracePt t="40157" x="8215313" y="3276600"/>
          <p14:tracePt t="40494" x="8224838" y="3276600"/>
          <p14:tracePt t="40508" x="8232775" y="3276600"/>
          <p14:tracePt t="40542" x="8242300" y="3276600"/>
          <p14:tracePt t="40556" x="8251825" y="3276600"/>
          <p14:tracePt t="40569" x="8259763" y="3276600"/>
          <p14:tracePt t="40577" x="8269288" y="3276600"/>
          <p14:tracePt t="40597" x="8277225" y="3276600"/>
          <p14:tracePt t="40611" x="8286750" y="3276600"/>
          <p14:tracePt t="40624" x="8296275" y="3276600"/>
          <p14:tracePt t="40639" x="8304213" y="3276600"/>
          <p14:tracePt t="40655" x="8313738" y="3276600"/>
          <p14:tracePt t="40672" x="8340725" y="3276600"/>
          <p14:tracePt t="40688" x="8348663" y="3276600"/>
          <p14:tracePt t="40705" x="8358188" y="3276600"/>
          <p14:tracePt t="40722" x="8375650" y="3276600"/>
          <p14:tracePt t="40738" x="8385175" y="3276600"/>
          <p14:tracePt t="40755" x="8394700" y="3276600"/>
          <p14:tracePt t="40789" x="8402638" y="3276600"/>
          <p14:tracePt t="40805" x="8412163" y="3276600"/>
          <p14:tracePt t="40829" x="8420100" y="3276600"/>
          <p14:tracePt t="40857" x="8429625" y="3276600"/>
          <p14:tracePt t="40891" x="8439150" y="3276600"/>
          <p14:tracePt t="40903" x="8447088" y="3276600"/>
          <p14:tracePt t="40937" x="8456613" y="3276600"/>
          <p14:tracePt t="40964" x="8466138" y="3276600"/>
          <p14:tracePt t="40998" x="8474075" y="3276600"/>
          <p14:tracePt t="41012" x="8483600" y="3276600"/>
          <p14:tracePt t="41025" x="8491538" y="3276600"/>
          <p14:tracePt t="41039" x="8501063" y="3276600"/>
          <p14:tracePt t="41046" x="8510588" y="3276600"/>
          <p14:tracePt t="41055" x="8518525" y="3276600"/>
          <p14:tracePt t="41071" x="8528050" y="3276600"/>
          <p14:tracePt t="41088" x="8545513" y="3276600"/>
          <p14:tracePt t="41105" x="8555038" y="3276600"/>
          <p14:tracePt t="41109" x="8562975" y="3276600"/>
          <p14:tracePt t="41124" x="8582025" y="3276600"/>
          <p14:tracePt t="41139" x="8589963" y="3276600"/>
          <p14:tracePt t="41156" x="8634413" y="3276600"/>
          <p14:tracePt t="41172" x="8653463" y="3276600"/>
          <p14:tracePt t="41189" x="8670925" y="3276600"/>
          <p14:tracePt t="41205" x="8697913" y="3276600"/>
          <p14:tracePt t="41238" x="8715375" y="3276600"/>
          <p14:tracePt t="41255" x="8732838" y="3276600"/>
          <p14:tracePt t="41273" x="8751888" y="3276600"/>
          <p14:tracePt t="41289" x="8759825" y="3276600"/>
          <p14:tracePt t="41306" x="8777288" y="3276600"/>
          <p14:tracePt t="41322" x="8796338" y="3276600"/>
          <p14:tracePt t="41339" x="8804275" y="3276600"/>
          <p14:tracePt t="41355" x="8813800" y="3276600"/>
          <p14:tracePt t="41372" x="8823325" y="3276600"/>
          <p14:tracePt t="41389" x="8831263" y="3276600"/>
          <p14:tracePt t="41405" x="8840788" y="3276600"/>
          <p14:tracePt t="41423" x="8858250" y="3276600"/>
          <p14:tracePt t="41456" x="8867775" y="3276600"/>
          <p14:tracePt t="41479" x="8875713" y="3276600"/>
          <p14:tracePt t="41520" x="8885238" y="3276600"/>
          <p14:tracePt t="41527" x="8894763" y="3276600"/>
          <p14:tracePt t="41547" x="8902700" y="3276600"/>
          <p14:tracePt t="41575" x="8912225" y="3276600"/>
          <p14:tracePt t="41637" x="8920163" y="3276600"/>
          <p14:tracePt t="41643" x="8929688" y="3276600"/>
          <p14:tracePt t="41657" x="8939213" y="3286125"/>
          <p14:tracePt t="41672" x="8956675" y="3286125"/>
          <p14:tracePt t="41690" x="8983663" y="3286125"/>
          <p14:tracePt t="41705" x="9001125" y="3295650"/>
          <p14:tracePt t="41722" x="9018588" y="3295650"/>
          <p14:tracePt t="41739" x="9037638" y="3295650"/>
          <p14:tracePt t="41756" x="9045575" y="3295650"/>
          <p14:tracePt t="41789" x="9055100" y="3295650"/>
          <p14:tracePt t="41835" x="9063038" y="3295650"/>
          <p14:tracePt t="41848" x="9072563" y="3295650"/>
          <p14:tracePt t="41862" x="9082088" y="3295650"/>
          <p14:tracePt t="41882" x="9090025" y="3295650"/>
          <p14:tracePt t="41896" x="9099550" y="3295650"/>
          <p14:tracePt t="41905" x="9109075" y="3295650"/>
          <p14:tracePt t="41930" x="9117013" y="3295650"/>
          <p14:tracePt t="41963" x="9126538" y="3295650"/>
          <p14:tracePt t="41983" x="9134475" y="3295650"/>
          <p14:tracePt t="41990" x="9144000" y="3295650"/>
          <p14:tracePt t="42004" x="9153525" y="3295650"/>
          <p14:tracePt t="42025" x="9161463" y="3295650"/>
          <p14:tracePt t="42058" x="9170988" y="3295650"/>
          <p14:tracePt t="42065" x="9180513" y="3295650"/>
          <p14:tracePt t="42079" x="9188450" y="3295650"/>
          <p14:tracePt t="42093" x="9197975" y="3295650"/>
          <p14:tracePt t="42105" x="9205913" y="3295650"/>
          <p14:tracePt t="42121" x="9232900" y="3295650"/>
          <p14:tracePt t="42138" x="9242425" y="3295650"/>
          <p14:tracePt t="42155" x="9251950" y="3295650"/>
          <p14:tracePt t="42172" x="9269413" y="3295650"/>
          <p14:tracePt t="42189" x="9269413" y="3303588"/>
          <p14:tracePt t="42225" x="9277350" y="3303588"/>
          <p14:tracePt t="42239" x="9296400" y="3303588"/>
          <p14:tracePt t="42256" x="9313863" y="3313113"/>
          <p14:tracePt t="44838" x="9304338" y="3313113"/>
          <p14:tracePt t="44845" x="9277350" y="3313113"/>
          <p14:tracePt t="44855" x="9251950" y="3313113"/>
          <p14:tracePt t="44872" x="9109075" y="3313113"/>
          <p14:tracePt t="44889" x="9001125" y="3303588"/>
          <p14:tracePt t="44905" x="8885238" y="3295650"/>
          <p14:tracePt t="44922" x="8705850" y="3286125"/>
          <p14:tracePt t="44938" x="8562975" y="3268663"/>
          <p14:tracePt t="44955" x="8420100" y="3251200"/>
          <p14:tracePt t="44972" x="8358188" y="3251200"/>
          <p14:tracePt t="44988" x="8331200" y="3251200"/>
          <p14:tracePt t="45005" x="8313738" y="3251200"/>
          <p14:tracePt t="45021" x="8269288" y="3251200"/>
          <p14:tracePt t="45038" x="8215313" y="3251200"/>
          <p14:tracePt t="45055" x="8134350" y="3251200"/>
          <p14:tracePt t="45071" x="8099425" y="3251200"/>
          <p14:tracePt t="45088" x="8062913" y="3251200"/>
          <p14:tracePt t="45105" x="8037513" y="3251200"/>
          <p14:tracePt t="45122" x="8001000" y="3251200"/>
          <p14:tracePt t="45124" x="7983538" y="3251200"/>
          <p14:tracePt t="45138" x="7947025" y="3259138"/>
          <p14:tracePt t="45155" x="7920038" y="3259138"/>
          <p14:tracePt t="45171" x="7848600" y="3268663"/>
          <p14:tracePt t="45188" x="7796213" y="3276600"/>
          <p14:tracePt t="45206" x="7661275" y="3303588"/>
          <p14:tracePt t="45222" x="7572375" y="3322638"/>
          <p14:tracePt t="45239" x="7527925" y="3340100"/>
          <p14:tracePt t="45255" x="7483475" y="3348038"/>
          <p14:tracePt t="45272" x="7466013" y="3357563"/>
          <p14:tracePt t="45289" x="7439025" y="3367088"/>
          <p14:tracePt t="45305" x="7429500" y="3367088"/>
          <p14:tracePt t="45322" x="7419975" y="3367088"/>
          <p14:tracePt t="45339" x="7412038" y="3367088"/>
          <p14:tracePt t="45358" x="7402513" y="3367088"/>
          <p14:tracePt t="45412" x="7402513" y="3357563"/>
          <p14:tracePt t="45432" x="7402513" y="3348038"/>
          <p14:tracePt t="45447" x="7402513" y="3340100"/>
          <p14:tracePt t="45460" x="7402513" y="3330575"/>
          <p14:tracePt t="45487" x="7402513" y="3322638"/>
          <p14:tracePt t="45494" x="7402513" y="3313113"/>
          <p14:tracePt t="45508" x="7402513" y="3303588"/>
          <p14:tracePt t="45528" x="7402513" y="3295650"/>
          <p14:tracePt t="45556" x="7394575" y="3295650"/>
          <p14:tracePt t="45604" x="7385050" y="3295650"/>
          <p14:tracePt t="45645" x="7375525" y="3295650"/>
          <p14:tracePt t="45679" x="7367588" y="3295650"/>
          <p14:tracePt t="45706" x="7358063" y="3295650"/>
          <p14:tracePt t="45795" x="7358063" y="3286125"/>
          <p14:tracePt t="45822" x="7358063" y="3276600"/>
          <p14:tracePt t="45985" x="7367588" y="3276600"/>
          <p14:tracePt t="46005" x="7375525" y="3276600"/>
          <p14:tracePt t="46019" x="7385050" y="3276600"/>
          <p14:tracePt t="46033" x="7394575" y="3276600"/>
          <p14:tracePt t="46046" x="7402513" y="3276600"/>
          <p14:tracePt t="46060" x="7412038" y="3276600"/>
          <p14:tracePt t="46081" x="7419975" y="3276600"/>
          <p14:tracePt t="46088" x="7429500" y="3286125"/>
          <p14:tracePt t="46105" x="7439025" y="3286125"/>
          <p14:tracePt t="46121" x="7456488" y="3286125"/>
          <p14:tracePt t="46138" x="7473950" y="3286125"/>
          <p14:tracePt t="46157" x="7518400" y="3286125"/>
          <p14:tracePt t="46172" x="7554913" y="3276600"/>
          <p14:tracePt t="46189" x="7608888" y="3268663"/>
          <p14:tracePt t="46205" x="7653338" y="3259138"/>
          <p14:tracePt t="46222" x="7670800" y="3259138"/>
          <p14:tracePt t="46239" x="7697788" y="3259138"/>
          <p14:tracePt t="46255" x="7705725" y="3259138"/>
          <p14:tracePt t="46289" x="7724775" y="3259138"/>
          <p14:tracePt t="46305" x="7732713" y="3259138"/>
          <p14:tracePt t="46322" x="7742238" y="3251200"/>
          <p14:tracePt t="46339" x="7751763" y="3251200"/>
          <p14:tracePt t="46355" x="7751763" y="3241675"/>
          <p14:tracePt t="46377" x="7751763" y="3232150"/>
          <p14:tracePt t="46389" x="7732713" y="3224213"/>
          <p14:tracePt t="46405" x="7680325" y="3224213"/>
          <p14:tracePt t="46422" x="7589838" y="3224213"/>
          <p14:tracePt t="46439" x="7483475" y="3224213"/>
          <p14:tracePt t="46455" x="7439025" y="3224213"/>
          <p14:tracePt t="46472" x="7394575" y="3224213"/>
          <p14:tracePt t="46489" x="7375525" y="3224213"/>
          <p14:tracePt t="46505" x="7323138" y="3224213"/>
          <p14:tracePt t="46522" x="7277100" y="3224213"/>
          <p14:tracePt t="46540" x="7224713" y="3232150"/>
          <p14:tracePt t="46556" x="7205663" y="3232150"/>
          <p14:tracePt t="46573" x="7180263" y="3232150"/>
          <p14:tracePt t="46589" x="7161213" y="3232150"/>
          <p14:tracePt t="46606" x="7153275" y="3232150"/>
          <p14:tracePt t="46622" x="7143750" y="3232150"/>
          <p14:tracePt t="46642" x="7134225" y="3232150"/>
          <p14:tracePt t="46656" x="7126288" y="3232150"/>
          <p14:tracePt t="46767" x="7134225" y="3232150"/>
          <p14:tracePt t="46787" x="7143750" y="3232150"/>
          <p14:tracePt t="46800" x="7153275" y="3232150"/>
          <p14:tracePt t="46807" x="7161213" y="3232150"/>
          <p14:tracePt t="46822" x="7180263" y="3232150"/>
          <p14:tracePt t="46839" x="7197725" y="3232150"/>
          <p14:tracePt t="46855" x="7224713" y="3232150"/>
          <p14:tracePt t="46872" x="7242175" y="3232150"/>
          <p14:tracePt t="46889" x="7251700" y="3232150"/>
          <p14:tracePt t="46905" x="7259638" y="3232150"/>
          <p14:tracePt t="46922" x="7277100" y="3232150"/>
          <p14:tracePt t="46938" x="7286625" y="3232150"/>
          <p14:tracePt t="46955" x="7304088" y="3232150"/>
          <p14:tracePt t="46971" x="7313613" y="3232150"/>
          <p14:tracePt t="46988" x="7323138" y="3232150"/>
          <p14:tracePt t="47005" x="7348538" y="3232150"/>
          <p14:tracePt t="47021" x="7358063" y="3232150"/>
          <p14:tracePt t="47038" x="7402513" y="3232150"/>
          <p14:tracePt t="47055" x="7439025" y="3232150"/>
          <p14:tracePt t="47072" x="7500938" y="3251200"/>
          <p14:tracePt t="47088" x="7527925" y="3259138"/>
          <p14:tracePt t="47105" x="7537450" y="3259138"/>
          <p14:tracePt t="47107" x="7554913" y="3259138"/>
          <p14:tracePt t="47121" x="7581900" y="3259138"/>
          <p14:tracePt t="47138" x="7608888" y="3259138"/>
          <p14:tracePt t="47155" x="7680325" y="3259138"/>
          <p14:tracePt t="47172" x="7732713" y="3259138"/>
          <p14:tracePt t="47190" x="7831138" y="3259138"/>
          <p14:tracePt t="47209" x="7939088" y="3259138"/>
          <p14:tracePt t="47223" x="8001000" y="3259138"/>
          <p14:tracePt t="47239" x="8072438" y="3259138"/>
          <p14:tracePt t="47255" x="8116888" y="3259138"/>
          <p14:tracePt t="47272" x="8197850" y="3251200"/>
          <p14:tracePt t="47289" x="8242300" y="3251200"/>
          <p14:tracePt t="47306" x="8367713" y="3232150"/>
          <p14:tracePt t="47322" x="8447088" y="3232150"/>
          <p14:tracePt t="47340" x="8572500" y="3214688"/>
          <p14:tracePt t="47355" x="8616950" y="3214688"/>
          <p14:tracePt t="47372" x="8680450" y="3197225"/>
          <p14:tracePt t="47389" x="8742363" y="3187700"/>
          <p14:tracePt t="47405" x="8777288" y="3187700"/>
          <p14:tracePt t="47422" x="8823325" y="3187700"/>
          <p14:tracePt t="47439" x="8867775" y="3187700"/>
          <p14:tracePt t="47456" x="8912225" y="3170238"/>
          <p14:tracePt t="47472" x="8939213" y="3170238"/>
          <p14:tracePt t="47489" x="8956675" y="3160713"/>
          <p14:tracePt t="47505" x="8983663" y="3160713"/>
          <p14:tracePt t="47539" x="8991600" y="3160713"/>
          <p14:tracePt t="47555" x="9001125" y="3160713"/>
          <p14:tracePt t="47574" x="9010650" y="3160713"/>
          <p14:tracePt t="47648" x="9001125" y="3160713"/>
          <p14:tracePt t="47656" x="8983663" y="3160713"/>
          <p14:tracePt t="47662" x="8966200" y="3160713"/>
          <p14:tracePt t="47672" x="8939213" y="3160713"/>
          <p14:tracePt t="47689" x="8848725" y="3152775"/>
          <p14:tracePt t="47705" x="8759825" y="3170238"/>
          <p14:tracePt t="47723" x="8616950" y="3197225"/>
          <p14:tracePt t="47739" x="8510588" y="3224213"/>
          <p14:tracePt t="47755" x="8394700" y="3241675"/>
          <p14:tracePt t="47772" x="8313738" y="3259138"/>
          <p14:tracePt t="47789" x="8286750" y="3268663"/>
          <p14:tracePt t="47805" x="8259763" y="3268663"/>
          <p14:tracePt t="47822" x="8232775" y="3268663"/>
          <p14:tracePt t="47840" x="8205788" y="3268663"/>
          <p14:tracePt t="47855" x="8188325" y="3268663"/>
          <p14:tracePt t="47873" x="8170863" y="3268663"/>
          <p14:tracePt t="47889" x="8143875" y="3268663"/>
          <p14:tracePt t="47905" x="8126413" y="3268663"/>
          <p14:tracePt t="47922" x="8099425" y="3276600"/>
          <p14:tracePt t="47938" x="8054975" y="3286125"/>
          <p14:tracePt t="47955" x="7983538" y="3286125"/>
          <p14:tracePt t="47971" x="7956550" y="3286125"/>
          <p14:tracePt t="47988" x="7920038" y="3286125"/>
          <p14:tracePt t="48005" x="7902575" y="3286125"/>
          <p14:tracePt t="48021" x="7885113" y="3286125"/>
          <p14:tracePt t="48038" x="7848600" y="3286125"/>
          <p14:tracePt t="48055" x="7823200" y="3286125"/>
          <p14:tracePt t="48071" x="7796213" y="3286125"/>
          <p14:tracePt t="48088" x="7777163" y="3286125"/>
          <p14:tracePt t="48105" x="7759700" y="3286125"/>
          <p14:tracePt t="48121" x="7751763" y="3276600"/>
          <p14:tracePt t="48138" x="7742238" y="3276600"/>
          <p14:tracePt t="48155" x="7715250" y="3276600"/>
          <p14:tracePt t="48172" x="7697788" y="3276600"/>
          <p14:tracePt t="48189" x="7670800" y="3268663"/>
          <p14:tracePt t="48205" x="7653338" y="3268663"/>
          <p14:tracePt t="48222" x="7616825" y="3268663"/>
          <p14:tracePt t="48239" x="7599363" y="3259138"/>
          <p14:tracePt t="48257" x="7562850" y="3259138"/>
          <p14:tracePt t="48272" x="7545388" y="3259138"/>
          <p14:tracePt t="48289" x="7527925" y="3259138"/>
          <p14:tracePt t="48305" x="7510463" y="3259138"/>
          <p14:tracePt t="48322" x="7500938" y="3259138"/>
          <p14:tracePt t="48339" x="7491413" y="3259138"/>
          <p14:tracePt t="48355" x="7483475" y="3259138"/>
          <p14:tracePt t="48408" x="7473950" y="3259138"/>
          <p14:tracePt t="48429" x="7466013" y="3259138"/>
          <p14:tracePt t="48435" x="7466013" y="3251200"/>
          <p14:tracePt t="48443" x="7456488" y="3251200"/>
          <p14:tracePt t="48463" x="7446963" y="3251200"/>
          <p14:tracePt t="48497" x="7439025" y="3251200"/>
          <p14:tracePt t="48531" x="7429500" y="3251200"/>
          <p14:tracePt t="48614" x="7419975" y="3251200"/>
          <p14:tracePt t="48654" x="7412038" y="3251200"/>
          <p14:tracePt t="48668" x="7402513" y="3251200"/>
          <p14:tracePt t="48695" x="7394575" y="3251200"/>
          <p14:tracePt t="48709" x="7385050" y="3251200"/>
          <p14:tracePt t="48825" x="7385050" y="3241675"/>
          <p14:tracePt t="49042" x="7375525" y="3241675"/>
          <p14:tracePt t="49069" x="7367588" y="3241675"/>
          <p14:tracePt t="49482" x="7375525" y="3241675"/>
          <p14:tracePt t="49496" x="7375525" y="3232150"/>
          <p14:tracePt t="49516" x="7385050" y="3232150"/>
          <p14:tracePt t="49530" x="7385050" y="3224213"/>
          <p14:tracePt t="49577" x="7385050" y="3214688"/>
          <p14:tracePt t="49599" x="7394575" y="3214688"/>
          <p14:tracePt t="49680" x="7385050" y="3214688"/>
          <p14:tracePt t="49708" x="7375525" y="3214688"/>
          <p14:tracePt t="49735" x="7367588" y="3214688"/>
          <p14:tracePt t="49742" x="7367588" y="3224213"/>
          <p14:tracePt t="49755" x="7358063" y="3224213"/>
          <p14:tracePt t="49772" x="7348538" y="3224213"/>
          <p14:tracePt t="49789" x="7340600" y="3224213"/>
          <p14:tracePt t="49817" x="7331075" y="3224213"/>
          <p14:tracePt t="49865" x="7331075" y="3232150"/>
          <p14:tracePt t="49987" x="7340600" y="3232150"/>
          <p14:tracePt t="50007" x="7348538" y="3232150"/>
          <p14:tracePt t="50020" x="7358063" y="3232150"/>
          <p14:tracePt t="50041" x="7367588" y="3232150"/>
          <p14:tracePt t="50068" x="7375525" y="3232150"/>
          <p14:tracePt t="50089" x="7385050" y="3232150"/>
          <p14:tracePt t="50096" x="7394575" y="3232150"/>
          <p14:tracePt t="50117" x="7402513" y="3232150"/>
          <p14:tracePt t="50130" x="7412038" y="3232150"/>
          <p14:tracePt t="50159" x="7419975" y="3232150"/>
          <p14:tracePt t="50173" x="7429500" y="3232150"/>
          <p14:tracePt t="50200" x="7439025" y="3232150"/>
          <p14:tracePt t="50221" x="7446963" y="3232150"/>
          <p14:tracePt t="50248" x="7456488" y="3232150"/>
          <p14:tracePt t="50262" x="7466013" y="3232150"/>
          <p14:tracePt t="50296" x="7473950" y="3232150"/>
          <p14:tracePt t="50331" x="7483475" y="3232150"/>
          <p14:tracePt t="50337" x="7483475" y="3241675"/>
          <p14:tracePt t="50357" x="7491413" y="3241675"/>
          <p14:tracePt t="50371" x="7500938" y="3241675"/>
          <p14:tracePt t="50392" x="7510463" y="3241675"/>
          <p14:tracePt t="50412" x="7518400" y="3241675"/>
          <p14:tracePt t="50426" x="7527925" y="3241675"/>
          <p14:tracePt t="50440" x="7545388" y="3241675"/>
          <p14:tracePt t="50453" x="7554913" y="3241675"/>
          <p14:tracePt t="50467" x="7572375" y="3241675"/>
          <p14:tracePt t="50474" x="7581900" y="3241675"/>
          <p14:tracePt t="50489" x="7589838" y="3251200"/>
          <p14:tracePt t="50506" x="7608888" y="3251200"/>
          <p14:tracePt t="50522" x="7626350" y="3259138"/>
          <p14:tracePt t="50555" x="7634288" y="3259138"/>
          <p14:tracePt t="50572" x="7643813" y="3259138"/>
          <p14:tracePt t="50604" x="7653338" y="3259138"/>
          <p14:tracePt t="50657" x="7661275" y="3259138"/>
          <p14:tracePt t="50871" x="7670800" y="3259138"/>
          <p14:tracePt t="50884" x="7680325" y="3259138"/>
          <p14:tracePt t="50891" x="7697788" y="3259138"/>
          <p14:tracePt t="50905" x="7715250" y="3259138"/>
          <p14:tracePt t="50922" x="7751763" y="3259138"/>
          <p14:tracePt t="50938" x="7786688" y="3259138"/>
          <p14:tracePt t="50955" x="7804150" y="3259138"/>
          <p14:tracePt t="50971" x="7848600" y="3259138"/>
          <p14:tracePt t="50988" x="7867650" y="3259138"/>
          <p14:tracePt t="51005" x="7894638" y="3259138"/>
          <p14:tracePt t="51021" x="7902575" y="3251200"/>
          <p14:tracePt t="51038" x="7912100" y="3251200"/>
          <p14:tracePt t="51055" x="7929563" y="3251200"/>
          <p14:tracePt t="51071" x="7939088" y="3251200"/>
          <p14:tracePt t="51088" x="7947025" y="3251200"/>
          <p14:tracePt t="51121" x="7956550" y="3251200"/>
          <p14:tracePt t="51143" x="7966075" y="3251200"/>
          <p14:tracePt t="51206" x="7966075" y="3241675"/>
          <p14:tracePt t="51234" x="7966075" y="3232150"/>
          <p14:tracePt t="51253" x="7966075" y="3224213"/>
          <p14:tracePt t="51295" x="7966075" y="3214688"/>
          <p14:tracePt t="51335" x="7956550" y="3214688"/>
          <p14:tracePt t="51349" x="7947025" y="3214688"/>
          <p14:tracePt t="51358" x="7939088" y="3214688"/>
          <p14:tracePt t="51372" x="7929563" y="3214688"/>
          <p14:tracePt t="51389" x="7894638" y="3214688"/>
          <p14:tracePt t="51405" x="7875588" y="3214688"/>
          <p14:tracePt t="51423" x="7848600" y="3214688"/>
          <p14:tracePt t="51439" x="7823200" y="3214688"/>
          <p14:tracePt t="51455" x="7813675" y="3214688"/>
          <p14:tracePt t="51472" x="7804150" y="3214688"/>
          <p14:tracePt t="51489" x="7796213" y="3214688"/>
          <p14:tracePt t="51506" x="7786688" y="3214688"/>
          <p14:tracePt t="51657" x="7796213" y="3214688"/>
          <p14:tracePt t="51671" x="7804150" y="3214688"/>
          <p14:tracePt t="51691" x="7813675" y="3214688"/>
          <p14:tracePt t="51698" x="7823200" y="3214688"/>
          <p14:tracePt t="51706" x="7831138" y="3214688"/>
          <p14:tracePt t="51722" x="7840663" y="3214688"/>
          <p14:tracePt t="51739" x="7867650" y="3214688"/>
          <p14:tracePt t="51755" x="7875588" y="3214688"/>
          <p14:tracePt t="51772" x="7894638" y="3214688"/>
          <p14:tracePt t="51789" x="7902575" y="3214688"/>
          <p14:tracePt t="51807" x="7912100" y="3214688"/>
          <p14:tracePt t="51822" x="7929563" y="3214688"/>
          <p14:tracePt t="51855" x="7947025" y="3224213"/>
          <p14:tracePt t="51872" x="7956550" y="3224213"/>
          <p14:tracePt t="51889" x="7966075" y="3224213"/>
          <p14:tracePt t="51905" x="7991475" y="3224213"/>
          <p14:tracePt t="51922" x="8010525" y="3224213"/>
          <p14:tracePt t="51938" x="8027988" y="3224213"/>
          <p14:tracePt t="51955" x="8037513" y="3224213"/>
          <p14:tracePt t="51971" x="8054975" y="3224213"/>
          <p14:tracePt t="51988" x="8062913" y="3224213"/>
          <p14:tracePt t="52005" x="8089900" y="3224213"/>
          <p14:tracePt t="52021" x="8099425" y="3224213"/>
          <p14:tracePt t="52038" x="8116888" y="3224213"/>
          <p14:tracePt t="52055" x="8126413" y="3224213"/>
          <p14:tracePt t="52071" x="8134350" y="3232150"/>
          <p14:tracePt t="52105" x="8143875" y="3232150"/>
          <p14:tracePt t="52121" x="8153400" y="3232150"/>
          <p14:tracePt t="52245" x="8143875" y="3232150"/>
          <p14:tracePt t="52588" x="8161338" y="3232150"/>
          <p14:tracePt t="52595" x="8197850" y="3232150"/>
          <p14:tracePt t="52606" x="8215313" y="3241675"/>
          <p14:tracePt t="52622" x="8259763" y="3241675"/>
          <p14:tracePt t="52638" x="8296275" y="3251200"/>
          <p14:tracePt t="52655" x="8340725" y="3251200"/>
          <p14:tracePt t="52671" x="8367713" y="3251200"/>
          <p14:tracePt t="52688" x="8412163" y="3251200"/>
          <p14:tracePt t="52705" x="8447088" y="3241675"/>
          <p14:tracePt t="52721" x="8474075" y="3232150"/>
          <p14:tracePt t="52738" x="8510588" y="3232150"/>
          <p14:tracePt t="52756" x="8528050" y="3232150"/>
          <p14:tracePt t="52772" x="8545513" y="3232150"/>
          <p14:tracePt t="52789" x="8562975" y="3232150"/>
          <p14:tracePt t="52805" x="8572500" y="3224213"/>
          <p14:tracePt t="52822" x="8589963" y="3224213"/>
          <p14:tracePt t="52840" x="8609013" y="3224213"/>
          <p14:tracePt t="52855" x="8616950" y="3224213"/>
          <p14:tracePt t="52872" x="8626475" y="3224213"/>
          <p14:tracePt t="52889" x="8634413" y="3224213"/>
          <p14:tracePt t="52922" x="8653463" y="3224213"/>
          <p14:tracePt t="52938" x="8661400" y="3224213"/>
          <p14:tracePt t="52955" x="8680450" y="3224213"/>
          <p14:tracePt t="52971" x="8697913" y="3224213"/>
          <p14:tracePt t="52988" x="8705850" y="3224213"/>
          <p14:tracePt t="53005" x="8732838" y="3224213"/>
          <p14:tracePt t="53021" x="8742363" y="3224213"/>
          <p14:tracePt t="53038" x="8751888" y="3224213"/>
          <p14:tracePt t="53055" x="8759825" y="3224213"/>
          <p14:tracePt t="53072" x="8759825" y="3232150"/>
          <p14:tracePt t="53292" x="8769350" y="3232150"/>
          <p14:tracePt t="53299" x="8786813" y="3232150"/>
          <p14:tracePt t="53306" x="8796338" y="3232150"/>
          <p14:tracePt t="53322" x="8813800" y="3232150"/>
          <p14:tracePt t="53339" x="8848725" y="3224213"/>
          <p14:tracePt t="53355" x="8867775" y="3214688"/>
          <p14:tracePt t="53373" x="8902700" y="3214688"/>
          <p14:tracePt t="53389" x="8929688" y="3214688"/>
          <p14:tracePt t="53405" x="8956675" y="3205163"/>
          <p14:tracePt t="53422" x="8983663" y="3197225"/>
          <p14:tracePt t="53439" x="9010650" y="3197225"/>
          <p14:tracePt t="53456" x="9037638" y="3197225"/>
          <p14:tracePt t="53472" x="9045575" y="3197225"/>
          <p14:tracePt t="53490" x="9072563" y="3197225"/>
          <p14:tracePt t="53522" x="9082088" y="3197225"/>
          <p14:tracePt t="53539" x="9090025" y="3197225"/>
          <p14:tracePt t="53566" x="9099550" y="3197225"/>
          <p14:tracePt t="53847" x="9099550" y="3205163"/>
          <p14:tracePt t="53887" x="9099550" y="3214688"/>
          <p14:tracePt t="53901" x="9109075" y="3224213"/>
          <p14:tracePt t="53909" x="9117013" y="3224213"/>
          <p14:tracePt t="53922" x="9126538" y="3224213"/>
          <p14:tracePt t="53938" x="9144000" y="3232150"/>
          <p14:tracePt t="53955" x="9170988" y="3232150"/>
          <p14:tracePt t="53971" x="9180513" y="3241675"/>
          <p14:tracePt t="53988" x="9188450" y="3241675"/>
          <p14:tracePt t="54022" x="9205913" y="3241675"/>
          <p14:tracePt t="54084" x="9215438" y="3241675"/>
          <p14:tracePt t="54125" x="9224963" y="3241675"/>
          <p14:tracePt t="54153" x="9232900" y="3241675"/>
          <p14:tracePt t="54161" x="9242425" y="3241675"/>
          <p14:tracePt t="54182" x="9251950" y="3241675"/>
          <p14:tracePt t="54202" x="9259888" y="3241675"/>
          <p14:tracePt t="54209" x="9269413" y="3241675"/>
          <p14:tracePt t="54222" x="9277350" y="3241675"/>
          <p14:tracePt t="54239" x="9304338" y="3241675"/>
          <p14:tracePt t="54256" x="9331325" y="3241675"/>
          <p14:tracePt t="54272" x="9367838" y="3241675"/>
          <p14:tracePt t="54289" x="9394825" y="3241675"/>
          <p14:tracePt t="54305" x="9439275" y="3241675"/>
          <p14:tracePt t="54322" x="9466263" y="3241675"/>
          <p14:tracePt t="54339" x="9491663" y="3241675"/>
          <p14:tracePt t="54355" x="9501188" y="3241675"/>
          <p14:tracePt t="54372" x="9537700" y="3241675"/>
          <p14:tracePt t="54389" x="9545638" y="3241675"/>
          <p14:tracePt t="54406" x="9563100" y="3241675"/>
          <p14:tracePt t="54422" x="9572625" y="3241675"/>
          <p14:tracePt t="54439" x="9582150" y="3241675"/>
          <p14:tracePt t="54455" x="9590088" y="3241675"/>
          <p14:tracePt t="54489" x="9599613" y="3241675"/>
          <p14:tracePt t="54505" x="9609138" y="3241675"/>
          <p14:tracePt t="57129" x="9599613" y="3232150"/>
          <p14:tracePt t="57136" x="9563100" y="3214688"/>
          <p14:tracePt t="57143" x="9545638" y="3214688"/>
          <p14:tracePt t="57156" x="9474200" y="3205163"/>
          <p14:tracePt t="57172" x="9340850" y="3179763"/>
          <p14:tracePt t="57188" x="9197975" y="3152775"/>
          <p14:tracePt t="57205" x="9082088" y="3116263"/>
          <p14:tracePt t="57222" x="9001125" y="3108325"/>
          <p14:tracePt t="57238" x="8885238" y="3071813"/>
          <p14:tracePt t="57255" x="8796338" y="3062288"/>
          <p14:tracePt t="57272" x="8670925" y="3044825"/>
          <p14:tracePt t="57288" x="8626475" y="3044825"/>
          <p14:tracePt t="57306" x="8589963" y="3036888"/>
          <p14:tracePt t="57322" x="8555038" y="3027363"/>
          <p14:tracePt t="57339" x="8518525" y="3027363"/>
          <p14:tracePt t="57355" x="8429625" y="3009900"/>
          <p14:tracePt t="57372" x="8348663" y="3009900"/>
          <p14:tracePt t="57389" x="8251825" y="3000375"/>
          <p14:tracePt t="57405" x="8143875" y="2982913"/>
          <p14:tracePt t="57423" x="8072438" y="2982913"/>
          <p14:tracePt t="57439" x="8027988" y="2965450"/>
          <p14:tracePt t="57455" x="7974013" y="2946400"/>
          <p14:tracePt t="57472" x="7867650" y="2928938"/>
          <p14:tracePt t="57489" x="7769225" y="2911475"/>
          <p14:tracePt t="57505" x="7705725" y="2894013"/>
          <p14:tracePt t="57522" x="7643813" y="2857500"/>
          <p14:tracePt t="57539" x="7581900" y="2813050"/>
          <p14:tracePt t="57555" x="7510463" y="2786063"/>
          <p14:tracePt t="57573" x="7394575" y="2732088"/>
          <p14:tracePt t="57589" x="7205663" y="2643188"/>
          <p14:tracePt t="57605" x="7116763" y="2589213"/>
          <p14:tracePt t="57610" x="7054850" y="2571750"/>
          <p14:tracePt t="57622" x="6919913" y="2517775"/>
          <p14:tracePt t="57639" x="6823075" y="2482850"/>
          <p14:tracePt t="57656" x="6715125" y="2438400"/>
          <p14:tracePt t="57672" x="6661150" y="2419350"/>
          <p14:tracePt t="57690" x="6616700" y="2411413"/>
          <p14:tracePt t="57705" x="6572250" y="2393950"/>
          <p14:tracePt t="57722" x="6537325" y="2384425"/>
          <p14:tracePt t="57739" x="6473825" y="2366963"/>
          <p14:tracePt t="57755" x="6456363" y="2347913"/>
          <p14:tracePt t="57772" x="6429375" y="2339975"/>
          <p14:tracePt t="57789" x="6402388" y="2322513"/>
          <p14:tracePt t="57806" x="6394450" y="2303463"/>
          <p14:tracePt t="58348" x="6348413" y="2276475"/>
          <p14:tracePt t="58355" x="6303963" y="2251075"/>
          <p14:tracePt t="58363" x="6259513" y="2224088"/>
          <p14:tracePt t="58372" x="6215063" y="2205038"/>
          <p14:tracePt t="58389" x="5956300" y="2133600"/>
          <p14:tracePt t="58405" x="5803900" y="2108200"/>
          <p14:tracePt t="58422" x="5670550" y="2081213"/>
          <p14:tracePt t="58439" x="5402263" y="2036763"/>
          <p14:tracePt t="58456" x="5224463" y="1982788"/>
          <p14:tracePt t="58472" x="5170488" y="1955800"/>
          <p14:tracePt t="58489" x="5099050" y="1928813"/>
          <p14:tracePt t="58505" x="4875213" y="1866900"/>
          <p14:tracePt t="58522" x="4705350" y="1830388"/>
          <p14:tracePt t="58539" x="4491038" y="1758950"/>
          <p14:tracePt t="58555" x="4330700" y="1704975"/>
          <p14:tracePt t="58572" x="4108450" y="1652588"/>
          <p14:tracePt t="58589" x="4017963" y="1616075"/>
          <p14:tracePt t="58606" x="3946525" y="1589088"/>
          <p14:tracePt t="58622" x="3857625" y="1571625"/>
          <p14:tracePt t="58639" x="3724275" y="1527175"/>
          <p14:tracePt t="58655" x="3465513" y="1438275"/>
          <p14:tracePt t="58672" x="3330575" y="1393825"/>
          <p14:tracePt t="58688" x="3143250" y="1322388"/>
          <p14:tracePt t="58705" x="3017838" y="1285875"/>
          <p14:tracePt t="58722" x="2901950" y="1241425"/>
          <p14:tracePt t="58738" x="2857500" y="1223963"/>
          <p14:tracePt t="58755" x="2822575" y="1196975"/>
          <p14:tracePt t="58772" x="2768600" y="1179513"/>
          <p14:tracePt t="58788" x="2724150" y="1160463"/>
          <p14:tracePt t="58805" x="2633663" y="1143000"/>
          <p14:tracePt t="58822" x="2589213" y="1133475"/>
          <p14:tracePt t="58839" x="2562225" y="1133475"/>
          <p14:tracePt t="58855" x="2544763" y="1133475"/>
          <p14:tracePt t="58873" x="2517775" y="1133475"/>
          <p14:tracePt t="58889" x="2509838" y="1133475"/>
          <p14:tracePt t="58905" x="2490788" y="1133475"/>
          <p14:tracePt t="58938" x="2482850" y="1133475"/>
          <p14:tracePt t="59002" x="2490788" y="1133475"/>
          <p14:tracePt t="59009" x="2500313" y="1143000"/>
          <p14:tracePt t="59030" x="2509838" y="1143000"/>
          <p14:tracePt t="59037" x="2509838" y="1152525"/>
          <p14:tracePt t="59043" x="2527300" y="1152525"/>
          <p14:tracePt t="59057" x="2536825" y="1160463"/>
          <p14:tracePt t="59071" x="2554288" y="1160463"/>
          <p14:tracePt t="59088" x="2562225" y="1169988"/>
          <p14:tracePt t="59105" x="2589213" y="1187450"/>
          <p14:tracePt t="59121" x="2608263" y="1196975"/>
          <p14:tracePt t="59138" x="2625725" y="1214438"/>
          <p14:tracePt t="59155" x="2652713" y="1241425"/>
          <p14:tracePt t="59172" x="2670175" y="1268413"/>
          <p14:tracePt t="59189" x="2679700" y="1295400"/>
          <p14:tracePt t="59205" x="2687638" y="1303338"/>
          <p14:tracePt t="59223" x="2705100" y="1339850"/>
          <p14:tracePt t="59239" x="2705100" y="1347788"/>
          <p14:tracePt t="59256" x="2714625" y="1384300"/>
          <p14:tracePt t="59272" x="2724150" y="1393825"/>
          <p14:tracePt t="59289" x="2724150" y="1411288"/>
          <p14:tracePt t="59305" x="2724150" y="1428750"/>
          <p14:tracePt t="59322" x="2724150" y="1438275"/>
          <p14:tracePt t="59339" x="2724150" y="1446213"/>
          <p14:tracePt t="59355" x="2732088" y="1455738"/>
          <p14:tracePt t="59422" x="2741613" y="1455738"/>
          <p14:tracePt t="59456" x="2751138" y="1455738"/>
          <p14:tracePt t="59470" x="2759075" y="1455738"/>
          <p14:tracePt t="59483" x="2768600" y="1455738"/>
          <p14:tracePt t="59490" x="2776538" y="1455738"/>
          <p14:tracePt t="59506" x="2803525" y="1455738"/>
          <p14:tracePt t="59523" x="2955925" y="1455738"/>
          <p14:tracePt t="59539" x="3098800" y="1455738"/>
          <p14:tracePt t="59556" x="3214688" y="1455738"/>
          <p14:tracePt t="59572" x="3384550" y="1455738"/>
          <p14:tracePt t="59589" x="3473450" y="1473200"/>
          <p14:tracePt t="59605" x="3571875" y="1482725"/>
          <p14:tracePt t="59622" x="3589338" y="1490663"/>
          <p14:tracePt t="59626" x="3598863" y="1490663"/>
          <p14:tracePt t="59640" x="3616325" y="1500188"/>
          <p14:tracePt t="59672" x="3625850" y="1509713"/>
          <p14:tracePt t="59689" x="3633788" y="1509713"/>
          <p14:tracePt t="59705" x="3643313" y="1509713"/>
          <p14:tracePt t="59812" x="3643313" y="1500188"/>
          <p14:tracePt t="59825" x="3643313" y="1490663"/>
          <p14:tracePt t="59866" x="3652838" y="1490663"/>
          <p14:tracePt t="59874" x="3660775" y="1482725"/>
          <p14:tracePt t="59886" x="3679825" y="1473200"/>
          <p14:tracePt t="59894" x="3705225" y="1473200"/>
          <p14:tracePt t="59907" x="3830638" y="1438275"/>
          <p14:tracePt t="59922" x="4108450" y="1393825"/>
          <p14:tracePt t="59938" x="4259263" y="1366838"/>
          <p14:tracePt t="59955" x="4446588" y="1347788"/>
          <p14:tracePt t="59971" x="4572000" y="1339850"/>
          <p14:tracePt t="59988" x="4652963" y="1339850"/>
          <p14:tracePt t="60005" x="4670425" y="1339850"/>
          <p14:tracePt t="60021" x="4679950" y="1339850"/>
          <p14:tracePt t="60038" x="4697413" y="1339850"/>
          <p14:tracePt t="60055" x="4705350" y="1339850"/>
          <p14:tracePt t="60071" x="4714875" y="1339850"/>
          <p14:tracePt t="60105" x="4724400" y="1339850"/>
          <p14:tracePt t="60139" x="4732338" y="1339850"/>
          <p14:tracePt t="60202" x="4732338" y="1347788"/>
          <p14:tracePt t="60222" x="4732338" y="1357313"/>
          <p14:tracePt t="60250" x="4732338" y="1366838"/>
          <p14:tracePt t="60298" x="4732338" y="1374775"/>
          <p14:tracePt t="60366" x="4741863" y="1374775"/>
          <p14:tracePt t="60379" x="4741863" y="1384300"/>
          <p14:tracePt t="60393" x="4751388" y="1393825"/>
          <p14:tracePt t="60407" x="4759325" y="1393825"/>
          <p14:tracePt t="60414" x="4768850" y="1393825"/>
          <p14:tracePt t="60434" x="4776788" y="1401763"/>
          <p14:tracePt t="60448" x="4795838" y="1401763"/>
          <p14:tracePt t="60461" x="4803775" y="1401763"/>
          <p14:tracePt t="60475" x="4813300" y="1401763"/>
          <p14:tracePt t="60489" x="4822825" y="1401763"/>
          <p14:tracePt t="60505" x="4830763" y="1401763"/>
          <p14:tracePt t="60522" x="4857750" y="1401763"/>
          <p14:tracePt t="60539" x="4884738" y="1401763"/>
          <p14:tracePt t="60556" x="4929188" y="1411288"/>
          <p14:tracePt t="60572" x="4973638" y="1411288"/>
          <p14:tracePt t="60589" x="4991100" y="1411288"/>
          <p14:tracePt t="60605" x="5027613" y="1411288"/>
          <p14:tracePt t="60622" x="5045075" y="1411288"/>
          <p14:tracePt t="60639" x="5054600" y="1411288"/>
          <p14:tracePt t="60655" x="5072063" y="1419225"/>
          <p14:tracePt t="60689" x="5081588" y="1419225"/>
          <p14:tracePt t="61225" x="5081588" y="1411288"/>
          <p14:tracePt t="61244" x="5081588" y="1401763"/>
          <p14:tracePt t="61255" x="5081588" y="1393825"/>
          <p14:tracePt t="61262" x="5062538" y="1393825"/>
          <p14:tracePt t="61272" x="5062538" y="1384300"/>
          <p14:tracePt t="61289" x="5054600" y="1374775"/>
          <p14:tracePt t="61666" x="5062538" y="1374775"/>
          <p14:tracePt t="61673" x="5108575" y="1401763"/>
          <p14:tracePt t="61689" x="5180013" y="1446213"/>
          <p14:tracePt t="61705" x="5295900" y="1509713"/>
          <p14:tracePt t="61722" x="5554663" y="1633538"/>
          <p14:tracePt t="61740" x="5867400" y="1751013"/>
          <p14:tracePt t="61756" x="6126163" y="1812925"/>
          <p14:tracePt t="61772" x="6269038" y="1857375"/>
          <p14:tracePt t="61789" x="6438900" y="1919288"/>
          <p14:tracePt t="61805" x="6608763" y="1965325"/>
          <p14:tracePt t="61822" x="6884988" y="2044700"/>
          <p14:tracePt t="61839" x="6983413" y="2089150"/>
          <p14:tracePt t="61856" x="7116763" y="2152650"/>
          <p14:tracePt t="61872" x="7232650" y="2197100"/>
          <p14:tracePt t="61890" x="7367588" y="2276475"/>
          <p14:tracePt t="61905" x="7412038" y="2303463"/>
          <p14:tracePt t="61922" x="7446963" y="2322513"/>
          <p14:tracePt t="61938" x="7500938" y="2357438"/>
          <p14:tracePt t="61955" x="7527925" y="2384425"/>
          <p14:tracePt t="61971" x="7581900" y="2428875"/>
          <p14:tracePt t="61988" x="7643813" y="2465388"/>
          <p14:tracePt t="62005" x="7715250" y="2500313"/>
          <p14:tracePt t="62021" x="7840663" y="2562225"/>
          <p14:tracePt t="62038" x="7885113" y="2589213"/>
          <p14:tracePt t="62055" x="7947025" y="2616200"/>
          <p14:tracePt t="62071" x="7991475" y="2625725"/>
          <p14:tracePt t="62088" x="8062913" y="2660650"/>
          <p14:tracePt t="62105" x="8134350" y="2687638"/>
          <p14:tracePt t="62122" x="8242300" y="2724150"/>
          <p14:tracePt t="62138" x="8296275" y="2751138"/>
          <p14:tracePt t="62155" x="8323263" y="2768600"/>
          <p14:tracePt t="62172" x="8358188" y="2786063"/>
          <p14:tracePt t="62189" x="8375650" y="2803525"/>
          <p14:tracePt t="62205" x="8402638" y="2822575"/>
          <p14:tracePt t="62222" x="8429625" y="2840038"/>
          <p14:tracePt t="62239" x="8439150" y="2857500"/>
          <p14:tracePt t="62255" x="8447088" y="2867025"/>
          <p14:tracePt t="62273" x="8466138" y="2884488"/>
          <p14:tracePt t="62289" x="8474075" y="2894013"/>
          <p14:tracePt t="62305" x="8483600" y="2894013"/>
          <p14:tracePt t="62322" x="8501063" y="2911475"/>
          <p14:tracePt t="62339" x="8501063" y="2919413"/>
          <p14:tracePt t="62355" x="8518525" y="2928938"/>
          <p14:tracePt t="62372" x="8528050" y="2946400"/>
          <p14:tracePt t="62388" x="8537575" y="2955925"/>
          <p14:tracePt t="62405" x="8555038" y="2982913"/>
          <p14:tracePt t="62422" x="8562975" y="3000375"/>
          <p14:tracePt t="62438" x="8589963" y="3017838"/>
          <p14:tracePt t="62455" x="8599488" y="3027363"/>
          <p14:tracePt t="62471" x="8616950" y="3044825"/>
          <p14:tracePt t="62505" x="8634413" y="3054350"/>
          <p14:tracePt t="62521" x="8643938" y="3054350"/>
          <p14:tracePt t="62538" x="8661400" y="3062288"/>
          <p14:tracePt t="62555" x="8688388" y="3081338"/>
          <p14:tracePt t="62571" x="8697913" y="3089275"/>
          <p14:tracePt t="62588" x="8715375" y="3098800"/>
          <p14:tracePt t="62605" x="8724900" y="3098800"/>
          <p14:tracePt t="62621" x="8732838" y="3108325"/>
          <p14:tracePt t="62638" x="8742363" y="3116263"/>
          <p14:tracePt t="62655" x="8751888" y="3125788"/>
          <p14:tracePt t="62671" x="8759825" y="3133725"/>
          <p14:tracePt t="62688" x="8769350" y="3143250"/>
          <p14:tracePt t="62705" x="8777288" y="3160713"/>
          <p14:tracePt t="62721" x="8796338" y="3160713"/>
          <p14:tracePt t="62738" x="8804275" y="3170238"/>
          <p14:tracePt t="62771" x="8813800" y="3179763"/>
          <p14:tracePt t="63280" x="8804275" y="3179763"/>
          <p14:tracePt t="63300" x="8796338" y="3179763"/>
          <p14:tracePt t="63307" x="8786813" y="3179763"/>
          <p14:tracePt t="63322" x="8777288" y="3179763"/>
          <p14:tracePt t="63339" x="8751888" y="3187700"/>
          <p14:tracePt t="63355" x="8634413" y="3197225"/>
          <p14:tracePt t="63372" x="8572500" y="3197225"/>
          <p14:tracePt t="63389" x="8528050" y="3197225"/>
          <p14:tracePt t="63405" x="8510588" y="3197225"/>
          <p14:tracePt t="63423" x="8474075" y="3197225"/>
          <p14:tracePt t="63439" x="8447088" y="3197225"/>
          <p14:tracePt t="63457" x="8402638" y="3197225"/>
          <p14:tracePt t="63472" x="8358188" y="3197225"/>
          <p14:tracePt t="63489" x="8323263" y="3197225"/>
          <p14:tracePt t="63506" x="8286750" y="3197225"/>
          <p14:tracePt t="63522" x="8269288" y="3197225"/>
          <p14:tracePt t="63539" x="8251825" y="3197225"/>
          <p14:tracePt t="63555" x="8242300" y="3197225"/>
          <p14:tracePt t="63573" x="8215313" y="3197225"/>
          <p14:tracePt t="63589" x="8197850" y="3197225"/>
          <p14:tracePt t="63606" x="8180388" y="3205163"/>
          <p14:tracePt t="63622" x="8170863" y="3205163"/>
          <p14:tracePt t="63639" x="8161338" y="3205163"/>
          <p14:tracePt t="63655" x="8143875" y="3205163"/>
          <p14:tracePt t="63672" x="8134350" y="3214688"/>
          <p14:tracePt t="63689" x="8108950" y="3214688"/>
          <p14:tracePt t="63706" x="8081963" y="3214688"/>
          <p14:tracePt t="63723" x="8062913" y="3214688"/>
          <p14:tracePt t="63739" x="8054975" y="3214688"/>
          <p14:tracePt t="63756" x="8045450" y="3214688"/>
          <p14:tracePt t="63772" x="8037513" y="3214688"/>
          <p14:tracePt t="63789" x="8027988" y="3214688"/>
          <p14:tracePt t="63805" x="8018463" y="3214688"/>
          <p14:tracePt t="63822" x="8001000" y="3214688"/>
          <p14:tracePt t="63840" x="7991475" y="3214688"/>
          <p14:tracePt t="63856" x="7983538" y="3214688"/>
          <p14:tracePt t="63895" x="7974013" y="3214688"/>
          <p14:tracePt t="67856" x="7929563" y="3224213"/>
          <p14:tracePt t="67863" x="7875588" y="3232150"/>
          <p14:tracePt t="67872" x="7840663" y="3232150"/>
          <p14:tracePt t="67889" x="7751763" y="3251200"/>
          <p14:tracePt t="67905" x="7732713" y="3259138"/>
          <p14:tracePt t="67922" x="7705725" y="3259138"/>
          <p14:tracePt t="67938" x="7688263" y="3259138"/>
          <p14:tracePt t="67955" x="7680325" y="3268663"/>
          <p14:tracePt t="67971" x="7653338" y="3268663"/>
          <p14:tracePt t="67988" x="7643813" y="3268663"/>
          <p14:tracePt t="68005" x="7626350" y="3268663"/>
          <p14:tracePt t="68021" x="7616825" y="3268663"/>
          <p14:tracePt t="68038" x="7599363" y="3268663"/>
          <p14:tracePt t="68055" x="7572375" y="3268663"/>
          <p14:tracePt t="68071" x="7554913" y="3268663"/>
          <p14:tracePt t="68088" x="7537450" y="3268663"/>
          <p14:tracePt t="68105" x="7527925" y="3268663"/>
          <p14:tracePt t="68121" x="7510463" y="3268663"/>
          <p14:tracePt t="68139" x="7500938" y="3268663"/>
          <p14:tracePt t="68155" x="7491413" y="3268663"/>
          <p14:tracePt t="68172" x="7491413" y="3259138"/>
          <p14:tracePt t="68190" x="7483475" y="3259138"/>
          <p14:tracePt t="68205" x="7473950" y="3251200"/>
          <p14:tracePt t="68222" x="7466013" y="3241675"/>
          <p14:tracePt t="68239" x="7446963" y="3241675"/>
          <p14:tracePt t="68255" x="7439025" y="3224213"/>
          <p14:tracePt t="68272" x="7429500" y="3224213"/>
          <p14:tracePt t="68289" x="7412038" y="3214688"/>
          <p14:tracePt t="68306" x="7402513" y="3205163"/>
          <p14:tracePt t="68339" x="7394575" y="3205163"/>
          <p14:tracePt t="68362" x="7385050" y="3205163"/>
          <p14:tracePt t="68375" x="7375525" y="3205163"/>
          <p14:tracePt t="68451" x="7375525" y="3214688"/>
          <p14:tracePt t="68458" x="7385050" y="3214688"/>
          <p14:tracePt t="68471" x="7394575" y="3214688"/>
          <p14:tracePt t="68485" x="7402513" y="3214688"/>
          <p14:tracePt t="68492" x="7412038" y="3224213"/>
          <p14:tracePt t="68505" x="7419975" y="3232150"/>
          <p14:tracePt t="68522" x="7439025" y="3232150"/>
          <p14:tracePt t="68539" x="7456488" y="3232150"/>
          <p14:tracePt t="68555" x="7466013" y="3241675"/>
          <p14:tracePt t="68573" x="7500938" y="3241675"/>
          <p14:tracePt t="68589" x="7545388" y="3251200"/>
          <p14:tracePt t="68605" x="7599363" y="3251200"/>
          <p14:tracePt t="68622" x="7680325" y="3259138"/>
          <p14:tracePt t="68639" x="7724775" y="3268663"/>
          <p14:tracePt t="68655" x="7786688" y="3268663"/>
          <p14:tracePt t="68672" x="7831138" y="3268663"/>
          <p14:tracePt t="68688" x="7875588" y="3268663"/>
          <p14:tracePt t="68705" x="7956550" y="3268663"/>
          <p14:tracePt t="68722" x="8018463" y="3268663"/>
          <p14:tracePt t="68738" x="8062913" y="3268663"/>
          <p14:tracePt t="68755" x="8108950" y="3268663"/>
          <p14:tracePt t="68772" x="8188325" y="3276600"/>
          <p14:tracePt t="68789" x="8251825" y="3286125"/>
          <p14:tracePt t="68806" x="8358188" y="3286125"/>
          <p14:tracePt t="68822" x="8420100" y="3295650"/>
          <p14:tracePt t="68840" x="8491538" y="3295650"/>
          <p14:tracePt t="68855" x="8537575" y="3295650"/>
          <p14:tracePt t="68873" x="8572500" y="3295650"/>
          <p14:tracePt t="68889" x="8599488" y="3303588"/>
          <p14:tracePt t="68906" x="8643938" y="3303588"/>
          <p14:tracePt t="68922" x="8688388" y="3313113"/>
          <p14:tracePt t="68938" x="8742363" y="3313113"/>
          <p14:tracePt t="68955" x="8796338" y="3322638"/>
          <p14:tracePt t="68971" x="8831263" y="3322638"/>
          <p14:tracePt t="68988" x="8867775" y="3330575"/>
          <p14:tracePt t="69005" x="8894763" y="3330575"/>
          <p14:tracePt t="69021" x="8912225" y="3330575"/>
          <p14:tracePt t="69038" x="8929688" y="3330575"/>
          <p14:tracePt t="69055" x="8939213" y="3330575"/>
          <p14:tracePt t="69071" x="8956675" y="3330575"/>
          <p14:tracePt t="69088" x="8966200" y="3330575"/>
          <p14:tracePt t="69105" x="8974138" y="3330575"/>
          <p14:tracePt t="69121" x="8983663" y="3330575"/>
          <p14:tracePt t="69138" x="8983663" y="3322638"/>
          <p14:tracePt t="69172" x="8983663" y="3313113"/>
          <p14:tracePt t="69190" x="8983663" y="3303588"/>
          <p14:tracePt t="69227" x="8974138" y="3295650"/>
          <p14:tracePt t="69238" x="8974138" y="3286125"/>
          <p14:tracePt t="69245" x="8966200" y="3286125"/>
          <p14:tracePt t="69256" x="8956675" y="3286125"/>
          <p14:tracePt t="69272" x="8947150" y="3286125"/>
          <p14:tracePt t="69289" x="8947150" y="3276600"/>
          <p14:tracePt t="69305" x="8939213" y="3276600"/>
          <p14:tracePt t="69322" x="8920163" y="3268663"/>
          <p14:tracePt t="69340" x="8894763" y="3268663"/>
          <p14:tracePt t="69355" x="8848725" y="3268663"/>
          <p14:tracePt t="69373" x="8796338" y="3268663"/>
          <p14:tracePt t="69389" x="8769350" y="3268663"/>
          <p14:tracePt t="69405" x="8742363" y="3268663"/>
          <p14:tracePt t="69422" x="8705850" y="3268663"/>
          <p14:tracePt t="69439" x="8688388" y="3268663"/>
          <p14:tracePt t="69455" x="8670925" y="3268663"/>
          <p14:tracePt t="69472" x="8653463" y="3268663"/>
          <p14:tracePt t="69489" x="8634413" y="3268663"/>
          <p14:tracePt t="69505" x="8626475" y="3268663"/>
          <p14:tracePt t="69523" x="8616950" y="3268663"/>
          <p14:tracePt t="69555" x="8609013" y="3268663"/>
          <p14:tracePt t="69682" x="8609013" y="3259138"/>
          <p14:tracePt t="69716" x="8609013" y="3251200"/>
          <p14:tracePt t="69723" x="8616950" y="3251200"/>
          <p14:tracePt t="69764" x="8626475" y="3251200"/>
          <p14:tracePt t="69778" x="8626475" y="3241675"/>
          <p14:tracePt t="69826" x="8634413" y="3241675"/>
          <p14:tracePt t="69840" x="8643938" y="3241675"/>
          <p14:tracePt t="69874" x="8653463" y="3241675"/>
          <p14:tracePt t="69906" x="8661400" y="3241675"/>
          <p14:tracePt t="69934" x="8670925" y="3241675"/>
          <p14:tracePt t="69954" x="8680450" y="3241675"/>
          <p14:tracePt t="69967" x="8688388" y="3241675"/>
          <p14:tracePt t="69981" x="8688388" y="3251200"/>
          <p14:tracePt t="69988" x="8697913" y="3251200"/>
          <p14:tracePt t="70015" x="8705850" y="3251200"/>
          <p14:tracePt t="70023" x="8715375" y="3251200"/>
          <p14:tracePt t="70042" x="8724900" y="3251200"/>
          <p14:tracePt t="70063" x="8732838" y="3251200"/>
          <p14:tracePt t="70077" x="8742363" y="3251200"/>
          <p14:tracePt t="70091" x="8751888" y="3251200"/>
          <p14:tracePt t="70105" x="8759825" y="3251200"/>
          <p14:tracePt t="70121" x="8769350" y="3251200"/>
          <p14:tracePt t="70147" x="8777288" y="3251200"/>
          <p14:tracePt t="70161" x="8786813" y="3251200"/>
          <p14:tracePt t="70175" x="8796338" y="3251200"/>
          <p14:tracePt t="70202" x="8804275" y="3251200"/>
          <p14:tracePt t="70236" x="8813800" y="3251200"/>
          <p14:tracePt t="70257" x="8823325" y="3251200"/>
          <p14:tracePt t="70264" x="8831263" y="3251200"/>
          <p14:tracePt t="70284" x="8840788" y="3251200"/>
          <p14:tracePt t="70298" x="8848725" y="3251200"/>
          <p14:tracePt t="70319" x="8858250" y="3251200"/>
          <p14:tracePt t="70332" x="8867775" y="3251200"/>
          <p14:tracePt t="70407" x="8875713" y="3251200"/>
          <p14:tracePt t="70434" x="8885238" y="3251200"/>
          <p14:tracePt t="70468" x="8894763" y="3251200"/>
          <p14:tracePt t="70489" x="8902700" y="3251200"/>
          <p14:tracePt t="70503" x="8902700" y="3241675"/>
          <p14:tracePt t="70516" x="8912225" y="3241675"/>
          <p14:tracePt t="70551" x="8920163" y="3241675"/>
          <p14:tracePt t="70578" x="8929688" y="3241675"/>
          <p14:tracePt t="70599" x="8939213" y="3232150"/>
          <p14:tracePt t="70626" x="8947150" y="3232150"/>
          <p14:tracePt t="70749" x="8947150" y="3224213"/>
          <p14:tracePt t="70770" x="8939213" y="3214688"/>
          <p14:tracePt t="70783" x="8929688" y="3214688"/>
          <p14:tracePt t="70797" x="8920163" y="3214688"/>
          <p14:tracePt t="70811" x="8912225" y="3214688"/>
          <p14:tracePt t="70825" x="8902700" y="3214688"/>
          <p14:tracePt t="70839" x="8894763" y="3214688"/>
          <p14:tracePt t="70855" x="8885238" y="3214688"/>
          <p14:tracePt t="70872" x="8875713" y="3224213"/>
          <p14:tracePt t="70892" x="8867775" y="3224213"/>
          <p14:tracePt t="70905" x="8858250" y="3224213"/>
          <p14:tracePt t="70922" x="8848725" y="3232150"/>
          <p14:tracePt t="70938" x="8840788" y="3232150"/>
          <p14:tracePt t="70955" x="8831263" y="3232150"/>
          <p14:tracePt t="70971" x="8823325" y="3241675"/>
          <p14:tracePt t="70988" x="8813800" y="3251200"/>
          <p14:tracePt t="71005" x="8804275" y="3251200"/>
          <p14:tracePt t="71021" x="8796338" y="3251200"/>
          <p14:tracePt t="71038" x="8786813" y="3259138"/>
          <p14:tracePt t="71071" x="8777288" y="3259138"/>
          <p14:tracePt t="71110" x="8769350" y="3259138"/>
          <p14:tracePt t="71227" x="8777288" y="3259138"/>
          <p14:tracePt t="71254" x="8786813" y="3259138"/>
          <p14:tracePt t="71269" x="8796338" y="3259138"/>
          <p14:tracePt t="71276" x="8796338" y="3251200"/>
          <p14:tracePt t="71289" x="8804275" y="3251200"/>
          <p14:tracePt t="71305" x="8813800" y="3251200"/>
          <p14:tracePt t="71323" x="8831263" y="3251200"/>
          <p14:tracePt t="71339" x="8840788" y="3251200"/>
          <p14:tracePt t="71356" x="8848725" y="3251200"/>
          <p14:tracePt t="71372" x="8858250" y="3251200"/>
          <p14:tracePt t="71389" x="8867775" y="3251200"/>
          <p14:tracePt t="71405" x="8875713" y="3251200"/>
          <p14:tracePt t="71439" x="8885238" y="3251200"/>
          <p14:tracePt t="71460" x="8894763" y="3251200"/>
          <p14:tracePt t="71508" x="8902700" y="3251200"/>
          <p14:tracePt t="71563" x="8912225" y="3251200"/>
          <p14:tracePt t="71700" x="8920163" y="3251200"/>
          <p14:tracePt t="71857" x="8929688" y="3251200"/>
          <p14:tracePt t="71944" x="8939213" y="3251200"/>
          <p14:tracePt t="71972" x="8947150" y="3251200"/>
          <p14:tracePt t="71999" x="8956675" y="3251200"/>
          <p14:tracePt t="72027" x="8966200" y="3251200"/>
          <p14:tracePt t="72047" x="8974138" y="3251200"/>
          <p14:tracePt t="72081" x="8983663" y="3251200"/>
          <p14:tracePt t="72459" x="8974138" y="3251200"/>
          <p14:tracePt t="72479" x="8966200" y="3251200"/>
          <p14:tracePt t="72500" x="8956675" y="3251200"/>
          <p14:tracePt t="72521" x="8947150" y="3251200"/>
          <p14:tracePt t="72541" x="8939213" y="3251200"/>
          <p14:tracePt t="72547" x="8929688" y="3251200"/>
          <p14:tracePt t="72562" x="8920163" y="3251200"/>
          <p14:tracePt t="72575" x="8912225" y="3251200"/>
          <p14:tracePt t="72596" x="8894763" y="3251200"/>
          <p14:tracePt t="72605" x="8885238" y="3251200"/>
          <p14:tracePt t="72622" x="8804275" y="3259138"/>
          <p14:tracePt t="72639" x="8653463" y="3268663"/>
          <p14:tracePt t="72656" x="8582025" y="3276600"/>
          <p14:tracePt t="72659" x="8537575" y="3286125"/>
          <p14:tracePt t="72672" x="8491538" y="3286125"/>
          <p14:tracePt t="72689" x="8466138" y="3286125"/>
          <p14:tracePt t="72705" x="8429625" y="3286125"/>
          <p14:tracePt t="72722" x="8412163" y="3295650"/>
          <p14:tracePt t="72739" x="8348663" y="3303588"/>
          <p14:tracePt t="72755" x="8304213" y="3303588"/>
          <p14:tracePt t="72772" x="8286750" y="3303588"/>
          <p14:tracePt t="72789" x="8242300" y="3313113"/>
          <p14:tracePt t="72806" x="8215313" y="3313113"/>
          <p14:tracePt t="72822" x="8180388" y="3322638"/>
          <p14:tracePt t="72839" x="8153400" y="3322638"/>
          <p14:tracePt t="72856" x="8116888" y="3330575"/>
          <p14:tracePt t="72872" x="8089900" y="3330575"/>
          <p14:tracePt t="72889" x="8081963" y="3340100"/>
          <p14:tracePt t="72905" x="8072438" y="3340100"/>
          <p14:tracePt t="72922" x="8054975" y="3340100"/>
          <p14:tracePt t="72957" x="8045450" y="3340100"/>
          <p14:tracePt t="73011" x="8037513" y="3340100"/>
          <p14:tracePt t="73073" x="8037513" y="3330575"/>
          <p14:tracePt t="73080" x="8027988" y="3322638"/>
          <p14:tracePt t="73088" x="8018463" y="3322638"/>
          <p14:tracePt t="73105" x="8010525" y="3313113"/>
          <p14:tracePt t="73121" x="7991475" y="3303588"/>
          <p14:tracePt t="73138" x="7983538" y="3286125"/>
          <p14:tracePt t="73155" x="7974013" y="3286125"/>
          <p14:tracePt t="73172" x="7966075" y="3276600"/>
          <p14:tracePt t="73198" x="7956550" y="3276600"/>
          <p14:tracePt t="73321" x="7956550" y="3268663"/>
          <p14:tracePt t="73334" x="7966075" y="3268663"/>
          <p14:tracePt t="73355" x="7974013" y="3268663"/>
          <p14:tracePt t="73368" x="7983538" y="3268663"/>
          <p14:tracePt t="73375" x="7991475" y="3268663"/>
          <p14:tracePt t="73396" x="8001000" y="3268663"/>
          <p14:tracePt t="73405" x="8010525" y="3268663"/>
          <p14:tracePt t="73422" x="8027988" y="3268663"/>
          <p14:tracePt t="73456" x="8045450" y="3268663"/>
          <p14:tracePt t="73472" x="8054975" y="3268663"/>
          <p14:tracePt t="73489" x="8062913" y="3268663"/>
          <p14:tracePt t="73505" x="8072438" y="3268663"/>
          <p14:tracePt t="73539" x="8081963" y="3268663"/>
          <p14:tracePt t="73560" x="8089900" y="3268663"/>
          <p14:tracePt t="73581" x="8099425" y="3268663"/>
          <p14:tracePt t="73724" x="8089900" y="3268663"/>
          <p14:tracePt t="77583" x="8072438" y="3268663"/>
          <p14:tracePt t="77590" x="8037513" y="3276600"/>
          <p14:tracePt t="77605" x="7902575" y="3286125"/>
          <p14:tracePt t="77622" x="7705725" y="3303588"/>
          <p14:tracePt t="77639" x="7643813" y="3303588"/>
          <p14:tracePt t="77657" x="7554913" y="3303588"/>
          <p14:tracePt t="77672" x="7491413" y="3303588"/>
          <p14:tracePt t="77689" x="7412038" y="3286125"/>
          <p14:tracePt t="77705" x="7286625" y="3259138"/>
          <p14:tracePt t="77722" x="7224713" y="3232150"/>
          <p14:tracePt t="77739" x="7170738" y="3205163"/>
          <p14:tracePt t="77755" x="7134225" y="3197225"/>
          <p14:tracePt t="77773" x="7081838" y="3160713"/>
          <p14:tracePt t="77789" x="7054850" y="3143250"/>
          <p14:tracePt t="77805" x="7018338" y="3125788"/>
          <p14:tracePt t="77822" x="6965950" y="3098800"/>
          <p14:tracePt t="77839" x="6946900" y="3089275"/>
          <p14:tracePt t="77855" x="6911975" y="3071813"/>
          <p14:tracePt t="77872" x="6894513" y="3062288"/>
          <p14:tracePt t="77890" x="6858000" y="3054350"/>
          <p14:tracePt t="77905" x="6823075" y="3044825"/>
          <p14:tracePt t="77922" x="6804025" y="3044825"/>
          <p14:tracePt t="77938" x="6759575" y="3036888"/>
          <p14:tracePt t="77955" x="6742113" y="3036888"/>
          <p14:tracePt t="77971" x="6724650" y="3036888"/>
          <p14:tracePt t="78390" x="6634163" y="3027363"/>
          <p14:tracePt t="78397" x="6527800" y="3009900"/>
          <p14:tracePt t="78405" x="6394450" y="3000375"/>
          <p14:tracePt t="78423" x="6251575" y="2973388"/>
          <p14:tracePt t="78439" x="6099175" y="2938463"/>
          <p14:tracePt t="78456" x="5894388" y="2911475"/>
          <p14:tracePt t="78472" x="5322888" y="2803525"/>
          <p14:tracePt t="78489" x="4795838" y="2732088"/>
          <p14:tracePt t="78505" x="4527550" y="2679700"/>
          <p14:tracePt t="78522" x="4276725" y="2660650"/>
          <p14:tracePt t="78539" x="3813175" y="2616200"/>
          <p14:tracePt t="78555" x="3517900" y="2616200"/>
          <p14:tracePt t="78572" x="3268663" y="2598738"/>
          <p14:tracePt t="78589" x="3017838" y="2589213"/>
          <p14:tracePt t="78605" x="2768600" y="2589213"/>
          <p14:tracePt t="78622" x="2428875" y="2589213"/>
          <p14:tracePt t="78639" x="2143125" y="2598738"/>
          <p14:tracePt t="78655" x="1982788" y="2608263"/>
          <p14:tracePt t="78672" x="1847850" y="2643188"/>
          <p14:tracePt t="78676" x="1758950" y="2660650"/>
          <p14:tracePt t="78689" x="1544638" y="2705100"/>
          <p14:tracePt t="78705" x="1393825" y="2732088"/>
          <p14:tracePt t="78723" x="1295400" y="2732088"/>
          <p14:tracePt t="78738" x="1196975" y="2751138"/>
          <p14:tracePt t="78755" x="1152525" y="2751138"/>
          <p14:tracePt t="78772" x="1081088" y="2768600"/>
          <p14:tracePt t="78788" x="1054100" y="2776538"/>
          <p14:tracePt t="78805" x="1027113" y="2786063"/>
          <p14:tracePt t="78822" x="1009650" y="2786063"/>
          <p14:tracePt t="78838" x="1000125" y="2795588"/>
          <p14:tracePt t="78855" x="990600" y="2795588"/>
          <p14:tracePt t="78872" x="990600" y="2803525"/>
          <p14:tracePt t="78889" x="990600" y="2813050"/>
          <p14:tracePt t="78922" x="1000125" y="2813050"/>
          <p14:tracePt t="78938" x="1009650" y="2813050"/>
          <p14:tracePt t="78955" x="1044575" y="2830513"/>
          <p14:tracePt t="78971" x="1089025" y="2857500"/>
          <p14:tracePt t="78988" x="1133475" y="2884488"/>
          <p14:tracePt t="79005" x="1179513" y="2911475"/>
          <p14:tracePt t="79021" x="1204913" y="2928938"/>
          <p14:tracePt t="79038" x="1241425" y="2946400"/>
          <p14:tracePt t="79055" x="1268413" y="2973388"/>
          <p14:tracePt t="79071" x="1330325" y="3000375"/>
          <p14:tracePt t="79088" x="1384300" y="3027363"/>
          <p14:tracePt t="79105" x="1438275" y="3044825"/>
          <p14:tracePt t="79121" x="1517650" y="3071813"/>
          <p14:tracePt t="79138" x="1554163" y="3089275"/>
          <p14:tracePt t="79155" x="1589088" y="3098800"/>
          <p14:tracePt t="79171" x="1616075" y="3108325"/>
          <p14:tracePt t="79189" x="1660525" y="3125788"/>
          <p14:tracePt t="79205" x="1697038" y="3133725"/>
          <p14:tracePt t="79223" x="1785938" y="3152775"/>
          <p14:tracePt t="79239" x="1847850" y="3160713"/>
          <p14:tracePt t="79255" x="1893888" y="3170238"/>
          <p14:tracePt t="79272" x="1965325" y="3170238"/>
          <p14:tracePt t="79289" x="2000250" y="3170238"/>
          <p14:tracePt t="79306" x="2054225" y="3170238"/>
          <p14:tracePt t="79322" x="2081213" y="3170238"/>
          <p14:tracePt t="79339" x="2125663" y="3170238"/>
          <p14:tracePt t="79355" x="2143125" y="3170238"/>
          <p14:tracePt t="79372" x="2160588" y="3170238"/>
          <p14:tracePt t="79388" x="2197100" y="3160713"/>
          <p14:tracePt t="79405" x="2241550" y="3152775"/>
          <p14:tracePt t="79422" x="2347913" y="3125788"/>
          <p14:tracePt t="79439" x="2384425" y="3116263"/>
          <p14:tracePt t="79456" x="2419350" y="3098800"/>
          <p14:tracePt t="79472" x="2446338" y="3089275"/>
          <p14:tracePt t="79490" x="2490788" y="3081338"/>
          <p14:tracePt t="79505" x="2517775" y="3071813"/>
          <p14:tracePt t="79522" x="2536825" y="3062288"/>
          <p14:tracePt t="79539" x="2554288" y="3062288"/>
          <p14:tracePt t="79555" x="2571750" y="3062288"/>
          <p14:tracePt t="79572" x="2589213" y="3054350"/>
          <p14:tracePt t="79589" x="2616200" y="3054350"/>
          <p14:tracePt t="79606" x="2652713" y="3044825"/>
          <p14:tracePt t="79622" x="2679700" y="3036888"/>
          <p14:tracePt t="79639" x="2714625" y="3036888"/>
          <p14:tracePt t="79655" x="2786063" y="3036888"/>
          <p14:tracePt t="79672" x="2840038" y="3036888"/>
          <p14:tracePt t="79676" x="2867025" y="3036888"/>
          <p14:tracePt t="79688" x="2938463" y="3044825"/>
          <p14:tracePt t="79705" x="3009900" y="3044825"/>
          <p14:tracePt t="79723" x="3108325" y="3054350"/>
          <p14:tracePt t="79739" x="3152775" y="3054350"/>
          <p14:tracePt t="79757" x="3179763" y="3054350"/>
          <p14:tracePt t="79772" x="3197225" y="3054350"/>
          <p14:tracePt t="79789" x="3205163" y="3054350"/>
          <p14:tracePt t="79805" x="3214688" y="3054350"/>
          <p14:tracePt t="79839" x="3224213" y="3054350"/>
          <p14:tracePt t="79855" x="3232150" y="3054350"/>
          <p14:tracePt t="79907" x="3241675" y="3054350"/>
          <p14:tracePt t="80009" x="3251200" y="3054350"/>
          <p14:tracePt t="80023" x="3259138" y="3054350"/>
          <p14:tracePt t="80037" x="3268663" y="3054350"/>
          <p14:tracePt t="80050" x="3276600" y="3054350"/>
          <p14:tracePt t="80064" x="3286125" y="3054350"/>
          <p14:tracePt t="80078" x="3295650" y="3054350"/>
          <p14:tracePt t="80088" x="3303588" y="3054350"/>
          <p14:tracePt t="80106" x="3313113" y="3054350"/>
          <p14:tracePt t="80121" x="3322638" y="3054350"/>
          <p14:tracePt t="80153" x="3330575" y="3054350"/>
          <p14:tracePt t="80168" x="3340100" y="3054350"/>
          <p14:tracePt t="80189" x="3348038" y="3054350"/>
          <p14:tracePt t="80202" x="3357563" y="3054350"/>
          <p14:tracePt t="80224" x="3375025" y="3054350"/>
          <p14:tracePt t="80238" x="3384550" y="3054350"/>
          <p14:tracePt t="80257" x="3394075" y="3054350"/>
          <p14:tracePt t="80271" x="3402013" y="3054350"/>
          <p14:tracePt t="80278" x="3411538" y="3054350"/>
          <p14:tracePt t="80291" x="3419475" y="3054350"/>
          <p14:tracePt t="80305" x="3429000" y="3054350"/>
          <p14:tracePt t="80322" x="3438525" y="3054350"/>
          <p14:tracePt t="80338" x="3465513" y="3054350"/>
          <p14:tracePt t="80355" x="3490913" y="3054350"/>
          <p14:tracePt t="80372" x="3517900" y="3054350"/>
          <p14:tracePt t="80389" x="3527425" y="3054350"/>
          <p14:tracePt t="80406" x="3544888" y="3054350"/>
          <p14:tracePt t="80422" x="3554413" y="3054350"/>
          <p14:tracePt t="80455" x="3562350" y="3054350"/>
          <p14:tracePt t="80728" x="3562350" y="3044825"/>
          <p14:tracePt t="80748" x="3562350" y="3036888"/>
          <p14:tracePt t="80852" x="3562350" y="3027363"/>
          <p14:tracePt t="80974" x="3554413" y="3017838"/>
          <p14:tracePt t="81979" x="3465513" y="3017838"/>
          <p14:tracePt t="81986" x="3340100" y="3017838"/>
          <p14:tracePt t="81993" x="3224213" y="3017838"/>
          <p14:tracePt t="82005" x="3125788" y="3017838"/>
          <p14:tracePt t="82021" x="2973388" y="3027363"/>
          <p14:tracePt t="82038" x="2919413" y="3027363"/>
          <p14:tracePt t="82055" x="2786063" y="3054350"/>
          <p14:tracePt t="82071" x="2616200" y="3062288"/>
          <p14:tracePt t="82088" x="2482850" y="3081338"/>
          <p14:tracePt t="82105" x="2286000" y="3089275"/>
          <p14:tracePt t="82122" x="2152650" y="3089275"/>
          <p14:tracePt t="82138" x="1955800" y="3089275"/>
          <p14:tracePt t="82155" x="1874838" y="3089275"/>
          <p14:tracePt t="82172" x="1785938" y="3081338"/>
          <p14:tracePt t="82189" x="1679575" y="3062288"/>
          <p14:tracePt t="82206" x="1517650" y="3044825"/>
          <p14:tracePt t="82222" x="1393825" y="3036888"/>
          <p14:tracePt t="82240" x="1339850" y="3036888"/>
          <p14:tracePt t="82255" x="1330325" y="3036888"/>
          <p14:tracePt t="82272" x="1312863" y="3036888"/>
          <p14:tracePt t="82289" x="1303338" y="3036888"/>
          <p14:tracePt t="82305" x="1285875" y="3036888"/>
          <p14:tracePt t="82322" x="1258888" y="3036888"/>
          <p14:tracePt t="82339" x="1204913" y="3054350"/>
          <p14:tracePt t="82356" x="1133475" y="3062288"/>
          <p14:tracePt t="82372" x="1116013" y="3071813"/>
          <p14:tracePt t="82389" x="1089025" y="3071813"/>
          <p14:tracePt t="82406" x="1071563" y="3071813"/>
          <p14:tracePt t="82422" x="1062038" y="3071813"/>
          <p14:tracePt t="82455" x="1054100" y="3071813"/>
          <p14:tracePt t="82521" x="1062038" y="3071813"/>
          <p14:tracePt t="82535" x="1071563" y="3071813"/>
          <p14:tracePt t="82542" x="1081088" y="3071813"/>
          <p14:tracePt t="82555" x="1089025" y="3062288"/>
          <p14:tracePt t="82572" x="1116013" y="3062288"/>
          <p14:tracePt t="82589" x="1133475" y="3062288"/>
          <p14:tracePt t="82605" x="1169988" y="3062288"/>
          <p14:tracePt t="82623" x="1204913" y="3071813"/>
          <p14:tracePt t="82639" x="1258888" y="3071813"/>
          <p14:tracePt t="82655" x="1339850" y="3071813"/>
          <p14:tracePt t="82672" x="1438275" y="3081338"/>
          <p14:tracePt t="82688" x="1509713" y="3089275"/>
          <p14:tracePt t="82705" x="1571625" y="3098800"/>
          <p14:tracePt t="82722" x="1589088" y="3098800"/>
          <p14:tracePt t="82739" x="1633538" y="3098800"/>
          <p14:tracePt t="82755" x="1660525" y="3098800"/>
          <p14:tracePt t="82772" x="1679575" y="3108325"/>
          <p14:tracePt t="82789" x="1724025" y="3116263"/>
          <p14:tracePt t="82805" x="1751013" y="3116263"/>
          <p14:tracePt t="82822" x="1776413" y="3116263"/>
          <p14:tracePt t="82839" x="1839913" y="3133725"/>
          <p14:tracePt t="82856" x="1901825" y="3143250"/>
          <p14:tracePt t="82872" x="1946275" y="3143250"/>
          <p14:tracePt t="82889" x="1990725" y="3152775"/>
          <p14:tracePt t="82905" x="2071688" y="3160713"/>
          <p14:tracePt t="82922" x="2108200" y="3170238"/>
          <p14:tracePt t="82938" x="2170113" y="3170238"/>
          <p14:tracePt t="82955" x="2214563" y="3179763"/>
          <p14:tracePt t="82971" x="2276475" y="3179763"/>
          <p14:tracePt t="82988" x="2312988" y="3179763"/>
          <p14:tracePt t="83005" x="2347913" y="3187700"/>
          <p14:tracePt t="83021" x="2384425" y="3197225"/>
          <p14:tracePt t="83038" x="2411413" y="3197225"/>
          <p14:tracePt t="83055" x="2438400" y="3197225"/>
          <p14:tracePt t="83071" x="2455863" y="3197225"/>
          <p14:tracePt t="83088" x="2482850" y="3197225"/>
          <p14:tracePt t="83105" x="2500313" y="3197225"/>
          <p14:tracePt t="83121" x="2517775" y="3197225"/>
          <p14:tracePt t="83138" x="2536825" y="3197225"/>
          <p14:tracePt t="83156" x="2554288" y="3197225"/>
          <p14:tracePt t="83172" x="2562225" y="3197225"/>
          <p14:tracePt t="83189" x="2581275" y="3197225"/>
          <p14:tracePt t="83193" x="2589213" y="3187700"/>
          <p14:tracePt t="83205" x="2598738" y="3187700"/>
          <p14:tracePt t="83223" x="2608263" y="3187700"/>
          <p14:tracePt t="83240" x="2616200" y="3179763"/>
          <p14:tracePt t="83256" x="2625725" y="3179763"/>
          <p14:tracePt t="83301" x="2633663" y="3179763"/>
          <p14:tracePt t="83349" x="2643188" y="3179763"/>
          <p14:tracePt t="83356" x="2643188" y="3170238"/>
          <p14:tracePt t="83383" x="2643188" y="3160713"/>
          <p14:tracePt t="83397" x="2643188" y="3152775"/>
          <p14:tracePt t="83431" x="2643188" y="3143250"/>
          <p14:tracePt t="83459" x="2643188" y="3133725"/>
          <p14:tracePt t="83472" x="2643188" y="3125788"/>
          <p14:tracePt t="83486" x="2643188" y="3116263"/>
          <p14:tracePt t="83499" x="2643188" y="3108325"/>
          <p14:tracePt t="83513" x="2643188" y="3098800"/>
          <p14:tracePt t="83527" x="2633663" y="3098800"/>
          <p14:tracePt t="83541" x="2633663" y="3089275"/>
          <p14:tracePt t="83561" x="2625725" y="3089275"/>
          <p14:tracePt t="83575" x="2616200" y="3089275"/>
          <p14:tracePt t="83589" x="2608263" y="3089275"/>
          <p14:tracePt t="83605" x="2598738" y="3089275"/>
          <p14:tracePt t="83622" x="2589213" y="3089275"/>
          <p14:tracePt t="83639" x="2571750" y="3098800"/>
          <p14:tracePt t="83657" x="2554288" y="3098800"/>
          <p14:tracePt t="83672" x="2536825" y="3108325"/>
          <p14:tracePt t="83690" x="2527300" y="3116263"/>
          <p14:tracePt t="83706" x="2517775" y="3116263"/>
          <p14:tracePt t="83722" x="2509838" y="3116263"/>
          <p14:tracePt t="83739" x="2482850" y="3125788"/>
          <p14:tracePt t="83755" x="2446338" y="3125788"/>
          <p14:tracePt t="83772" x="2411413" y="3133725"/>
          <p14:tracePt t="83789" x="2366963" y="3143250"/>
          <p14:tracePt t="83806" x="2339975" y="3143250"/>
          <p14:tracePt t="83822" x="2322513" y="3143250"/>
          <p14:tracePt t="83839" x="2303463" y="3143250"/>
          <p14:tracePt t="83855" x="2241550" y="3143250"/>
          <p14:tracePt t="83872" x="2205038" y="3152775"/>
          <p14:tracePt t="83889" x="2160588" y="3152775"/>
          <p14:tracePt t="83905" x="2143125" y="3152775"/>
          <p14:tracePt t="83922" x="2125663" y="3152775"/>
          <p14:tracePt t="83938" x="2108200" y="3152775"/>
          <p14:tracePt t="83955" x="2081213" y="3152775"/>
          <p14:tracePt t="83971" x="2044700" y="3152775"/>
          <p14:tracePt t="83988" x="2027238" y="3152775"/>
          <p14:tracePt t="84005" x="2000250" y="3152775"/>
          <p14:tracePt t="84021" x="1990725" y="3152775"/>
          <p14:tracePt t="84038" x="1973263" y="3152775"/>
          <p14:tracePt t="84055" x="1965325" y="3152775"/>
          <p14:tracePt t="84072" x="1938338" y="3152775"/>
          <p14:tracePt t="84088" x="1919288" y="3152775"/>
          <p14:tracePt t="84105" x="1901825" y="3152775"/>
          <p14:tracePt t="84121" x="1884363" y="3152775"/>
          <p14:tracePt t="84155" x="1866900" y="3152775"/>
          <p14:tracePt t="84171" x="1847850" y="3152775"/>
          <p14:tracePt t="84188" x="1830388" y="3152775"/>
          <p14:tracePt t="84190" x="1822450" y="3152775"/>
          <p14:tracePt t="84205" x="1812925" y="3152775"/>
          <p14:tracePt t="84221" x="1795463" y="3152775"/>
          <p14:tracePt t="84238" x="1785938" y="3152775"/>
          <p14:tracePt t="84255" x="1776413" y="3152775"/>
          <p14:tracePt t="84272" x="1768475" y="3152775"/>
          <p14:tracePt t="84307" x="1768475" y="3143250"/>
          <p14:tracePt t="84533" x="1751013" y="3133725"/>
          <p14:tracePt t="84540" x="1741488" y="3133725"/>
          <p14:tracePt t="84555" x="1724025" y="3133725"/>
          <p14:tracePt t="84572" x="1697038" y="3125788"/>
          <p14:tracePt t="84589" x="1687513" y="3125788"/>
          <p14:tracePt t="84622" x="1679575" y="3125788"/>
          <p14:tracePt t="84648" x="1679575" y="3116263"/>
          <p14:tracePt t="84928" x="1687513" y="3116263"/>
          <p14:tracePt t="84941" x="1704975" y="3125788"/>
          <p14:tracePt t="84955" x="1714500" y="3125788"/>
          <p14:tracePt t="84961" x="1724025" y="3125788"/>
          <p14:tracePt t="84971" x="1731963" y="3133725"/>
          <p14:tracePt t="84988" x="1741488" y="3143250"/>
          <p14:tracePt t="85005" x="1751013" y="3152775"/>
          <p14:tracePt t="85021" x="1768475" y="3152775"/>
          <p14:tracePt t="85038" x="1776413" y="3160713"/>
          <p14:tracePt t="85071" x="1785938" y="3160713"/>
          <p14:tracePt t="85088" x="1803400" y="3160713"/>
          <p14:tracePt t="85105" x="1822450" y="3160713"/>
          <p14:tracePt t="85122" x="1830388" y="3160713"/>
          <p14:tracePt t="85138" x="1857375" y="3160713"/>
          <p14:tracePt t="85155" x="1866900" y="3160713"/>
          <p14:tracePt t="85172" x="1884363" y="3160713"/>
          <p14:tracePt t="85189" x="1901825" y="3160713"/>
          <p14:tracePt t="85205" x="1919288" y="3160713"/>
          <p14:tracePt t="85224" x="1938338" y="3160713"/>
          <p14:tracePt t="85239" x="1965325" y="3160713"/>
          <p14:tracePt t="85257" x="2017713" y="3160713"/>
          <p14:tracePt t="85272" x="2044700" y="3160713"/>
          <p14:tracePt t="85289" x="2071688" y="3160713"/>
          <p14:tracePt t="85305" x="2116138" y="3160713"/>
          <p14:tracePt t="85322" x="2143125" y="3160713"/>
          <p14:tracePt t="85339" x="2160588" y="3152775"/>
          <p14:tracePt t="85355" x="2224088" y="3152775"/>
          <p14:tracePt t="85373" x="2303463" y="3143250"/>
          <p14:tracePt t="85389" x="2347913" y="3133725"/>
          <p14:tracePt t="85406" x="2384425" y="3133725"/>
          <p14:tracePt t="85422" x="2428875" y="3125788"/>
          <p14:tracePt t="85439" x="2455863" y="3125788"/>
          <p14:tracePt t="85455" x="2482850" y="3125788"/>
          <p14:tracePt t="85472" x="2500313" y="3125788"/>
          <p14:tracePt t="85489" x="2536825" y="3125788"/>
          <p14:tracePt t="85505" x="2554288" y="3116263"/>
          <p14:tracePt t="85523" x="2571750" y="3116263"/>
          <p14:tracePt t="85539" x="2589213" y="3116263"/>
          <p14:tracePt t="85555" x="2608263" y="3116263"/>
          <p14:tracePt t="85572" x="2625725" y="3116263"/>
          <p14:tracePt t="85589" x="2643188" y="3116263"/>
          <p14:tracePt t="85606" x="2660650" y="3116263"/>
          <p14:tracePt t="85639" x="2679700" y="3116263"/>
          <p14:tracePt t="85655" x="2687638" y="3116263"/>
          <p14:tracePt t="85673" x="2697163" y="3108325"/>
          <p14:tracePt t="85689" x="2714625" y="3098800"/>
          <p14:tracePt t="85705" x="2724150" y="3098800"/>
          <p14:tracePt t="85722" x="2741613" y="3098800"/>
          <p14:tracePt t="85739" x="2751138" y="3089275"/>
          <p14:tracePt t="85756" x="2759075" y="3089275"/>
          <p14:tracePt t="85772" x="2759075" y="3081338"/>
          <p14:tracePt t="85805" x="2759075" y="3071813"/>
          <p14:tracePt t="85832" x="2759075" y="3062288"/>
          <p14:tracePt t="85839" x="2768600" y="3062288"/>
          <p14:tracePt t="85855" x="2776538" y="3062288"/>
          <p14:tracePt t="85872" x="2776538" y="3054350"/>
          <p14:tracePt t="85929" x="2786063" y="3054350"/>
          <p14:tracePt t="85943" x="2803525" y="3044825"/>
          <p14:tracePt t="85956" x="2813050" y="3036888"/>
          <p14:tracePt t="85961" x="2822575" y="3036888"/>
          <p14:tracePt t="85974" x="2830513" y="3036888"/>
          <p14:tracePt t="85988" x="2840038" y="3036888"/>
          <p14:tracePt t="86005" x="2847975" y="3027363"/>
          <p14:tracePt t="86021" x="2857500" y="3027363"/>
          <p14:tracePt t="86055" x="2857500" y="3017838"/>
          <p14:tracePt t="86090" x="2857500" y="3009900"/>
          <p14:tracePt t="86124" x="2857500" y="3000375"/>
          <p14:tracePt t="86131" x="2857500" y="2990850"/>
          <p14:tracePt t="86145" x="2857500" y="2982913"/>
          <p14:tracePt t="86155" x="2857500" y="2973388"/>
          <p14:tracePt t="86172" x="2857500" y="2955925"/>
          <p14:tracePt t="86188" x="2847975" y="2919413"/>
          <p14:tracePt t="86205" x="2840038" y="2901950"/>
          <p14:tracePt t="86221" x="2830513" y="2867025"/>
          <p14:tracePt t="86238" x="2822575" y="2857500"/>
          <p14:tracePt t="86255" x="2803525" y="2830513"/>
          <p14:tracePt t="86271" x="2795588" y="2830513"/>
          <p14:tracePt t="86289" x="2768600" y="2813050"/>
          <p14:tracePt t="86305" x="2759075" y="2803525"/>
          <p14:tracePt t="86322" x="2741613" y="2795588"/>
          <p14:tracePt t="86339" x="2714625" y="2776538"/>
          <p14:tracePt t="86356" x="2705100" y="2768600"/>
          <p14:tracePt t="86372" x="2687638" y="2759075"/>
          <p14:tracePt t="86389" x="2679700" y="2759075"/>
          <p14:tracePt t="86406" x="2660650" y="2751138"/>
          <p14:tracePt t="86422" x="2652713" y="2751138"/>
          <p14:tracePt t="86439" x="2643188" y="2751138"/>
          <p14:tracePt t="86455" x="2633663" y="2751138"/>
          <p14:tracePt t="86489" x="2616200" y="2751138"/>
          <p14:tracePt t="86505" x="2608263" y="2751138"/>
          <p14:tracePt t="86522" x="2581275" y="2751138"/>
          <p14:tracePt t="86539" x="2571750" y="2751138"/>
          <p14:tracePt t="86556" x="2527300" y="2751138"/>
          <p14:tracePt t="86572" x="2490788" y="2751138"/>
          <p14:tracePt t="86590" x="2446338" y="2751138"/>
          <p14:tracePt t="86605" x="2357438" y="2751138"/>
          <p14:tracePt t="86622" x="2303463" y="2751138"/>
          <p14:tracePt t="86639" x="2259013" y="2751138"/>
          <p14:tracePt t="86655" x="2232025" y="2751138"/>
          <p14:tracePt t="86672" x="2214563" y="2751138"/>
          <p14:tracePt t="86688" x="2197100" y="2751138"/>
          <p14:tracePt t="86705" x="2179638" y="2751138"/>
          <p14:tracePt t="86707" x="2170113" y="2751138"/>
          <p14:tracePt t="86722" x="2143125" y="2741613"/>
          <p14:tracePt t="86738" x="2098675" y="2732088"/>
          <p14:tracePt t="86755" x="2044700" y="2732088"/>
          <p14:tracePt t="86772" x="2009775" y="2732088"/>
          <p14:tracePt t="86788" x="1973263" y="2732088"/>
          <p14:tracePt t="86805" x="1955800" y="2732088"/>
          <p14:tracePt t="86822" x="1928813" y="2732088"/>
          <p14:tracePt t="86838" x="1911350" y="2732088"/>
          <p14:tracePt t="86855" x="1893888" y="2741613"/>
          <p14:tracePt t="86872" x="1874838" y="2741613"/>
          <p14:tracePt t="86888" x="1857375" y="2741613"/>
          <p14:tracePt t="86905" x="1847850" y="2751138"/>
          <p14:tracePt t="86921" x="1839913" y="2751138"/>
          <p14:tracePt t="86938" x="1839913" y="2759075"/>
          <p14:tracePt t="86955" x="1830388" y="2759075"/>
          <p14:tracePt t="86971" x="1830388" y="2768600"/>
          <p14:tracePt t="86988" x="1812925" y="2776538"/>
          <p14:tracePt t="87005" x="1803400" y="2786063"/>
          <p14:tracePt t="87021" x="1795463" y="2795588"/>
          <p14:tracePt t="87038" x="1785938" y="2813050"/>
          <p14:tracePt t="87055" x="1776413" y="2822575"/>
          <p14:tracePt t="87071" x="1776413" y="2830513"/>
          <p14:tracePt t="87088" x="1768475" y="2840038"/>
          <p14:tracePt t="87105" x="1768475" y="2847975"/>
          <p14:tracePt t="87121" x="1758950" y="2847975"/>
          <p14:tracePt t="87139" x="1758950" y="2857500"/>
          <p14:tracePt t="87155" x="1751013" y="2857500"/>
          <p14:tracePt t="87172" x="1741488" y="2874963"/>
          <p14:tracePt t="87189" x="1731963" y="2884488"/>
          <p14:tracePt t="87193" x="1724025" y="2894013"/>
          <p14:tracePt t="87206" x="1714500" y="2901950"/>
          <p14:tracePt t="87222" x="1714500" y="2911475"/>
          <p14:tracePt t="87241" x="1704975" y="2928938"/>
          <p14:tracePt t="87255" x="1697038" y="2928938"/>
          <p14:tracePt t="87272" x="1697038" y="2938463"/>
          <p14:tracePt t="87289" x="1687513" y="2938463"/>
          <p14:tracePt t="87305" x="1687513" y="2946400"/>
          <p14:tracePt t="87322" x="1687513" y="2955925"/>
          <p14:tracePt t="87344" x="1687513" y="2965450"/>
          <p14:tracePt t="87378" x="1687513" y="2973388"/>
          <p14:tracePt t="87398" x="1697038" y="2973388"/>
          <p14:tracePt t="87426" x="1704975" y="2982913"/>
          <p14:tracePt t="87446" x="1704975" y="2990850"/>
          <p14:tracePt t="87460" x="1714500" y="2990850"/>
          <p14:tracePt t="87474" x="1724025" y="3000375"/>
          <p14:tracePt t="87535" x="1724025" y="3009900"/>
          <p14:tracePt t="87611" x="1724025" y="3017838"/>
          <p14:tracePt t="87652" x="1724025" y="3027363"/>
          <p14:tracePt t="87686" x="1724025" y="3036888"/>
          <p14:tracePt t="87700" x="1724025" y="3044825"/>
          <p14:tracePt t="87720" x="1724025" y="3054350"/>
          <p14:tracePt t="87727" x="1724025" y="3062288"/>
          <p14:tracePt t="87741" x="1724025" y="3071813"/>
          <p14:tracePt t="87755" x="1724025" y="3081338"/>
          <p14:tracePt t="87772" x="1724025" y="3089275"/>
          <p14:tracePt t="87789" x="1724025" y="3098800"/>
          <p14:tracePt t="87805" x="1724025" y="3108325"/>
          <p14:tracePt t="87830" x="1724025" y="3116263"/>
          <p14:tracePt t="87864" x="1724025" y="3125788"/>
          <p14:tracePt t="87891" x="1724025" y="3133725"/>
          <p14:tracePt t="87917" x="1724025" y="3143250"/>
          <p14:tracePt t="87924" x="1724025" y="3152775"/>
          <p14:tracePt t="87931" x="1724025" y="3160713"/>
          <p14:tracePt t="87944" x="1724025" y="3170238"/>
          <p14:tracePt t="87955" x="1724025" y="3187700"/>
          <p14:tracePt t="87971" x="1731963" y="3214688"/>
          <p14:tracePt t="87988" x="1731963" y="3224213"/>
          <p14:tracePt t="88005" x="1731963" y="3241675"/>
          <p14:tracePt t="88021" x="1731963" y="3251200"/>
          <p14:tracePt t="88038" x="1731963" y="3259138"/>
          <p14:tracePt t="88071" x="1731963" y="3268663"/>
          <p14:tracePt t="88088" x="1741488" y="3276600"/>
          <p14:tracePt t="88109" x="1751013" y="3276600"/>
          <p14:tracePt t="88158" x="1758950" y="3276600"/>
          <p14:tracePt t="88192" x="1768475" y="3276600"/>
          <p14:tracePt t="88226" x="1776413" y="3276600"/>
          <p14:tracePt t="88254" x="1785938" y="3276600"/>
          <p14:tracePt t="88261" x="1785938" y="3286125"/>
          <p14:tracePt t="88273" x="1795463" y="3286125"/>
          <p14:tracePt t="88295" x="1795463" y="3295650"/>
          <p14:tracePt t="88305" x="1803400" y="3295650"/>
          <p14:tracePt t="88329" x="1812925" y="3303588"/>
          <p14:tracePt t="88343" x="1822450" y="3303588"/>
          <p14:tracePt t="88355" x="1830388" y="3313113"/>
          <p14:tracePt t="88372" x="1839913" y="3313113"/>
          <p14:tracePt t="88390" x="1857375" y="3313113"/>
          <p14:tracePt t="88405" x="1874838" y="3313113"/>
          <p14:tracePt t="88422" x="1893888" y="3313113"/>
          <p14:tracePt t="88439" x="1928813" y="3313113"/>
          <p14:tracePt t="88455" x="1955800" y="3313113"/>
          <p14:tracePt t="88472" x="1973263" y="3303588"/>
          <p14:tracePt t="88489" x="2000250" y="3303588"/>
          <p14:tracePt t="88506" x="2017713" y="3295650"/>
          <p14:tracePt t="88522" x="2027238" y="3295650"/>
          <p14:tracePt t="88539" x="2044700" y="3295650"/>
          <p14:tracePt t="88555" x="2062163" y="3286125"/>
          <p14:tracePt t="88572" x="2081213" y="3276600"/>
          <p14:tracePt t="88589" x="2098675" y="3276600"/>
          <p14:tracePt t="88605" x="2116138" y="3268663"/>
          <p14:tracePt t="88622" x="2125663" y="3268663"/>
          <p14:tracePt t="88639" x="2133600" y="3259138"/>
          <p14:tracePt t="88655" x="2143125" y="3259138"/>
          <p14:tracePt t="88672" x="2152650" y="3251200"/>
          <p14:tracePt t="88688" x="2160588" y="3251200"/>
          <p14:tracePt t="88705" x="2179638" y="3251200"/>
          <p14:tracePt t="88721" x="2197100" y="3241675"/>
          <p14:tracePt t="88738" x="2232025" y="3232150"/>
          <p14:tracePt t="88755" x="2268538" y="3224213"/>
          <p14:tracePt t="88772" x="2312988" y="3224213"/>
          <p14:tracePt t="88789" x="2347913" y="3224213"/>
          <p14:tracePt t="88806" x="2384425" y="3224213"/>
          <p14:tracePt t="88822" x="2419350" y="3205163"/>
          <p14:tracePt t="88839" x="2446338" y="3205163"/>
          <p14:tracePt t="88855" x="2482850" y="3205163"/>
          <p14:tracePt t="88872" x="2500313" y="3205163"/>
          <p14:tracePt t="88889" x="2527300" y="3205163"/>
          <p14:tracePt t="88905" x="2554288" y="3205163"/>
          <p14:tracePt t="88922" x="2589213" y="3205163"/>
          <p14:tracePt t="88938" x="2616200" y="3197225"/>
          <p14:tracePt t="88955" x="2633663" y="3197225"/>
          <p14:tracePt t="88971" x="2660650" y="3197225"/>
          <p14:tracePt t="88988" x="2679700" y="3197225"/>
          <p14:tracePt t="89005" x="2714625" y="3197225"/>
          <p14:tracePt t="89021" x="2741613" y="3197225"/>
          <p14:tracePt t="89038" x="2759075" y="3197225"/>
          <p14:tracePt t="89055" x="2776538" y="3197225"/>
          <p14:tracePt t="89071" x="2786063" y="3197225"/>
          <p14:tracePt t="89088" x="2795588" y="3197225"/>
          <p14:tracePt t="89105" x="2803525" y="3197225"/>
          <p14:tracePt t="89134" x="2813050" y="3197225"/>
          <p14:tracePt t="89389" x="2813050" y="3187700"/>
          <p14:tracePt t="89465" x="2813050" y="3179763"/>
          <p14:tracePt t="89547" x="2813050" y="3170238"/>
          <p14:tracePt t="89616" x="2813050" y="3160713"/>
          <p14:tracePt t="89656" x="2813050" y="3152775"/>
          <p14:tracePt t="89711" x="2813050" y="3143250"/>
          <p14:tracePt t="89772" x="2803525" y="3143250"/>
          <p14:tracePt t="89779" x="2803525" y="3133725"/>
          <p14:tracePt t="89820" x="2795588" y="3133725"/>
          <p14:tracePt t="89854" x="2786063" y="3133725"/>
          <p14:tracePt t="89902" x="2786063" y="3125788"/>
          <p14:tracePt t="89915" x="2776538" y="3125788"/>
          <p14:tracePt t="90010" x="2768600" y="3125788"/>
          <p14:tracePt t="90044" x="2759075" y="3125788"/>
          <p14:tracePt t="90058" x="2751138" y="3125788"/>
          <p14:tracePt t="90092" x="2741613" y="3125788"/>
          <p14:tracePt t="90120" x="2732088" y="3125788"/>
          <p14:tracePt t="90183" x="2724150" y="3125788"/>
          <p14:tracePt t="90210" x="2714625" y="3125788"/>
          <p14:tracePt t="90348" x="2705100" y="3125788"/>
          <p14:tracePt t="90450" x="2697163" y="3125788"/>
          <p14:tracePt t="90683" x="2687638" y="3125788"/>
          <p14:tracePt t="90696" x="2679700" y="3125788"/>
          <p14:tracePt t="90705" x="2679700" y="3133725"/>
          <p14:tracePt t="90722" x="2670175" y="3133725"/>
          <p14:tracePt t="90739" x="2652713" y="3143250"/>
          <p14:tracePt t="90756" x="2616200" y="3143250"/>
          <p14:tracePt t="90772" x="2589213" y="3152775"/>
          <p14:tracePt t="90789" x="2517775" y="3160713"/>
          <p14:tracePt t="90805" x="2374900" y="3187700"/>
          <p14:tracePt t="90822" x="2286000" y="3205163"/>
          <p14:tracePt t="90839" x="2160588" y="3214688"/>
          <p14:tracePt t="90855" x="2089150" y="3224213"/>
          <p14:tracePt t="90872" x="2054225" y="3224213"/>
          <p14:tracePt t="91088" x="1973263" y="3224213"/>
          <p14:tracePt t="91095" x="1874838" y="3224213"/>
          <p14:tracePt t="91105" x="1776413" y="3205163"/>
          <p14:tracePt t="91122" x="1741488" y="3205163"/>
          <p14:tracePt t="91139" x="1724025" y="3187700"/>
          <p14:tracePt t="91155" x="1714500" y="3187700"/>
          <p14:tracePt t="91172" x="1704975" y="3187700"/>
          <p14:tracePt t="91188" x="1697038" y="3179763"/>
          <p14:tracePt t="91205" x="1687513" y="3179763"/>
          <p14:tracePt t="91223" x="1670050" y="3170238"/>
          <p14:tracePt t="91239" x="1652588" y="3160713"/>
          <p14:tracePt t="91256" x="1625600" y="3160713"/>
          <p14:tracePt t="91272" x="1608138" y="3152775"/>
          <p14:tracePt t="91290" x="1581150" y="3152775"/>
          <p14:tracePt t="91305" x="1571625" y="3152775"/>
          <p14:tracePt t="91339" x="1562100" y="3143250"/>
          <p14:tracePt t="91355" x="1562100" y="3133725"/>
          <p14:tracePt t="91372" x="1554163" y="3133725"/>
          <p14:tracePt t="91393" x="1554163" y="3125788"/>
          <p14:tracePt t="91427" x="1554163" y="3116263"/>
          <p14:tracePt t="91455" x="1554163" y="3108325"/>
          <p14:tracePt t="91482" x="1562100" y="3108325"/>
          <p14:tracePt t="91503" x="1571625" y="3108325"/>
          <p14:tracePt t="91510" x="1571625" y="3098800"/>
          <p14:tracePt t="91524" x="1581150" y="3098800"/>
          <p14:tracePt t="91539" x="1589088" y="3098800"/>
          <p14:tracePt t="91557" x="1608138" y="3098800"/>
          <p14:tracePt t="91589" x="1616075" y="3098800"/>
          <p14:tracePt t="91605" x="1633538" y="3098800"/>
          <p14:tracePt t="91641" x="1643063" y="3098800"/>
          <p14:tracePt t="91668" x="1652588" y="3098800"/>
          <p14:tracePt t="91701" x="1660525" y="3098800"/>
          <p14:tracePt t="91716" x="1670050" y="3098800"/>
          <p14:tracePt t="91749" x="1679575" y="3098800"/>
          <p14:tracePt t="91776" x="1687513" y="3098800"/>
          <p14:tracePt t="91797" x="1697038" y="3089275"/>
          <p14:tracePt t="91804" x="1704975" y="3089275"/>
          <p14:tracePt t="91812" x="1714500" y="3089275"/>
          <p14:tracePt t="91824" x="1731963" y="3089275"/>
          <p14:tracePt t="91839" x="1751013" y="3089275"/>
          <p14:tracePt t="91855" x="1776413" y="3081338"/>
          <p14:tracePt t="91872" x="1822450" y="3071813"/>
          <p14:tracePt t="91889" x="1857375" y="3071813"/>
          <p14:tracePt t="91905" x="1893888" y="3071813"/>
          <p14:tracePt t="91922" x="1911350" y="3062288"/>
          <p14:tracePt t="91938" x="1946275" y="3054350"/>
          <p14:tracePt t="91955" x="1973263" y="3054350"/>
          <p14:tracePt t="91971" x="2000250" y="3054350"/>
          <p14:tracePt t="91988" x="2027238" y="3054350"/>
          <p14:tracePt t="92005" x="2054225" y="3044825"/>
          <p14:tracePt t="92021" x="2089150" y="3044825"/>
          <p14:tracePt t="92038" x="2116138" y="3036888"/>
          <p14:tracePt t="92055" x="2160588" y="3036888"/>
          <p14:tracePt t="92071" x="2205038" y="3036888"/>
          <p14:tracePt t="92088" x="2251075" y="3036888"/>
          <p14:tracePt t="92105" x="2286000" y="3036888"/>
          <p14:tracePt t="92122" x="2312988" y="3036888"/>
          <p14:tracePt t="92138" x="2357438" y="3027363"/>
          <p14:tracePt t="92155" x="2384425" y="3017838"/>
          <p14:tracePt t="92172" x="2438400" y="3009900"/>
          <p14:tracePt t="92189" x="2465388" y="3009900"/>
          <p14:tracePt t="92193" x="2473325" y="3009900"/>
          <p14:tracePt t="92207" x="2509838" y="3009900"/>
          <p14:tracePt t="92222" x="2527300" y="3009900"/>
          <p14:tracePt t="92239" x="2544763" y="3009900"/>
          <p14:tracePt t="92255" x="2571750" y="3009900"/>
          <p14:tracePt t="92289" x="2581275" y="3009900"/>
          <p14:tracePt t="92305" x="2589213" y="3009900"/>
          <p14:tracePt t="92344" x="2589213" y="3017838"/>
          <p14:tracePt t="92413" x="2589213" y="3027363"/>
          <p14:tracePt t="92419" x="2598738" y="3027363"/>
          <p14:tracePt t="92447" x="2608263" y="3027363"/>
          <p14:tracePt t="92461" x="2616200" y="3027363"/>
          <p14:tracePt t="92467" x="2625725" y="3027363"/>
          <p14:tracePt t="92475" x="2633663" y="3027363"/>
          <p14:tracePt t="92489" x="2660650" y="3036888"/>
          <p14:tracePt t="92506" x="2687638" y="3044825"/>
          <p14:tracePt t="92522" x="2714625" y="3044825"/>
          <p14:tracePt t="92539" x="2724150" y="3044825"/>
          <p14:tracePt t="92555" x="2741613" y="3044825"/>
          <p14:tracePt t="92572" x="2751138" y="3044825"/>
          <p14:tracePt t="92589" x="2768600" y="3044825"/>
          <p14:tracePt t="92623" x="2776538" y="3054350"/>
          <p14:tracePt t="92655" x="2786063" y="3054350"/>
          <p14:tracePt t="92706" x="2795588" y="3054350"/>
          <p14:tracePt t="92741" x="2795588" y="3062288"/>
          <p14:tracePt t="92823" x="2795588" y="3071813"/>
          <p14:tracePt t="92892" x="2795588" y="3081338"/>
          <p14:tracePt t="92972" x="2795588" y="3089275"/>
          <p14:tracePt t="93054" x="2786063" y="3089275"/>
          <p14:tracePt t="93088" x="2776538" y="3089275"/>
          <p14:tracePt t="93123" x="2768600" y="3089275"/>
          <p14:tracePt t="93136" x="2759075" y="3089275"/>
          <p14:tracePt t="93150" x="2751138" y="3089275"/>
          <p14:tracePt t="93157" x="2741613" y="3089275"/>
          <p14:tracePt t="93171" x="2724150" y="3089275"/>
          <p14:tracePt t="93189" x="2697163" y="3089275"/>
          <p14:tracePt t="93194" x="2687638" y="3081338"/>
          <p14:tracePt t="93205" x="2660650" y="3081338"/>
          <p14:tracePt t="93222" x="2633663" y="3081338"/>
          <p14:tracePt t="93240" x="2598738" y="3081338"/>
          <p14:tracePt t="93255" x="2562225" y="3089275"/>
          <p14:tracePt t="93272" x="2544763" y="3089275"/>
          <p14:tracePt t="93289" x="2509838" y="3098800"/>
          <p14:tracePt t="93305" x="2473325" y="3108325"/>
          <p14:tracePt t="93322" x="2411413" y="3116263"/>
          <p14:tracePt t="93339" x="2339975" y="3125788"/>
          <p14:tracePt t="93356" x="2179638" y="3143250"/>
          <p14:tracePt t="93372" x="2089150" y="3143250"/>
          <p14:tracePt t="93390" x="1990725" y="3143250"/>
          <p14:tracePt t="93405" x="1955800" y="3143250"/>
          <p14:tracePt t="93422" x="1919288" y="3143250"/>
          <p14:tracePt t="93439" x="1857375" y="3143250"/>
          <p14:tracePt t="93455" x="1830388" y="3133725"/>
          <p14:tracePt t="93473" x="1812925" y="3125788"/>
          <p14:tracePt t="93489" x="1795463" y="3125788"/>
          <p14:tracePt t="93506" x="1785938" y="3116263"/>
          <p14:tracePt t="93522" x="1776413" y="3116263"/>
          <p14:tracePt t="93539" x="1768475" y="3108325"/>
          <p14:tracePt t="93555" x="1768475" y="3098800"/>
          <p14:tracePt t="93572" x="1758950" y="3098800"/>
          <p14:tracePt t="93589" x="1758950" y="3089275"/>
          <p14:tracePt t="93605" x="1751013" y="3089275"/>
          <p14:tracePt t="93651" x="1741488" y="3089275"/>
          <p14:tracePt t="93665" x="1731963" y="3089275"/>
          <p14:tracePt t="93699" x="1724025" y="3089275"/>
          <p14:tracePt t="93706" x="1714500" y="3089275"/>
          <p14:tracePt t="93720" x="1697038" y="3089275"/>
          <p14:tracePt t="93727" x="1697038" y="3081338"/>
          <p14:tracePt t="93739" x="1687513" y="3081338"/>
          <p14:tracePt t="93755" x="1660525" y="3081338"/>
          <p14:tracePt t="93773" x="1652588" y="3071813"/>
          <p14:tracePt t="93805" x="1643063" y="3062288"/>
          <p14:tracePt t="93822" x="1633538" y="3062288"/>
          <p14:tracePt t="93943" x="1643063" y="3062288"/>
          <p14:tracePt t="93957" x="1652588" y="3062288"/>
          <p14:tracePt t="93970" x="1660525" y="3062288"/>
          <p14:tracePt t="93984" x="1679575" y="3062288"/>
          <p14:tracePt t="93998" x="1687513" y="3062288"/>
          <p14:tracePt t="94012" x="1697038" y="3062288"/>
          <p14:tracePt t="94021" x="1704975" y="3062288"/>
          <p14:tracePt t="94039" x="1724025" y="3062288"/>
          <p14:tracePt t="94055" x="1741488" y="3062288"/>
          <p14:tracePt t="94071" x="1751013" y="3062288"/>
          <p14:tracePt t="94088" x="1776413" y="3062288"/>
          <p14:tracePt t="94105" x="1785938" y="3062288"/>
          <p14:tracePt t="94121" x="1795463" y="3062288"/>
          <p14:tracePt t="94138" x="1803400" y="3062288"/>
          <p14:tracePt t="94156" x="1812925" y="3062288"/>
          <p14:tracePt t="94172" x="1822450" y="3062288"/>
          <p14:tracePt t="94206" x="1830388" y="3071813"/>
          <p14:tracePt t="94212" x="1839913" y="3071813"/>
          <p14:tracePt t="94225" x="1847850" y="3071813"/>
          <p14:tracePt t="94240" x="1857375" y="3071813"/>
          <p14:tracePt t="94255" x="1874838" y="3071813"/>
          <p14:tracePt t="94272" x="1884363" y="3071813"/>
          <p14:tracePt t="94289" x="1901825" y="3071813"/>
          <p14:tracePt t="94305" x="1919288" y="3071813"/>
          <p14:tracePt t="94322" x="1938338" y="3071813"/>
          <p14:tracePt t="94339" x="1946275" y="3071813"/>
          <p14:tracePt t="94355" x="1965325" y="3071813"/>
          <p14:tracePt t="94372" x="1973263" y="3071813"/>
          <p14:tracePt t="94389" x="1982788" y="3071813"/>
          <p14:tracePt t="94405" x="1990725" y="3071813"/>
          <p14:tracePt t="94423" x="2017713" y="3071813"/>
          <p14:tracePt t="94439" x="2036763" y="3071813"/>
          <p14:tracePt t="94456" x="2044700" y="3071813"/>
          <p14:tracePt t="94472" x="2081213" y="3071813"/>
          <p14:tracePt t="94489" x="2098675" y="3071813"/>
          <p14:tracePt t="94505" x="2116138" y="3071813"/>
          <p14:tracePt t="94522" x="2125663" y="3071813"/>
          <p14:tracePt t="94539" x="2143125" y="3071813"/>
          <p14:tracePt t="94555" x="2152650" y="3071813"/>
          <p14:tracePt t="94573" x="2160588" y="3071813"/>
          <p14:tracePt t="94589" x="2170113" y="3071813"/>
          <p14:tracePt t="94605" x="2179638" y="3071813"/>
          <p14:tracePt t="94639" x="2187575" y="3071813"/>
          <p14:tracePt t="94855" x="2197100" y="3071813"/>
          <p14:tracePt t="96105" x="2197100" y="3081338"/>
          <p14:tracePt t="96113" x="2205038" y="3081338"/>
          <p14:tracePt t="96133" x="2214563" y="3081338"/>
          <p14:tracePt t="96147" x="2224088" y="3081338"/>
          <p14:tracePt t="96167" x="2232025" y="3081338"/>
          <p14:tracePt t="96194" x="2241550" y="3081338"/>
          <p14:tracePt t="96215" x="2251075" y="3081338"/>
          <p14:tracePt t="96249" x="2259013" y="3081338"/>
          <p14:tracePt t="96283" x="2268538" y="3081338"/>
          <p14:tracePt t="96373" x="2276475" y="3081338"/>
          <p14:tracePt t="96421" x="2286000" y="3081338"/>
          <p14:tracePt t="96490" x="2295525" y="3081338"/>
          <p14:tracePt t="96517" x="2303463" y="3081338"/>
          <p14:tracePt t="96538" x="2312988" y="3081338"/>
          <p14:tracePt t="96544" x="2322513" y="3081338"/>
          <p14:tracePt t="96572" x="2330450" y="3081338"/>
          <p14:tracePt t="96606" x="2339975" y="3081338"/>
          <p14:tracePt t="96634" x="2347913" y="3081338"/>
          <p14:tracePt t="96709" x="2357438" y="3081338"/>
          <p14:tracePt t="97345" x="2357438" y="3089275"/>
          <p14:tracePt t="97365" x="2347913" y="3089275"/>
          <p14:tracePt t="97400" x="2339975" y="3089275"/>
          <p14:tracePt t="97427" x="2339975" y="3098800"/>
          <p14:tracePt t="97434" x="2330450" y="3098800"/>
          <p14:tracePt t="97461" x="2322513" y="3098800"/>
          <p14:tracePt t="97475" x="2312988" y="3098800"/>
          <p14:tracePt t="97502" x="2312988" y="3089275"/>
          <p14:tracePt t="97509" x="2303463" y="3089275"/>
          <p14:tracePt t="97523" x="2303463" y="3081338"/>
          <p14:tracePt t="97543" x="2295525" y="3071813"/>
          <p14:tracePt t="97556" x="2295525" y="3062288"/>
          <p14:tracePt t="97572" x="2286000" y="3062288"/>
          <p14:tracePt t="97590" x="2276475" y="3054350"/>
          <p14:tracePt t="97605" x="2276475" y="3044825"/>
          <p14:tracePt t="97622" x="2268538" y="3044825"/>
          <p14:tracePt t="97655" x="2259013" y="3044825"/>
          <p14:tracePt t="97688" x="2251075" y="3044825"/>
          <p14:tracePt t="97701" x="2241550" y="3044825"/>
          <p14:tracePt t="97728" x="2232025" y="3044825"/>
          <p14:tracePt t="97762" x="2224088" y="3044825"/>
          <p14:tracePt t="97769" x="2224088" y="3054350"/>
          <p14:tracePt t="97796" x="2214563" y="3054350"/>
          <p14:tracePt t="97810" x="2205038" y="3054350"/>
          <p14:tracePt t="97844" x="2197100" y="3054350"/>
          <p14:tracePt t="97858" x="2187575" y="3054350"/>
          <p14:tracePt t="97872" x="2179638" y="3062288"/>
          <p14:tracePt t="97879" x="2170113" y="3062288"/>
          <p14:tracePt t="97892" x="2160588" y="3062288"/>
          <p14:tracePt t="97905" x="2152650" y="3062288"/>
          <p14:tracePt t="97922" x="2133600" y="3062288"/>
          <p14:tracePt t="97938" x="2125663" y="3062288"/>
          <p14:tracePt t="97955" x="2116138" y="3062288"/>
          <p14:tracePt t="97972" x="2081213" y="3062288"/>
          <p14:tracePt t="97988" x="2044700" y="3071813"/>
          <p14:tracePt t="98005" x="2017713" y="3071813"/>
          <p14:tracePt t="98021" x="1973263" y="3081338"/>
          <p14:tracePt t="98038" x="1946275" y="3081338"/>
          <p14:tracePt t="98055" x="1911350" y="3081338"/>
          <p14:tracePt t="98071" x="1893888" y="3089275"/>
          <p14:tracePt t="98088" x="1857375" y="3089275"/>
          <p14:tracePt t="98105" x="1822450" y="3089275"/>
          <p14:tracePt t="98121" x="1785938" y="3089275"/>
          <p14:tracePt t="98138" x="1731963" y="3089275"/>
          <p14:tracePt t="98155" x="1687513" y="3089275"/>
          <p14:tracePt t="98172" x="1643063" y="3089275"/>
          <p14:tracePt t="98188" x="1625600" y="3089275"/>
          <p14:tracePt t="98192" x="1616075" y="3089275"/>
          <p14:tracePt t="98206" x="1608138" y="3089275"/>
          <p14:tracePt t="98222" x="1598613" y="3089275"/>
          <p14:tracePt t="98239" x="1589088" y="3089275"/>
          <p14:tracePt t="98262" x="1581150" y="3089275"/>
          <p14:tracePt t="98275" x="1571625" y="3089275"/>
          <p14:tracePt t="98644" x="1581150" y="3089275"/>
          <p14:tracePt t="98664" x="1589088" y="3089275"/>
          <p14:tracePt t="98677" x="1598613" y="3089275"/>
          <p14:tracePt t="98691" x="1616075" y="3089275"/>
          <p14:tracePt t="98705" x="1625600" y="3089275"/>
          <p14:tracePt t="98718" x="1633538" y="3089275"/>
          <p14:tracePt t="98725" x="1643063" y="3089275"/>
          <p14:tracePt t="98739" x="1652588" y="3089275"/>
          <p14:tracePt t="98755" x="1660525" y="3089275"/>
          <p14:tracePt t="98772" x="1679575" y="3089275"/>
          <p14:tracePt t="98788" x="1704975" y="3089275"/>
          <p14:tracePt t="98805" x="1714500" y="3089275"/>
          <p14:tracePt t="98822" x="1724025" y="3089275"/>
          <p14:tracePt t="98838" x="1741488" y="3089275"/>
          <p14:tracePt t="98855" x="1751013" y="3089275"/>
          <p14:tracePt t="98872" x="1758950" y="3089275"/>
          <p14:tracePt t="98889" x="1768475" y="3089275"/>
          <p14:tracePt t="98922" x="1776413" y="3089275"/>
          <p14:tracePt t="98938" x="1795463" y="3089275"/>
          <p14:tracePt t="98971" x="1803400" y="3089275"/>
          <p14:tracePt t="98988" x="1822450" y="3089275"/>
          <p14:tracePt t="99005" x="1830388" y="3089275"/>
          <p14:tracePt t="99021" x="1839913" y="3089275"/>
          <p14:tracePt t="99038" x="1857375" y="3089275"/>
          <p14:tracePt t="99055" x="1884363" y="3089275"/>
          <p14:tracePt t="99071" x="1901825" y="3089275"/>
          <p14:tracePt t="99088" x="1928813" y="3089275"/>
          <p14:tracePt t="99105" x="1973263" y="3089275"/>
          <p14:tracePt t="99121" x="1990725" y="3089275"/>
          <p14:tracePt t="99138" x="2036763" y="3089275"/>
          <p14:tracePt t="99156" x="2062163" y="3089275"/>
          <p14:tracePt t="99173" x="2081213" y="3089275"/>
          <p14:tracePt t="99189" x="2098675" y="3089275"/>
          <p14:tracePt t="99205" x="2116138" y="3089275"/>
          <p14:tracePt t="99213" x="2125663" y="3089275"/>
          <p14:tracePt t="99226" x="2133600" y="3089275"/>
          <p14:tracePt t="99239" x="2143125" y="3089275"/>
          <p14:tracePt t="99255" x="2152650" y="3089275"/>
          <p14:tracePt t="99273" x="2160588" y="3089275"/>
          <p14:tracePt t="99289" x="2170113" y="3089275"/>
          <p14:tracePt t="99315" x="2179638" y="3089275"/>
          <p14:tracePt t="99889" x="2187575" y="3027363"/>
          <p14:tracePt t="99897" x="2214563" y="2946400"/>
          <p14:tracePt t="99905" x="2232025" y="2857500"/>
          <p14:tracePt t="99922" x="2259013" y="2697163"/>
          <p14:tracePt t="99938" x="2259013" y="2633663"/>
          <p14:tracePt t="99955" x="2268538" y="2589213"/>
          <p14:tracePt t="99971" x="2268538" y="2562225"/>
          <p14:tracePt t="99988" x="2268538" y="2544763"/>
          <p14:tracePt t="100005" x="2276475" y="2517775"/>
          <p14:tracePt t="100021" x="2276475" y="2500313"/>
          <p14:tracePt t="100038" x="2286000" y="2438400"/>
          <p14:tracePt t="100055" x="2295525" y="2393950"/>
          <p14:tracePt t="100072" x="2303463" y="2322513"/>
          <p14:tracePt t="100088" x="2303463" y="2276475"/>
          <p14:tracePt t="100105" x="2312988" y="2232025"/>
          <p14:tracePt t="100121" x="2322513" y="2197100"/>
          <p14:tracePt t="100138" x="2330450" y="2160588"/>
          <p14:tracePt t="100156" x="2330450" y="2116138"/>
          <p14:tracePt t="100172" x="2339975" y="2062163"/>
          <p14:tracePt t="100189" x="2339975" y="1982788"/>
          <p14:tracePt t="100205" x="2347913" y="1938338"/>
          <p14:tracePt t="100223" x="2357438" y="1884363"/>
          <p14:tracePt t="100239" x="2366963" y="1822450"/>
          <p14:tracePt t="100255" x="2374900" y="1776413"/>
          <p14:tracePt t="100272" x="2384425" y="1741488"/>
          <p14:tracePt t="100289" x="2393950" y="1704975"/>
          <p14:tracePt t="100306" x="2401888" y="1670050"/>
          <p14:tracePt t="100322" x="2401888" y="1652588"/>
          <p14:tracePt t="100340" x="2419350" y="1625600"/>
          <p14:tracePt t="100355" x="2419350" y="1616075"/>
          <p14:tracePt t="100372" x="2419350" y="1608138"/>
          <p14:tracePt t="100389" x="2428875" y="1598613"/>
          <p14:tracePt t="100405" x="2428875" y="1589088"/>
          <p14:tracePt t="100422" x="2438400" y="1571625"/>
          <p14:tracePt t="100439" x="2446338" y="1544638"/>
          <p14:tracePt t="100456" x="2455863" y="1490663"/>
          <p14:tracePt t="100472" x="2465388" y="1446213"/>
          <p14:tracePt t="100489" x="2473325" y="1419225"/>
          <p14:tracePt t="100505" x="2482850" y="1393825"/>
          <p14:tracePt t="100522" x="2482850" y="1384300"/>
          <p14:tracePt t="100539" x="2482850" y="1366838"/>
          <p14:tracePt t="100555" x="2482850" y="1357313"/>
          <p14:tracePt t="100792" x="2482850" y="1366838"/>
          <p14:tracePt t="100807" x="2482850" y="1374775"/>
          <p14:tracePt t="100826" x="2490788" y="1374775"/>
          <p14:tracePt t="100833" x="2490788" y="1384300"/>
          <p14:tracePt t="100855" x="2490788" y="1393825"/>
          <p14:tracePt t="100874" x="2490788" y="1401763"/>
          <p14:tracePt t="100888" x="2490788" y="1411288"/>
          <p14:tracePt t="100895" x="2500313" y="1411288"/>
          <p14:tracePt t="100905" x="2500313" y="1419225"/>
          <p14:tracePt t="100922" x="2500313" y="1428750"/>
          <p14:tracePt t="100938" x="2509838" y="1438275"/>
          <p14:tracePt t="100955" x="2509838" y="1455738"/>
          <p14:tracePt t="100971" x="2517775" y="1473200"/>
          <p14:tracePt t="100988" x="2527300" y="1490663"/>
          <p14:tracePt t="101005" x="2527300" y="1500188"/>
          <p14:tracePt t="101021" x="2536825" y="1517650"/>
          <p14:tracePt t="101038" x="2544763" y="1536700"/>
          <p14:tracePt t="101055" x="2544763" y="1544638"/>
          <p14:tracePt t="101071" x="2562225" y="1562100"/>
          <p14:tracePt t="101088" x="2562225" y="1571625"/>
          <p14:tracePt t="101105" x="2571750" y="1571625"/>
          <p14:tracePt t="101121" x="2571750" y="1581150"/>
          <p14:tracePt t="101139" x="2581275" y="1581150"/>
          <p14:tracePt t="101292" x="2589213" y="1581150"/>
          <p14:tracePt t="101346" x="2598738" y="1581150"/>
          <p14:tracePt t="101469" x="2608263" y="1581150"/>
          <p14:tracePt t="101476" x="2608263" y="1571625"/>
          <p14:tracePt t="101736" x="2608263" y="1562100"/>
          <p14:tracePt t="103344" x="2608263" y="1571625"/>
          <p14:tracePt t="103371" x="2608263" y="1581150"/>
          <p14:tracePt t="103385" x="2598738" y="1581150"/>
          <p14:tracePt t="103398" x="2589213" y="1581150"/>
          <p14:tracePt t="103405" x="2589213" y="1589088"/>
          <p14:tracePt t="103426" x="2589213" y="1598613"/>
          <p14:tracePt t="103441" x="2589213" y="1608138"/>
          <p14:tracePt t="103455" x="2589213" y="1616075"/>
          <p14:tracePt t="103473" x="2589213" y="1625600"/>
          <p14:tracePt t="103488" x="2589213" y="1643063"/>
          <p14:tracePt t="103506" x="2589213" y="1652588"/>
          <p14:tracePt t="103522" x="2589213" y="1679575"/>
          <p14:tracePt t="103539" x="2589213" y="1697038"/>
          <p14:tracePt t="103555" x="2589213" y="1731963"/>
          <p14:tracePt t="103572" x="2598738" y="1741488"/>
          <p14:tracePt t="103589" x="2598738" y="1785938"/>
          <p14:tracePt t="103605" x="2598738" y="1812925"/>
          <p14:tracePt t="103623" x="2608263" y="1847850"/>
          <p14:tracePt t="103639" x="2616200" y="1884363"/>
          <p14:tracePt t="103655" x="2625725" y="1911350"/>
          <p14:tracePt t="103672" x="2625725" y="1946275"/>
          <p14:tracePt t="103689" x="2625725" y="1982788"/>
          <p14:tracePt t="103705" x="2633663" y="2027238"/>
          <p14:tracePt t="103722" x="2643188" y="2098675"/>
          <p14:tracePt t="103726" x="2643188" y="2116138"/>
          <p14:tracePt t="103739" x="2643188" y="2160588"/>
          <p14:tracePt t="103755" x="2643188" y="2214563"/>
          <p14:tracePt t="103772" x="2643188" y="2259013"/>
          <p14:tracePt t="103788" x="2643188" y="2330450"/>
          <p14:tracePt t="103805" x="2643188" y="2374900"/>
          <p14:tracePt t="103821" x="2643188" y="2438400"/>
          <p14:tracePt t="103838" x="2643188" y="2482850"/>
          <p14:tracePt t="103855" x="2633663" y="2589213"/>
          <p14:tracePt t="103871" x="2625725" y="2652713"/>
          <p14:tracePt t="103889" x="2625725" y="2751138"/>
          <p14:tracePt t="103905" x="2625725" y="2795588"/>
          <p14:tracePt t="103921" x="2616200" y="2830513"/>
          <p14:tracePt t="103938" x="2608263" y="2857500"/>
          <p14:tracePt t="103955" x="2608263" y="2874963"/>
          <p14:tracePt t="103971" x="2589213" y="2901950"/>
          <p14:tracePt t="103988" x="2581275" y="2919413"/>
          <p14:tracePt t="104005" x="2562225" y="2965450"/>
          <p14:tracePt t="104021" x="2554288" y="2982913"/>
          <p14:tracePt t="104038" x="2544763" y="3000375"/>
          <p14:tracePt t="104055" x="2527300" y="3017838"/>
          <p14:tracePt t="104088" x="2517775" y="3027363"/>
          <p14:tracePt t="104105" x="2509838" y="3027363"/>
          <p14:tracePt t="104123" x="2500313" y="3027363"/>
          <p14:tracePt t="104139" x="2490788" y="3027363"/>
          <p14:tracePt t="104166" x="2482850" y="3027363"/>
          <p14:tracePt t="104185" x="2473325" y="3027363"/>
          <p14:tracePt t="104199" x="2465388" y="3027363"/>
          <p14:tracePt t="104205" x="2455863" y="3027363"/>
          <p14:tracePt t="104233" x="2446338" y="3027363"/>
          <p14:tracePt t="104253" x="2438400" y="3027363"/>
          <p14:tracePt t="104267" x="2428875" y="3027363"/>
          <p14:tracePt t="104281" x="2419350" y="3027363"/>
          <p14:tracePt t="104301" x="2411413" y="3027363"/>
          <p14:tracePt t="104315" x="2401888" y="3027363"/>
          <p14:tracePt t="104323" x="2393950" y="3044825"/>
          <p14:tracePt t="104339" x="2374900" y="3062288"/>
          <p14:tracePt t="104355" x="2366963" y="3081338"/>
          <p14:tracePt t="104372" x="2357438" y="3089275"/>
          <p14:tracePt t="104389" x="2347913" y="3098800"/>
          <p14:tracePt t="104405" x="2339975" y="3098800"/>
          <p14:tracePt t="104423" x="2339975" y="3108325"/>
          <p14:tracePt t="104439" x="2339975" y="3116263"/>
          <p14:tracePt t="104513" x="2339975" y="3125788"/>
          <p14:tracePt t="104534" x="2347913" y="3125788"/>
          <p14:tracePt t="104569" x="2357438" y="3125788"/>
          <p14:tracePt t="104595" x="2366963" y="3125788"/>
          <p14:tracePt t="104623" x="2374900" y="3125788"/>
          <p14:tracePt t="104643" x="2384425" y="3125788"/>
          <p14:tracePt t="104650" x="2393950" y="3125788"/>
          <p14:tracePt t="104664" x="2401888" y="3125788"/>
          <p14:tracePt t="104677" x="2411413" y="3125788"/>
          <p14:tracePt t="104698" x="2419350" y="3116263"/>
          <p14:tracePt t="104705" x="2428875" y="3116263"/>
          <p14:tracePt t="104722" x="2438400" y="3116263"/>
          <p14:tracePt t="104739" x="2446338" y="3116263"/>
          <p14:tracePt t="104755" x="2465388" y="3108325"/>
          <p14:tracePt t="104772" x="2473325" y="3108325"/>
          <p14:tracePt t="104788" x="2482850" y="3108325"/>
          <p14:tracePt t="104822" x="2490788" y="3108325"/>
          <p14:tracePt t="104838" x="2500313" y="3098800"/>
          <p14:tracePt t="104855" x="2509838" y="3098800"/>
          <p14:tracePt t="104872" x="2517775" y="3089275"/>
          <p14:tracePt t="104888" x="2527300" y="3089275"/>
          <p14:tracePt t="104905" x="2544763" y="3089275"/>
          <p14:tracePt t="104921" x="2562225" y="3089275"/>
          <p14:tracePt t="104938" x="2589213" y="3089275"/>
          <p14:tracePt t="104955" x="2598738" y="3089275"/>
          <p14:tracePt t="104971" x="2633663" y="3089275"/>
          <p14:tracePt t="104988" x="2643188" y="3089275"/>
          <p14:tracePt t="105005" x="2652713" y="3089275"/>
          <p14:tracePt t="105021" x="2660650" y="3089275"/>
          <p14:tracePt t="105038" x="2670175" y="3089275"/>
          <p14:tracePt t="105072" x="2679700" y="3089275"/>
          <p14:tracePt t="105101" x="2679700" y="3081338"/>
          <p14:tracePt t="105128" x="2687638" y="3081338"/>
          <p14:tracePt t="105165" x="2697163" y="3081338"/>
          <p14:tracePt t="105178" x="2705100" y="3081338"/>
          <p14:tracePt t="105191" x="2714625" y="3081338"/>
          <p14:tracePt t="105219" x="2724150" y="3081338"/>
          <p14:tracePt t="105232" x="2732088" y="3081338"/>
          <p14:tracePt t="105240" x="2741613" y="3081338"/>
          <p14:tracePt t="105259" x="2751138" y="3081338"/>
          <p14:tracePt t="105273" x="2759075" y="3081338"/>
          <p14:tracePt t="105289" x="2768600" y="3081338"/>
          <p14:tracePt t="105307" x="2776538" y="3081338"/>
          <p14:tracePt t="105322" x="2786063" y="3081338"/>
          <p14:tracePt t="105341" x="2795588" y="3081338"/>
          <p14:tracePt t="105498" x="2795588" y="3071813"/>
          <p14:tracePt t="105512" x="2795588" y="3062288"/>
          <p14:tracePt t="105525" x="2786063" y="3054350"/>
          <p14:tracePt t="105533" x="2776538" y="3054350"/>
          <p14:tracePt t="105540" x="2768600" y="3044825"/>
          <p14:tracePt t="105555" x="2741613" y="3036888"/>
          <p14:tracePt t="105572" x="2714625" y="3017838"/>
          <p14:tracePt t="105589" x="2705100" y="3009900"/>
          <p14:tracePt t="105607" x="2679700" y="3009900"/>
          <p14:tracePt t="105622" x="2660650" y="3000375"/>
          <p14:tracePt t="105639" x="2652713" y="3000375"/>
          <p14:tracePt t="105655" x="2625725" y="3000375"/>
          <p14:tracePt t="105672" x="2616200" y="3000375"/>
          <p14:tracePt t="105690" x="2571750" y="3000375"/>
          <p14:tracePt t="105705" x="2517775" y="3000375"/>
          <p14:tracePt t="105723" x="2438400" y="3000375"/>
          <p14:tracePt t="105739" x="2401888" y="3000375"/>
          <p14:tracePt t="105755" x="2384425" y="3000375"/>
          <p14:tracePt t="105772" x="2366963" y="3000375"/>
          <p14:tracePt t="105789" x="2357438" y="3000375"/>
          <p14:tracePt t="105805" x="2347913" y="3000375"/>
          <p14:tracePt t="105839" x="2339975" y="3000375"/>
          <p14:tracePt t="105855" x="2330450" y="3000375"/>
          <p14:tracePt t="105873" x="2330450" y="3009900"/>
          <p14:tracePt t="105902" x="2330450" y="3017838"/>
          <p14:tracePt t="105941" x="2330450" y="3027363"/>
          <p14:tracePt t="105968" x="2330450" y="3036888"/>
          <p14:tracePt t="106002" x="2330450" y="3044825"/>
          <p14:tracePt t="106016" x="2330450" y="3054350"/>
          <p14:tracePt t="106044" x="2330450" y="3062288"/>
          <p14:tracePt t="106050" x="2339975" y="3062288"/>
          <p14:tracePt t="106071" x="2339975" y="3071813"/>
          <p14:tracePt t="106078" x="2347913" y="3071813"/>
          <p14:tracePt t="106088" x="2347913" y="3081338"/>
          <p14:tracePt t="106105" x="2347913" y="3089275"/>
          <p14:tracePt t="106121" x="2357438" y="3098800"/>
          <p14:tracePt t="106140" x="2366963" y="3098800"/>
          <p14:tracePt t="106155" x="2374900" y="3108325"/>
          <p14:tracePt t="106177" x="2374900" y="3116263"/>
          <p14:tracePt t="106189" x="2384425" y="3116263"/>
          <p14:tracePt t="106205" x="2384425" y="3125788"/>
          <p14:tracePt t="106222" x="2393950" y="3125788"/>
          <p14:tracePt t="106244" x="2401888" y="3125788"/>
          <p14:tracePt t="106333" x="2411413" y="3125788"/>
          <p14:tracePt t="106375" x="2419350" y="3125788"/>
          <p14:tracePt t="106381" x="2419350" y="3116263"/>
          <p14:tracePt t="106401" x="2428875" y="3116263"/>
          <p14:tracePt t="106422" x="2438400" y="3116263"/>
          <p14:tracePt t="106429" x="2446338" y="3116263"/>
          <p14:tracePt t="106439" x="2446338" y="3108325"/>
          <p14:tracePt t="106455" x="2455863" y="3108325"/>
          <p14:tracePt t="106472" x="2465388" y="3108325"/>
          <p14:tracePt t="106489" x="2482850" y="3108325"/>
          <p14:tracePt t="106505" x="2490788" y="3108325"/>
          <p14:tracePt t="106523" x="2509838" y="3108325"/>
          <p14:tracePt t="106539" x="2517775" y="3098800"/>
          <p14:tracePt t="106556" x="2536825" y="3098800"/>
          <p14:tracePt t="106572" x="2554288" y="3098800"/>
          <p14:tracePt t="106589" x="2589213" y="3089275"/>
          <p14:tracePt t="106605" x="2608263" y="3089275"/>
          <p14:tracePt t="106622" x="2643188" y="3089275"/>
          <p14:tracePt t="106640" x="2670175" y="3089275"/>
          <p14:tracePt t="106655" x="2679700" y="3081338"/>
          <p14:tracePt t="106672" x="2697163" y="3081338"/>
          <p14:tracePt t="106689" x="2705100" y="3081338"/>
          <p14:tracePt t="106722" x="2714625" y="3071813"/>
          <p14:tracePt t="106739" x="2724150" y="3071813"/>
          <p14:tracePt t="106755" x="2732088" y="3062288"/>
          <p14:tracePt t="106772" x="2732088" y="3054350"/>
          <p14:tracePt t="106790" x="2741613" y="3054350"/>
          <p14:tracePt t="106805" x="2751138" y="3044825"/>
          <p14:tracePt t="106822" x="2768600" y="3044825"/>
          <p14:tracePt t="106839" x="2776538" y="3027363"/>
          <p14:tracePt t="106856" x="2795588" y="3017838"/>
          <p14:tracePt t="106873" x="2822575" y="3009900"/>
          <p14:tracePt t="106889" x="2830513" y="2990850"/>
          <p14:tracePt t="106906" x="2840038" y="2982913"/>
          <p14:tracePt t="106922" x="2847975" y="2973388"/>
          <p14:tracePt t="106955" x="2847975" y="2955925"/>
          <p14:tracePt t="106971" x="2847975" y="2946400"/>
          <p14:tracePt t="106988" x="2847975" y="2938463"/>
          <p14:tracePt t="107005" x="2847975" y="2928938"/>
          <p14:tracePt t="107021" x="2847975" y="2911475"/>
          <p14:tracePt t="107055" x="2847975" y="2901950"/>
          <p14:tracePt t="107077" x="2847975" y="2894013"/>
          <p14:tracePt t="107105" x="2847975" y="2884488"/>
          <p14:tracePt t="107125" x="2847975" y="2874963"/>
          <p14:tracePt t="107147" x="2840038" y="2874963"/>
          <p14:tracePt t="107160" x="2840038" y="2867025"/>
          <p14:tracePt t="107167" x="2830513" y="2867025"/>
          <p14:tracePt t="107183" x="2822575" y="2867025"/>
          <p14:tracePt t="107195" x="2813050" y="2867025"/>
          <p14:tracePt t="107205" x="2803525" y="2867025"/>
          <p14:tracePt t="107222" x="2786063" y="2867025"/>
          <p14:tracePt t="107239" x="2768600" y="2867025"/>
          <p14:tracePt t="107256" x="2759075" y="2867025"/>
          <p14:tracePt t="107272" x="2741613" y="2867025"/>
          <p14:tracePt t="107290" x="2714625" y="2857500"/>
          <p14:tracePt t="107305" x="2697163" y="2857500"/>
          <p14:tracePt t="107322" x="2679700" y="2857500"/>
          <p14:tracePt t="107339" x="2643188" y="2847975"/>
          <p14:tracePt t="107356" x="2616200" y="2840038"/>
          <p14:tracePt t="107372" x="2581275" y="2840038"/>
          <p14:tracePt t="107389" x="2562225" y="2830513"/>
          <p14:tracePt t="107406" x="2536825" y="2822575"/>
          <p14:tracePt t="107422" x="2517775" y="2822575"/>
          <p14:tracePt t="107440" x="2490788" y="2822575"/>
          <p14:tracePt t="107455" x="2482850" y="2822575"/>
          <p14:tracePt t="107472" x="2473325" y="2822575"/>
          <p14:tracePt t="107489" x="2455863" y="2822575"/>
          <p14:tracePt t="107505" x="2446338" y="2822575"/>
          <p14:tracePt t="107522" x="2428875" y="2822575"/>
          <p14:tracePt t="107539" x="2419350" y="2822575"/>
          <p14:tracePt t="107556" x="2393950" y="2822575"/>
          <p14:tracePt t="107572" x="2384425" y="2822575"/>
          <p14:tracePt t="107589" x="2374900" y="2822575"/>
          <p14:tracePt t="107605" x="2357438" y="2830513"/>
          <p14:tracePt t="107622" x="2347913" y="2830513"/>
          <p14:tracePt t="107639" x="2339975" y="2840038"/>
          <p14:tracePt t="107660" x="2330450" y="2840038"/>
          <p14:tracePt t="107673" x="2330450" y="2847975"/>
          <p14:tracePt t="107689" x="2322513" y="2847975"/>
          <p14:tracePt t="107706" x="2322513" y="2857500"/>
          <p14:tracePt t="107735" x="2322513" y="2867025"/>
          <p14:tracePt t="107749" x="2322513" y="2874963"/>
          <p14:tracePt t="107783" x="2322513" y="2884488"/>
          <p14:tracePt t="107797" x="2322513" y="2894013"/>
          <p14:tracePt t="107810" x="2322513" y="2901950"/>
          <p14:tracePt t="107824" x="2322513" y="2911475"/>
          <p14:tracePt t="107838" x="2322513" y="2919413"/>
          <p14:tracePt t="107858" x="2322513" y="2928938"/>
          <p14:tracePt t="107879" x="2330450" y="2938463"/>
          <p14:tracePt t="107892" x="2330450" y="2946400"/>
          <p14:tracePt t="107906" x="2330450" y="2955925"/>
          <p14:tracePt t="107914" x="2339975" y="2955925"/>
          <p14:tracePt t="107925" x="2347913" y="2965450"/>
          <p14:tracePt t="107940" x="2347913" y="2973388"/>
          <p14:tracePt t="107955" x="2357438" y="2973388"/>
          <p14:tracePt t="107971" x="2366963" y="2973388"/>
          <p14:tracePt t="107988" x="2384425" y="2990850"/>
          <p14:tracePt t="108005" x="2393950" y="2990850"/>
          <p14:tracePt t="108021" x="2401888" y="3000375"/>
          <p14:tracePt t="108055" x="2419350" y="3009900"/>
          <p14:tracePt t="108071" x="2428875" y="3009900"/>
          <p14:tracePt t="108105" x="2446338" y="3009900"/>
          <p14:tracePt t="108139" x="2465388" y="3017838"/>
          <p14:tracePt t="108156" x="2465388" y="3027363"/>
          <p14:tracePt t="108172" x="2473325" y="3027363"/>
          <p14:tracePt t="108189" x="2500313" y="3044825"/>
          <p14:tracePt t="108206" x="2517775" y="3062288"/>
          <p14:tracePt t="108222" x="2527300" y="3062288"/>
          <p14:tracePt t="108239" x="2536825" y="3071813"/>
          <p14:tracePt t="108255" x="2554288" y="3071813"/>
          <p14:tracePt t="108272" x="2562225" y="3081338"/>
          <p14:tracePt t="108289" x="2571750" y="3081338"/>
          <p14:tracePt t="108322" x="2581275" y="3081338"/>
          <p14:tracePt t="108339" x="2589213" y="3081338"/>
          <p14:tracePt t="108364" x="2598738" y="3081338"/>
          <p14:tracePt t="108392" x="2608263" y="3081338"/>
          <p14:tracePt t="108420" x="2616200" y="3081338"/>
          <p14:tracePt t="108427" x="2625725" y="3081338"/>
          <p14:tracePt t="108441" x="2633663" y="3081338"/>
          <p14:tracePt t="108455" x="2643188" y="3081338"/>
          <p14:tracePt t="108475" x="2652713" y="3081338"/>
          <p14:tracePt t="108489" x="2660650" y="3081338"/>
          <p14:tracePt t="108505" x="2670175" y="3081338"/>
          <p14:tracePt t="108523" x="2679700" y="3081338"/>
          <p14:tracePt t="108539" x="2687638" y="3081338"/>
          <p14:tracePt t="108555" x="2705100" y="3081338"/>
          <p14:tracePt t="108572" x="2705100" y="3071813"/>
          <p14:tracePt t="108589" x="2724150" y="3071813"/>
          <p14:tracePt t="108622" x="2732088" y="3071813"/>
          <p14:tracePt t="108639" x="2741613" y="3071813"/>
          <p14:tracePt t="108659" x="2751138" y="3071813"/>
          <p14:tracePt t="108692" x="2759075" y="3071813"/>
          <p14:tracePt t="108720" x="2768600" y="3071813"/>
          <p14:tracePt t="108739" x="2776538" y="3071813"/>
          <p14:tracePt t="110280" x="2768600" y="3071813"/>
          <p14:tracePt t="110403" x="2768600" y="3081338"/>
          <p14:tracePt t="111853" x="2768600" y="3089275"/>
          <p14:tracePt t="112002" x="2768600" y="3098800"/>
          <p14:tracePt t="112015" x="2759075" y="3098800"/>
          <p14:tracePt t="112084" x="2759075" y="3108325"/>
          <p14:tracePt t="112147" x="2751138" y="3108325"/>
          <p14:tracePt t="114364" x="2741613" y="3108325"/>
          <p14:tracePt t="114370" x="2741613" y="3098800"/>
          <p14:tracePt t="114377" x="2732088" y="3098800"/>
          <p14:tracePt t="114391" x="2732088" y="3089275"/>
          <p14:tracePt t="114406" x="2732088" y="3081338"/>
          <p14:tracePt t="114422" x="2724150" y="3071813"/>
          <p14:tracePt t="114439" x="2705100" y="3054350"/>
          <p14:tracePt t="115677" x="2589213" y="3071813"/>
          <p14:tracePt t="115684" x="2482850" y="3108325"/>
          <p14:tracePt t="115692" x="2384425" y="3143250"/>
          <p14:tracePt t="115705" x="2187575" y="3187700"/>
          <p14:tracePt t="115722" x="2009775" y="3232150"/>
          <p14:tracePt t="115726" x="1946275" y="3251200"/>
          <p14:tracePt t="115739" x="1884363" y="3276600"/>
          <p14:tracePt t="115756" x="1839913" y="3295650"/>
          <p14:tracePt t="115772" x="1795463" y="3313113"/>
          <p14:tracePt t="115789" x="1741488" y="3340100"/>
          <p14:tracePt t="115807" x="1616075" y="3375025"/>
          <p14:tracePt t="115822" x="1536700" y="3411538"/>
          <p14:tracePt t="115840" x="1446213" y="3429000"/>
          <p14:tracePt t="115855" x="1411288" y="3446463"/>
          <p14:tracePt t="115872" x="1401763" y="3446463"/>
          <p14:tracePt t="115889" x="1374775" y="3455988"/>
          <p14:tracePt t="115905" x="1366838" y="3465513"/>
          <p14:tracePt t="115922" x="1347788" y="3465513"/>
          <p14:tracePt t="115938" x="1330325" y="3473450"/>
          <p14:tracePt t="115955" x="1295400" y="3473450"/>
          <p14:tracePt t="115971" x="1268413" y="3490913"/>
          <p14:tracePt t="115988" x="1250950" y="3490913"/>
          <p14:tracePt t="116005" x="1223963" y="3509963"/>
          <p14:tracePt t="116021" x="1196975" y="3517900"/>
          <p14:tracePt t="116038" x="1152525" y="3536950"/>
          <p14:tracePt t="116055" x="1125538" y="3544888"/>
          <p14:tracePt t="116072" x="1089025" y="3562350"/>
          <p14:tracePt t="116088" x="1081088" y="3571875"/>
          <p14:tracePt t="116105" x="1071563" y="3581400"/>
          <p14:tracePt t="116121" x="1054100" y="3581400"/>
          <p14:tracePt t="116138" x="1054100" y="3589338"/>
          <p14:tracePt t="116155" x="1044575" y="3589338"/>
          <p14:tracePt t="116223" x="1044575" y="3598863"/>
          <p14:tracePt t="116244" x="1054100" y="3598863"/>
          <p14:tracePt t="116257" x="1062038" y="3598863"/>
          <p14:tracePt t="116271" x="1071563" y="3598863"/>
          <p14:tracePt t="116278" x="1081088" y="3598863"/>
          <p14:tracePt t="116298" x="1089025" y="3598863"/>
          <p14:tracePt t="116305" x="1098550" y="3598863"/>
          <p14:tracePt t="116322" x="1116013" y="3598863"/>
          <p14:tracePt t="116339" x="1133475" y="3598863"/>
          <p14:tracePt t="116355" x="1160463" y="3598863"/>
          <p14:tracePt t="116372" x="1179513" y="3598863"/>
          <p14:tracePt t="116389" x="1214438" y="3598863"/>
          <p14:tracePt t="116406" x="1241425" y="3608388"/>
          <p14:tracePt t="116422" x="1268413" y="3616325"/>
          <p14:tracePt t="116439" x="1285875" y="3616325"/>
          <p14:tracePt t="116456" x="1322388" y="3625850"/>
          <p14:tracePt t="116472" x="1339850" y="3633788"/>
          <p14:tracePt t="116489" x="1366838" y="3633788"/>
          <p14:tracePt t="116505" x="1374775" y="3633788"/>
          <p14:tracePt t="116522" x="1393825" y="3633788"/>
          <p14:tracePt t="116539" x="1401763" y="3633788"/>
          <p14:tracePt t="116555" x="1411288" y="3633788"/>
          <p14:tracePt t="116572" x="1428750" y="3633788"/>
          <p14:tracePt t="116606" x="1438275" y="3633788"/>
          <p14:tracePt t="116622" x="1446213" y="3633788"/>
          <p14:tracePt t="116639" x="1455738" y="3633788"/>
          <p14:tracePt t="116655" x="1482725" y="3643313"/>
          <p14:tracePt t="116672" x="1509713" y="3652838"/>
          <p14:tracePt t="116688" x="1544638" y="3652838"/>
          <p14:tracePt t="116705" x="1554163" y="3660775"/>
          <p14:tracePt t="116721" x="1571625" y="3660775"/>
          <p14:tracePt t="116722" x="1581150" y="3670300"/>
          <p14:tracePt t="116738" x="1598613" y="3679825"/>
          <p14:tracePt t="116755" x="1608138" y="3679825"/>
          <p14:tracePt t="116772" x="1616075" y="3687763"/>
          <p14:tracePt t="116805" x="1633538" y="3697288"/>
          <p14:tracePt t="116840" x="1643063" y="3697288"/>
          <p14:tracePt t="116934" x="1652588" y="3697288"/>
          <p14:tracePt t="116982" x="1660525" y="3697288"/>
          <p14:tracePt t="117009" x="1670050" y="3697288"/>
          <p14:tracePt t="117023" x="1670050" y="3705225"/>
          <p14:tracePt t="117036" x="1679575" y="3714750"/>
          <p14:tracePt t="117071" x="1687513" y="3714750"/>
          <p14:tracePt t="117098" x="1697038" y="3714750"/>
          <p14:tracePt t="117119" x="1704975" y="3714750"/>
          <p14:tracePt t="117148" x="1714500" y="3714750"/>
          <p14:tracePt t="117202" x="1724025" y="3714750"/>
          <p14:tracePt t="117237" x="1731963" y="3714750"/>
          <p14:tracePt t="117264" x="1741488" y="3714750"/>
          <p14:tracePt t="117291" x="1751013" y="3714750"/>
          <p14:tracePt t="117305" x="1758950" y="3714750"/>
          <p14:tracePt t="117319" x="1776413" y="3714750"/>
          <p14:tracePt t="117326" x="1785938" y="3714750"/>
          <p14:tracePt t="117339" x="1822450" y="3714750"/>
          <p14:tracePt t="117355" x="1857375" y="3714750"/>
          <p14:tracePt t="117372" x="1893888" y="3714750"/>
          <p14:tracePt t="117389" x="1911350" y="3714750"/>
          <p14:tracePt t="117407" x="1928813" y="3714750"/>
          <p14:tracePt t="117422" x="1946275" y="3714750"/>
          <p14:tracePt t="117439" x="1955800" y="3714750"/>
          <p14:tracePt t="117455" x="1965325" y="3714750"/>
          <p14:tracePt t="117472" x="1973263" y="3714750"/>
          <p14:tracePt t="117592" x="1982788" y="3714750"/>
          <p14:tracePt t="117757" x="1982788" y="3705225"/>
          <p14:tracePt t="117777" x="1982788" y="3697288"/>
          <p14:tracePt t="117805" x="1982788" y="3687763"/>
          <p14:tracePt t="118386" x="1982788" y="3679825"/>
          <p14:tracePt t="118564" x="1982788" y="3670300"/>
          <p14:tracePt t="118699" x="1982788" y="3679825"/>
          <p14:tracePt t="118796" x="1990725" y="3679825"/>
          <p14:tracePt t="118886" x="2000250" y="3679825"/>
          <p14:tracePt t="118911" x="2009775" y="3679825"/>
          <p14:tracePt t="118918" x="2017713" y="3679825"/>
          <p14:tracePt t="118932" x="2027238" y="3679825"/>
          <p14:tracePt t="118945" x="2044700" y="3679825"/>
          <p14:tracePt t="118958" x="2054225" y="3687763"/>
          <p14:tracePt t="118973" x="2071688" y="3687763"/>
          <p14:tracePt t="118988" x="2081213" y="3687763"/>
          <p14:tracePt t="119005" x="2089150" y="3687763"/>
          <p14:tracePt t="119021" x="2108200" y="3697288"/>
          <p14:tracePt t="119038" x="2116138" y="3697288"/>
          <p14:tracePt t="119055" x="2125663" y="3697288"/>
          <p14:tracePt t="119088" x="2133600" y="3697288"/>
          <p14:tracePt t="119105" x="2143125" y="3697288"/>
          <p14:tracePt t="119130" x="2152650" y="3697288"/>
          <p14:tracePt t="119193" x="2160588" y="3697288"/>
          <p14:tracePt t="119223" x="2170113" y="3697288"/>
          <p14:tracePt t="119234" x="2179638" y="3697288"/>
          <p14:tracePt t="119243" x="2187575" y="3697288"/>
          <p14:tracePt t="119255" x="2197100" y="3697288"/>
          <p14:tracePt t="119272" x="2214563" y="3697288"/>
          <p14:tracePt t="119289" x="2241550" y="3705225"/>
          <p14:tracePt t="119305" x="2251075" y="3705225"/>
          <p14:tracePt t="119323" x="2268538" y="3705225"/>
          <p14:tracePt t="119339" x="2276475" y="3714750"/>
          <p14:tracePt t="119372" x="2286000" y="3714750"/>
          <p14:tracePt t="119426" x="2286000" y="3724275"/>
          <p14:tracePt t="129978" x="2347913" y="3732213"/>
          <p14:tracePt t="129984" x="2401888" y="3732213"/>
          <p14:tracePt t="129991" x="2428875" y="3732213"/>
          <p14:tracePt t="130005" x="2490788" y="3741738"/>
          <p14:tracePt t="130021" x="2554288" y="3741738"/>
          <p14:tracePt t="130039" x="2670175" y="3732213"/>
          <p14:tracePt t="130055" x="2705100" y="3732213"/>
          <p14:tracePt t="130071" x="2732088" y="3732213"/>
          <p14:tracePt t="130088" x="2768600" y="3732213"/>
          <p14:tracePt t="130105" x="2786063" y="3732213"/>
          <p14:tracePt t="130121" x="2830513" y="3724275"/>
          <p14:tracePt t="130138" x="2874963" y="3714750"/>
          <p14:tracePt t="130155" x="3000375" y="3714750"/>
          <p14:tracePt t="130171" x="3071813" y="3705225"/>
          <p14:tracePt t="130188" x="3108325" y="3697288"/>
          <p14:tracePt t="130205" x="3143250" y="3687763"/>
          <p14:tracePt t="130221" x="3160713" y="3687763"/>
          <p14:tracePt t="130238" x="3170238" y="3687763"/>
          <p14:tracePt t="130255" x="3187700" y="3687763"/>
          <p14:tracePt t="130271" x="3205163" y="3687763"/>
          <p14:tracePt t="130288" x="3224213" y="3687763"/>
          <p14:tracePt t="130306" x="3241675" y="3687763"/>
          <p14:tracePt t="130321" x="3259138" y="3687763"/>
          <p14:tracePt t="130339" x="3295650" y="3687763"/>
          <p14:tracePt t="130355" x="3367088" y="3687763"/>
          <p14:tracePt t="130372" x="3402013" y="3687763"/>
          <p14:tracePt t="130389" x="3438525" y="3687763"/>
          <p14:tracePt t="130405" x="3473450" y="3697288"/>
          <p14:tracePt t="130423" x="3500438" y="3697288"/>
          <p14:tracePt t="130438" x="3527425" y="3697288"/>
          <p14:tracePt t="130456" x="3544888" y="3705225"/>
          <p14:tracePt t="130472" x="3562350" y="3705225"/>
          <p14:tracePt t="130489" x="3571875" y="3705225"/>
          <p14:tracePt t="130505" x="3581400" y="3705225"/>
          <p14:tracePt t="130539" x="3589338" y="3705225"/>
          <p14:tracePt t="130555" x="3598863" y="3705225"/>
          <p14:tracePt t="130595" x="3598863" y="3714750"/>
          <p14:tracePt t="130609" x="3608388" y="3714750"/>
          <p14:tracePt t="130643" x="3608388" y="3724275"/>
          <p14:tracePt t="130650" x="3616325" y="3724275"/>
          <p14:tracePt t="130658" x="3616325" y="3732213"/>
          <p14:tracePt t="130672" x="3616325" y="3741738"/>
          <p14:tracePt t="130689" x="3633788" y="3759200"/>
          <p14:tracePt t="130705" x="3633788" y="3768725"/>
          <p14:tracePt t="130723" x="3633788" y="3786188"/>
          <p14:tracePt t="130739" x="3643313" y="3803650"/>
          <p14:tracePt t="130755" x="3643313" y="3813175"/>
          <p14:tracePt t="130772" x="3652838" y="3822700"/>
          <p14:tracePt t="130788" x="3652838" y="3840163"/>
          <p14:tracePt t="130805" x="3660775" y="3848100"/>
          <p14:tracePt t="130839" x="3660775" y="3857625"/>
          <p14:tracePt t="130882" x="3660775" y="3867150"/>
          <p14:tracePt t="130895" x="3670300" y="3875088"/>
          <p14:tracePt t="130922" x="3679825" y="3884613"/>
          <p14:tracePt t="130935" x="3679825" y="3894138"/>
          <p14:tracePt t="130956" x="3687763" y="3902075"/>
          <p14:tracePt t="130969" x="3697288" y="3902075"/>
          <p14:tracePt t="130976" x="3697288" y="3911600"/>
          <p14:tracePt t="130997" x="3697288" y="3919538"/>
          <p14:tracePt t="131005" x="3705225" y="3919538"/>
          <p14:tracePt t="131031" x="3714750" y="3919538"/>
          <p14:tracePt t="131072" x="3724275" y="3919538"/>
          <p14:tracePt t="131085" x="3724275" y="3911600"/>
          <p14:tracePt t="131106" x="3732213" y="3911600"/>
          <p14:tracePt t="131120" x="3741738" y="3911600"/>
          <p14:tracePt t="131127" x="3741738" y="3902075"/>
          <p14:tracePt t="131147" x="3751263" y="3902075"/>
          <p14:tracePt t="131161" x="3759200" y="3902075"/>
          <p14:tracePt t="131176" x="3768725" y="3894138"/>
          <p14:tracePt t="131189" x="3786188" y="3894138"/>
          <p14:tracePt t="131205" x="3795713" y="3894138"/>
          <p14:tracePt t="131225" x="3813175" y="3884613"/>
          <p14:tracePt t="131239" x="3830638" y="3884613"/>
          <p14:tracePt t="131255" x="3840163" y="3884613"/>
          <p14:tracePt t="131272" x="3848100" y="3884613"/>
          <p14:tracePt t="131289" x="3857625" y="3884613"/>
          <p14:tracePt t="131305" x="3875088" y="3884613"/>
          <p14:tracePt t="131341" x="3884613" y="3884613"/>
          <p14:tracePt t="131375" x="3894138" y="3884613"/>
          <p14:tracePt t="131389" x="3894138" y="3875088"/>
          <p14:tracePt t="131402" x="3902075" y="3875088"/>
          <p14:tracePt t="131415" x="3911600" y="3875088"/>
          <p14:tracePt t="131450" x="3919538" y="3875088"/>
          <p14:tracePt t="131779" x="3929063" y="3875088"/>
          <p14:tracePt t="131798" x="3938588" y="3875088"/>
          <p14:tracePt t="131812" x="3946525" y="3867150"/>
          <p14:tracePt t="131887" x="3946525" y="3857625"/>
          <p14:tracePt t="131968" x="3946525" y="3848100"/>
          <p14:tracePt t="132776" x="3929063" y="3848100"/>
          <p14:tracePt t="132783" x="3902075" y="3840163"/>
          <p14:tracePt t="132791" x="3884613" y="3830638"/>
          <p14:tracePt t="132805" x="3857625" y="3830638"/>
          <p14:tracePt t="132823" x="3840163" y="3822700"/>
          <p14:tracePt t="132839" x="3830638" y="3822700"/>
          <p14:tracePt t="132855" x="3822700" y="3822700"/>
          <p14:tracePt t="132872" x="3813175" y="3822700"/>
          <p14:tracePt t="132889" x="3803650" y="3822700"/>
          <p14:tracePt t="133230" x="3813175" y="3822700"/>
          <p14:tracePt t="133256" x="3813175" y="3813175"/>
          <p14:tracePt t="133262" x="3822700" y="3813175"/>
          <p14:tracePt t="133276" x="3830638" y="3803650"/>
          <p14:tracePt t="133290" x="3840163" y="3786188"/>
          <p14:tracePt t="133305" x="3848100" y="3776663"/>
          <p14:tracePt t="133323" x="3857625" y="3759200"/>
          <p14:tracePt t="133339" x="3875088" y="3741738"/>
          <p14:tracePt t="133357" x="3902075" y="3705225"/>
          <p14:tracePt t="133372" x="3919538" y="3687763"/>
          <p14:tracePt t="133389" x="3938588" y="3670300"/>
          <p14:tracePt t="133405" x="3946525" y="3643313"/>
          <p14:tracePt t="133422" x="3956050" y="3633788"/>
          <p14:tracePt t="133439" x="3973513" y="3616325"/>
          <p14:tracePt t="133455" x="3990975" y="3608388"/>
          <p14:tracePt t="133473" x="4017963" y="3581400"/>
          <p14:tracePt t="133489" x="4037013" y="3571875"/>
          <p14:tracePt t="133505" x="4044950" y="3562350"/>
          <p14:tracePt t="133522" x="4062413" y="3544888"/>
          <p14:tracePt t="133555" x="4071938" y="3544888"/>
          <p14:tracePt t="133572" x="4071938" y="3536950"/>
          <p14:tracePt t="133590" x="4081463" y="3527425"/>
          <p14:tracePt t="133623" x="4081463" y="3517900"/>
          <p14:tracePt t="133639" x="4081463" y="3500438"/>
          <p14:tracePt t="133655" x="4081463" y="3482975"/>
          <p14:tracePt t="133672" x="4071938" y="3455988"/>
          <p14:tracePt t="133689" x="4062413" y="3429000"/>
          <p14:tracePt t="133706" x="4054475" y="3394075"/>
          <p14:tracePt t="133722" x="4044950" y="3367088"/>
          <p14:tracePt t="133740" x="4027488" y="3340100"/>
          <p14:tracePt t="133755" x="4017963" y="3330575"/>
          <p14:tracePt t="133772" x="4010025" y="3322638"/>
          <p14:tracePt t="133776" x="4010025" y="3313113"/>
          <p14:tracePt t="133789" x="4000500" y="3303588"/>
          <p14:tracePt t="133805" x="3990975" y="3295650"/>
          <p14:tracePt t="133822" x="3983038" y="3295650"/>
          <p14:tracePt t="133839" x="3973513" y="3295650"/>
          <p14:tracePt t="133872" x="3965575" y="3295650"/>
          <p14:tracePt t="133890" x="3956050" y="3295650"/>
          <p14:tracePt t="133905" x="3946525" y="3295650"/>
          <p14:tracePt t="133922" x="3929063" y="3286125"/>
          <p14:tracePt t="133938" x="3911600" y="3276600"/>
          <p14:tracePt t="133955" x="3902075" y="3276600"/>
          <p14:tracePt t="133971" x="3884613" y="3268663"/>
          <p14:tracePt t="133988" x="3875088" y="3268663"/>
          <p14:tracePt t="134021" x="3867150" y="3268663"/>
          <p14:tracePt t="134040" x="3867150" y="3276600"/>
          <p14:tracePt t="134055" x="3867150" y="3286125"/>
          <p14:tracePt t="134071" x="3867150" y="3295650"/>
          <p14:tracePt t="134088" x="3867150" y="3303588"/>
          <p14:tracePt t="134105" x="3867150" y="3313113"/>
          <p14:tracePt t="134122" x="3867150" y="3322638"/>
          <p14:tracePt t="134138" x="3867150" y="3340100"/>
          <p14:tracePt t="134172" x="3867150" y="3357563"/>
          <p14:tracePt t="134189" x="3867150" y="3367088"/>
          <p14:tracePt t="134205" x="3867150" y="3375025"/>
          <p14:tracePt t="134222" x="3867150" y="3394075"/>
          <p14:tracePt t="134239" x="3867150" y="3402013"/>
          <p14:tracePt t="134273" x="3867150" y="3411538"/>
          <p14:tracePt t="134294" x="3867150" y="3419475"/>
          <p14:tracePt t="134308" x="3867150" y="3429000"/>
          <p14:tracePt t="134323" x="3857625" y="3438525"/>
          <p14:tracePt t="134342" x="3857625" y="3446463"/>
          <p14:tracePt t="134355" x="3857625" y="3455988"/>
          <p14:tracePt t="134372" x="3848100" y="3500438"/>
          <p14:tracePt t="134389" x="3830638" y="3554413"/>
          <p14:tracePt t="134405" x="3830638" y="3598863"/>
          <p14:tracePt t="134422" x="3830638" y="3652838"/>
          <p14:tracePt t="134438" x="3830638" y="3687763"/>
          <p14:tracePt t="134455" x="3830638" y="3705225"/>
          <p14:tracePt t="134472" x="3830638" y="3732213"/>
          <p14:tracePt t="134489" x="3830638" y="3741738"/>
          <p14:tracePt t="134505" x="3830638" y="3751263"/>
          <p14:tracePt t="134522" x="3830638" y="3759200"/>
          <p14:tracePt t="134541" x="3830638" y="3768725"/>
          <p14:tracePt t="134562" x="3830638" y="3776663"/>
          <p14:tracePt t="134603" x="3830638" y="3786188"/>
          <p14:tracePt t="134651" x="3840163" y="3786188"/>
          <p14:tracePt t="134658" x="3840163" y="3795713"/>
          <p14:tracePt t="134684" x="3848100" y="3803650"/>
          <p14:tracePt t="134698" x="3848100" y="3813175"/>
          <p14:tracePt t="134718" x="3857625" y="3813175"/>
          <p14:tracePt t="134725" x="3857625" y="3822700"/>
          <p14:tracePt t="134738" x="3857625" y="3830638"/>
          <p14:tracePt t="134755" x="3867150" y="3840163"/>
          <p14:tracePt t="134772" x="3884613" y="3848100"/>
          <p14:tracePt t="134801" x="3894138" y="3857625"/>
          <p14:tracePt t="134828" x="3902075" y="3857625"/>
          <p14:tracePt t="134849" x="3911600" y="3857625"/>
          <p14:tracePt t="134876" x="3919538" y="3857625"/>
          <p14:tracePt t="134910" x="3929063" y="3857625"/>
          <p14:tracePt t="134949" x="3938588" y="3857625"/>
          <p14:tracePt t="134957" x="3946525" y="3857625"/>
          <p14:tracePt t="134970" x="3946525" y="3848100"/>
          <p14:tracePt t="134984" x="3956050" y="3840163"/>
          <p14:tracePt t="135004" x="3965575" y="3840163"/>
          <p14:tracePt t="135032" x="3973513" y="3840163"/>
          <p14:tracePt t="135045" x="3983038" y="3840163"/>
          <p14:tracePt t="135052" x="3983038" y="3830638"/>
          <p14:tracePt t="135079" x="3990975" y="3830638"/>
          <p14:tracePt t="135107" x="3990975" y="3822700"/>
          <p14:tracePt t="135156" x="4000500" y="3822700"/>
          <p14:tracePt t="135758" x="3990975" y="3822700"/>
          <p14:tracePt t="135766" x="3983038" y="3822700"/>
          <p14:tracePt t="135790" x="4000500" y="3822700"/>
          <p14:tracePt t="136572" x="3965575" y="3822700"/>
          <p14:tracePt t="136579" x="3929063" y="3822700"/>
          <p14:tracePt t="136589" x="3894138" y="3822700"/>
          <p14:tracePt t="136605" x="3795713" y="3822700"/>
          <p14:tracePt t="136622" x="3714750" y="3822700"/>
          <p14:tracePt t="136639" x="3608388" y="3803650"/>
          <p14:tracePt t="136655" x="3554413" y="3795713"/>
          <p14:tracePt t="136673" x="3527425" y="3786188"/>
          <p14:tracePt t="136689" x="3465513" y="3786188"/>
          <p14:tracePt t="136705" x="3429000" y="3768725"/>
          <p14:tracePt t="136722" x="3367088" y="3759200"/>
          <p14:tracePt t="136739" x="3322638" y="3759200"/>
          <p14:tracePt t="136755" x="3251200" y="3751263"/>
          <p14:tracePt t="136772" x="3205163" y="3751263"/>
          <p14:tracePt t="136776" x="3187700" y="3751263"/>
          <p14:tracePt t="136790" x="3152775" y="3741738"/>
          <p14:tracePt t="136805" x="3133725" y="3741738"/>
          <p14:tracePt t="136822" x="3108325" y="3732213"/>
          <p14:tracePt t="136838" x="3071813" y="3732213"/>
          <p14:tracePt t="136855" x="3044825" y="3732213"/>
          <p14:tracePt t="136872" x="2982913" y="3732213"/>
          <p14:tracePt t="136889" x="2938463" y="3732213"/>
          <p14:tracePt t="136905" x="2884488" y="3732213"/>
          <p14:tracePt t="136922" x="2795588" y="3732213"/>
          <p14:tracePt t="136938" x="2751138" y="3732213"/>
          <p14:tracePt t="136955" x="2679700" y="3732213"/>
          <p14:tracePt t="136971" x="2643188" y="3732213"/>
          <p14:tracePt t="136988" x="2581275" y="3724275"/>
          <p14:tracePt t="137005" x="2544763" y="3714750"/>
          <p14:tracePt t="137021" x="2490788" y="3714750"/>
          <p14:tracePt t="137038" x="2446338" y="3714750"/>
          <p14:tracePt t="137055" x="2419350" y="3714750"/>
          <p14:tracePt t="137071" x="2384425" y="3714750"/>
          <p14:tracePt t="137088" x="2357438" y="3705225"/>
          <p14:tracePt t="137105" x="2330450" y="3705225"/>
          <p14:tracePt t="137121" x="2322513" y="3697288"/>
          <p14:tracePt t="137139" x="2303463" y="3697288"/>
          <p14:tracePt t="137155" x="2276475" y="3687763"/>
          <p14:tracePt t="137172" x="2268538" y="3687763"/>
          <p14:tracePt t="137189" x="2268538" y="3679825"/>
          <p14:tracePt t="137206" x="2259013" y="3679825"/>
          <p14:tracePt t="137224" x="2251075" y="3679825"/>
          <p14:tracePt t="137502" x="2259013" y="3679825"/>
          <p14:tracePt t="137550" x="2268538" y="3679825"/>
          <p14:tracePt t="137686" x="2276475" y="3679825"/>
          <p14:tracePt t="137708" x="2286000" y="3679825"/>
          <p14:tracePt t="137742" x="2295525" y="3679825"/>
          <p14:tracePt t="137775" x="2303463" y="3679825"/>
          <p14:tracePt t="137796" x="2312988" y="3679825"/>
          <p14:tracePt t="137803" x="2322513" y="3679825"/>
          <p14:tracePt t="137824" x="2330450" y="3679825"/>
          <p14:tracePt t="137838" x="2339975" y="3679825"/>
          <p14:tracePt t="137844" x="2339975" y="3670300"/>
          <p14:tracePt t="137856" x="2357438" y="3670300"/>
          <p14:tracePt t="137872" x="2366963" y="3670300"/>
          <p14:tracePt t="137889" x="2374900" y="3660775"/>
          <p14:tracePt t="137905" x="2393950" y="3660775"/>
          <p14:tracePt t="137922" x="2401888" y="3660775"/>
          <p14:tracePt t="137938" x="2419350" y="3652838"/>
          <p14:tracePt t="137955" x="2428875" y="3652838"/>
          <p14:tracePt t="137972" x="2446338" y="3652838"/>
          <p14:tracePt t="137988" x="2455863" y="3652838"/>
          <p14:tracePt t="138005" x="2473325" y="3652838"/>
          <p14:tracePt t="138021" x="2490788" y="3652838"/>
          <p14:tracePt t="138038" x="2509838" y="3652838"/>
          <p14:tracePt t="138055" x="2527300" y="3660775"/>
          <p14:tracePt t="138071" x="2536825" y="3660775"/>
          <p14:tracePt t="138088" x="2544763" y="3660775"/>
          <p14:tracePt t="138105" x="2554288" y="3660775"/>
          <p14:tracePt t="138122" x="2554288" y="3670300"/>
          <p14:tracePt t="138138" x="2562225" y="3679825"/>
          <p14:tracePt t="138155" x="2571750" y="3679825"/>
          <p14:tracePt t="138172" x="2571750" y="3687763"/>
          <p14:tracePt t="138189" x="2581275" y="3687763"/>
          <p14:tracePt t="138205" x="2589213" y="3687763"/>
          <p14:tracePt t="138222" x="2608263" y="3697288"/>
          <p14:tracePt t="138239" x="2633663" y="3705225"/>
          <p14:tracePt t="138255" x="2652713" y="3705225"/>
          <p14:tracePt t="138272" x="2679700" y="3714750"/>
          <p14:tracePt t="138277" x="2697163" y="3714750"/>
          <p14:tracePt t="138289" x="2724150" y="3732213"/>
          <p14:tracePt t="138305" x="2751138" y="3741738"/>
          <p14:tracePt t="138322" x="2768600" y="3741738"/>
          <p14:tracePt t="138339" x="2776538" y="3751263"/>
          <p14:tracePt t="138356" x="2786063" y="3751263"/>
          <p14:tracePt t="138372" x="2795588" y="3751263"/>
          <p14:tracePt t="138398" x="2803525" y="3751263"/>
          <p14:tracePt t="139080" x="2813050" y="3714750"/>
          <p14:tracePt t="139087" x="2822575" y="3670300"/>
          <p14:tracePt t="139094" x="2830513" y="3625850"/>
          <p14:tracePt t="139105" x="2830513" y="3589338"/>
          <p14:tracePt t="139121" x="2847975" y="3500438"/>
          <p14:tracePt t="139138" x="2847975" y="3446463"/>
          <p14:tracePt t="139156" x="2867025" y="3375025"/>
          <p14:tracePt t="139172" x="2874963" y="3259138"/>
          <p14:tracePt t="139190" x="2901950" y="3000375"/>
          <p14:tracePt t="139206" x="2919413" y="2894013"/>
          <p14:tracePt t="139222" x="2928938" y="2813050"/>
          <p14:tracePt t="139239" x="2928938" y="2741613"/>
          <p14:tracePt t="139255" x="2938463" y="2670175"/>
          <p14:tracePt t="139272" x="2946400" y="2571750"/>
          <p14:tracePt t="139275" x="2946400" y="2517775"/>
          <p14:tracePt t="139289" x="2955925" y="2419350"/>
          <p14:tracePt t="139306" x="2965450" y="2330450"/>
          <p14:tracePt t="139322" x="2973388" y="2295525"/>
          <p14:tracePt t="139339" x="2973388" y="2251075"/>
          <p14:tracePt t="139355" x="2982913" y="2214563"/>
          <p14:tracePt t="139372" x="2990850" y="2187575"/>
          <p14:tracePt t="139389" x="2990850" y="2133600"/>
          <p14:tracePt t="139405" x="3000375" y="2081213"/>
          <p14:tracePt t="139423" x="3017838" y="2036763"/>
          <p14:tracePt t="139439" x="3017838" y="2009775"/>
          <p14:tracePt t="139457" x="3017838" y="1973263"/>
          <p14:tracePt t="139472" x="3027363" y="1955800"/>
          <p14:tracePt t="139489" x="3036888" y="1928813"/>
          <p14:tracePt t="139505" x="3054350" y="1857375"/>
          <p14:tracePt t="139522" x="3089275" y="1776413"/>
          <p14:tracePt t="139539" x="3098800" y="1704975"/>
          <p14:tracePt t="139555" x="3125788" y="1643063"/>
          <p14:tracePt t="139573" x="3160713" y="1562100"/>
          <p14:tracePt t="139589" x="3197225" y="1509713"/>
          <p14:tracePt t="139605" x="3224213" y="1455738"/>
          <p14:tracePt t="139622" x="3259138" y="1401763"/>
          <p14:tracePt t="139639" x="3268663" y="1384300"/>
          <p14:tracePt t="139655" x="3286125" y="1366838"/>
          <p14:tracePt t="139672" x="3286125" y="1347788"/>
          <p14:tracePt t="139690" x="3295650" y="1339850"/>
          <p14:tracePt t="139723" x="3295650" y="1330325"/>
          <p14:tracePt t="139739" x="3295650" y="1322388"/>
          <p14:tracePt t="139765" x="3303588" y="1312863"/>
          <p14:tracePt t="139774" x="3303588" y="1303338"/>
          <p14:tracePt t="139789" x="3303588" y="1295400"/>
          <p14:tracePt t="139805" x="3313113" y="1268413"/>
          <p14:tracePt t="139822" x="3322638" y="1250950"/>
          <p14:tracePt t="139840" x="3330575" y="1214438"/>
          <p14:tracePt t="139855" x="3330575" y="1196975"/>
          <p14:tracePt t="139873" x="3340100" y="1187450"/>
          <p14:tracePt t="139889" x="3340100" y="1179513"/>
          <p14:tracePt t="139905" x="3340100" y="1169988"/>
          <p14:tracePt t="139922" x="3340100" y="1160463"/>
          <p14:tracePt t="140176" x="3340100" y="1169988"/>
          <p14:tracePt t="140192" x="3340100" y="1179513"/>
          <p14:tracePt t="140203" x="3340100" y="1187450"/>
          <p14:tracePt t="140217" x="3340100" y="1196975"/>
          <p14:tracePt t="140224" x="3340100" y="1204913"/>
          <p14:tracePt t="140239" x="3340100" y="1214438"/>
          <p14:tracePt t="140258" x="3340100" y="1223963"/>
          <p14:tracePt t="140272" x="3340100" y="1231900"/>
          <p14:tracePt t="140289" x="3340100" y="1241425"/>
          <p14:tracePt t="140305" x="3340100" y="1258888"/>
          <p14:tracePt t="140322" x="3340100" y="1276350"/>
          <p14:tracePt t="140338" x="3340100" y="1295400"/>
          <p14:tracePt t="140355" x="3340100" y="1303338"/>
          <p14:tracePt t="140372" x="3340100" y="1312863"/>
          <p14:tracePt t="140389" x="3340100" y="1322388"/>
          <p14:tracePt t="140405" x="3340100" y="1330325"/>
          <p14:tracePt t="140422" x="3340100" y="1347788"/>
          <p14:tracePt t="140439" x="3340100" y="1357313"/>
          <p14:tracePt t="140455" x="3348038" y="1357313"/>
          <p14:tracePt t="140472" x="3348038" y="1366838"/>
          <p14:tracePt t="140491" x="3348038" y="1374775"/>
          <p14:tracePt t="140511" x="3348038" y="1384300"/>
          <p14:tracePt t="140525" x="3348038" y="1393825"/>
          <p14:tracePt t="140539" x="3357563" y="1411288"/>
          <p14:tracePt t="140555" x="3357563" y="1419225"/>
          <p14:tracePt t="140572" x="3367088" y="1438275"/>
          <p14:tracePt t="140589" x="3375025" y="1455738"/>
          <p14:tracePt t="140605" x="3375025" y="1473200"/>
          <p14:tracePt t="140622" x="3375025" y="1482725"/>
          <p14:tracePt t="140640" x="3375025" y="1500188"/>
          <p14:tracePt t="140655" x="3384550" y="1509713"/>
          <p14:tracePt t="140689" x="3384550" y="1517650"/>
          <p14:tracePt t="140705" x="3394075" y="1517650"/>
          <p14:tracePt t="140722" x="3394075" y="1536700"/>
          <p14:tracePt t="140739" x="3402013" y="1536700"/>
          <p14:tracePt t="140756" x="3411538" y="1544638"/>
          <p14:tracePt t="140772" x="3411538" y="1554163"/>
          <p14:tracePt t="140805" x="3411538" y="1562100"/>
          <p14:tracePt t="140822" x="3419475" y="1562100"/>
          <p14:tracePt t="140839" x="3419475" y="1571625"/>
          <p14:tracePt t="140855" x="3419475" y="1581150"/>
          <p14:tracePt t="140887" x="3419475" y="1589088"/>
          <p14:tracePt t="142268" x="3394075" y="1625600"/>
          <p14:tracePt t="142275" x="3367088" y="1670050"/>
          <p14:tracePt t="142289" x="3303588" y="1776413"/>
          <p14:tracePt t="142305" x="3259138" y="1893888"/>
          <p14:tracePt t="142322" x="3232150" y="1973263"/>
          <p14:tracePt t="142339" x="3197225" y="2044700"/>
          <p14:tracePt t="142356" x="3179763" y="2098675"/>
          <p14:tracePt t="142372" x="3179763" y="2133600"/>
          <p14:tracePt t="142390" x="3160713" y="2170113"/>
          <p14:tracePt t="142405" x="3143250" y="2251075"/>
          <p14:tracePt t="142422" x="3116263" y="2312988"/>
          <p14:tracePt t="142439" x="3089275" y="2401888"/>
          <p14:tracePt t="142456" x="3071813" y="2438400"/>
          <p14:tracePt t="142472" x="3054350" y="2482850"/>
          <p14:tracePt t="142489" x="3044825" y="2509838"/>
          <p14:tracePt t="142507" x="3027363" y="2554288"/>
          <p14:tracePt t="142522" x="3017838" y="2581275"/>
          <p14:tracePt t="142539" x="3000375" y="2616200"/>
          <p14:tracePt t="142555" x="2973388" y="2724150"/>
          <p14:tracePt t="142572" x="2955925" y="2840038"/>
          <p14:tracePt t="142589" x="2919413" y="2973388"/>
          <p14:tracePt t="142605" x="2884488" y="3125788"/>
          <p14:tracePt t="142623" x="2847975" y="3224213"/>
          <p14:tracePt t="142639" x="2847975" y="3268663"/>
          <p14:tracePt t="142655" x="2840038" y="3286125"/>
          <p14:tracePt t="142672" x="2840038" y="3340100"/>
          <p14:tracePt t="142688" x="2830513" y="3402013"/>
          <p14:tracePt t="142705" x="2822575" y="3482975"/>
          <p14:tracePt t="142721" x="2813050" y="3517900"/>
          <p14:tracePt t="142738" x="2803525" y="3554413"/>
          <p14:tracePt t="142755" x="2803525" y="3571875"/>
          <p14:tracePt t="142773" x="2786063" y="3598863"/>
          <p14:tracePt t="142789" x="2768600" y="3616325"/>
          <p14:tracePt t="142805" x="2759075" y="3633788"/>
          <p14:tracePt t="142822" x="2741613" y="3660775"/>
          <p14:tracePt t="142839" x="2741613" y="3670300"/>
          <p14:tracePt t="142855" x="2732088" y="3679825"/>
          <p14:tracePt t="142872" x="2714625" y="3687763"/>
          <p14:tracePt t="142889" x="2705100" y="3687763"/>
          <p14:tracePt t="142905" x="2697163" y="3687763"/>
          <p14:tracePt t="142922" x="2687638" y="3687763"/>
          <p14:tracePt t="142938" x="2679700" y="3687763"/>
          <p14:tracePt t="142955" x="2670175" y="3687763"/>
          <p14:tracePt t="142977" x="2660650" y="3687763"/>
          <p14:tracePt t="142988" x="2660650" y="3679825"/>
          <p14:tracePt t="143012" x="2652713" y="3670300"/>
          <p14:tracePt t="143039" x="2652713" y="3660775"/>
          <p14:tracePt t="143073" x="2652713" y="3652838"/>
          <p14:tracePt t="143128" x="2652713" y="3643313"/>
          <p14:tracePt t="143171" x="2652713" y="3633788"/>
          <p14:tracePt t="143198" x="2643188" y="3633788"/>
          <p14:tracePt t="143239" x="2643188" y="3625850"/>
          <p14:tracePt t="143280" x="2633663" y="3625850"/>
          <p14:tracePt t="143397" x="2625725" y="3625850"/>
          <p14:tracePt t="143485" x="2616200" y="3625850"/>
          <p14:tracePt t="143561" x="2616200" y="3616325"/>
          <p14:tracePt t="144058" x="2616200" y="3608388"/>
          <p14:tracePt t="144072" x="2616200" y="3598863"/>
          <p14:tracePt t="144078" x="2625725" y="3598863"/>
          <p14:tracePt t="144099" x="2633663" y="3598863"/>
          <p14:tracePt t="144106" x="2643188" y="3598863"/>
          <p14:tracePt t="144121" x="2652713" y="3598863"/>
          <p14:tracePt t="144138" x="2660650" y="3589338"/>
          <p14:tracePt t="144155" x="2679700" y="3589338"/>
          <p14:tracePt t="144171" x="2697163" y="3589338"/>
          <p14:tracePt t="144191" x="2714625" y="3589338"/>
          <p14:tracePt t="144205" x="2724150" y="3589338"/>
          <p14:tracePt t="144223" x="2751138" y="3598863"/>
          <p14:tracePt t="144239" x="2768600" y="3598863"/>
          <p14:tracePt t="144255" x="2786063" y="3608388"/>
          <p14:tracePt t="144272" x="2803525" y="3608388"/>
          <p14:tracePt t="144289" x="2822575" y="3616325"/>
          <p14:tracePt t="144305" x="2840038" y="3616325"/>
          <p14:tracePt t="144322" x="2847975" y="3616325"/>
          <p14:tracePt t="144339" x="2867025" y="3625850"/>
          <p14:tracePt t="144374" x="2874963" y="3633788"/>
          <p14:tracePt t="144389" x="2884488" y="3633788"/>
          <p14:tracePt t="144443" x="2884488" y="3643313"/>
          <p14:tracePt t="144504" x="2884488" y="3652838"/>
          <p14:tracePt t="144539" x="2884488" y="3660775"/>
          <p14:tracePt t="144559" x="2884488" y="3670300"/>
          <p14:tracePt t="144648" x="2874963" y="3670300"/>
          <p14:tracePt t="144695" x="2874963" y="3660775"/>
          <p14:tracePt t="144770" x="2874963" y="3652838"/>
          <p14:tracePt t="144777" x="2867025" y="3652838"/>
          <p14:tracePt t="144812" x="2867025" y="3643313"/>
          <p14:tracePt t="144846" x="2867025" y="3633788"/>
          <p14:tracePt t="144860" x="2857500" y="3625850"/>
          <p14:tracePt t="144874" x="2857500" y="3616325"/>
          <p14:tracePt t="144887" x="2857500" y="3608388"/>
          <p14:tracePt t="144901" x="2857500" y="3598863"/>
          <p14:tracePt t="144913" x="2847975" y="3589338"/>
          <p14:tracePt t="144922" x="2847975" y="3581400"/>
          <p14:tracePt t="144938" x="2847975" y="3562350"/>
          <p14:tracePt t="144955" x="2847975" y="3536950"/>
          <p14:tracePt t="144971" x="2840038" y="3509963"/>
          <p14:tracePt t="144988" x="2840038" y="3482975"/>
          <p14:tracePt t="145005" x="2840038" y="3465513"/>
          <p14:tracePt t="145022" x="2847975" y="3322638"/>
          <p14:tracePt t="145038" x="2867025" y="3179763"/>
          <p14:tracePt t="145055" x="2884488" y="3017838"/>
          <p14:tracePt t="145071" x="2901950" y="2847975"/>
          <p14:tracePt t="145088" x="2911475" y="2813050"/>
          <p14:tracePt t="145105" x="2911475" y="2786063"/>
          <p14:tracePt t="145121" x="2911475" y="2768600"/>
          <p14:tracePt t="145138" x="2919413" y="2732088"/>
          <p14:tracePt t="145155" x="2919413" y="2705100"/>
          <p14:tracePt t="145173" x="2938463" y="2643188"/>
          <p14:tracePt t="145189" x="2946400" y="2598738"/>
          <p14:tracePt t="145205" x="2955925" y="2544763"/>
          <p14:tracePt t="145223" x="2973388" y="2455863"/>
          <p14:tracePt t="145239" x="2982913" y="2411413"/>
          <p14:tracePt t="145255" x="3000375" y="2339975"/>
          <p14:tracePt t="145272" x="3036888" y="2268538"/>
          <p14:tracePt t="145290" x="3081338" y="2160588"/>
          <p14:tracePt t="145305" x="3108325" y="2089150"/>
          <p14:tracePt t="145322" x="3133725" y="2017713"/>
          <p14:tracePt t="145339" x="3170238" y="1919288"/>
          <p14:tracePt t="145355" x="3214688" y="1847850"/>
          <p14:tracePt t="145372" x="3259138" y="1776413"/>
          <p14:tracePt t="145389" x="3322638" y="1679575"/>
          <p14:tracePt t="145407" x="3357563" y="1616075"/>
          <p14:tracePt t="145422" x="3367088" y="1608138"/>
          <p14:tracePt t="145440" x="3375025" y="1589088"/>
          <p14:tracePt t="145455" x="3394075" y="1571625"/>
          <p14:tracePt t="145472" x="3394075" y="1562100"/>
          <p14:tracePt t="145489" x="3402013" y="1554163"/>
          <p14:tracePt t="145505" x="3402013" y="1544638"/>
          <p14:tracePt t="145522" x="3402013" y="1536700"/>
          <p14:tracePt t="145558" x="3402013" y="1527175"/>
          <p14:tracePt t="145572" x="3402013" y="1517650"/>
          <p14:tracePt t="145606" x="3402013" y="1509713"/>
          <p14:tracePt t="145633" x="3402013" y="1500188"/>
          <p14:tracePt t="145667" x="3402013" y="1490663"/>
          <p14:tracePt t="145790" x="3402013" y="1482725"/>
          <p14:tracePt t="145865" x="3402013" y="1473200"/>
          <p14:tracePt t="145925" x="3402013" y="1465263"/>
          <p14:tracePt t="145966" x="3402013" y="1455738"/>
          <p14:tracePt t="146068" x="3402013" y="1446213"/>
          <p14:tracePt t="146166" x="3402013" y="1438275"/>
          <p14:tracePt t="146181" x="3411538" y="1428750"/>
          <p14:tracePt t="146190" x="3411538" y="1419225"/>
          <p14:tracePt t="146198" x="3419475" y="1411288"/>
          <p14:tracePt t="146206" x="3419475" y="1384300"/>
          <p14:tracePt t="146222" x="3438525" y="1347788"/>
          <p14:tracePt t="146239" x="3438525" y="1303338"/>
          <p14:tracePt t="146255" x="3446463" y="1268413"/>
          <p14:tracePt t="146272" x="3446463" y="1250950"/>
          <p14:tracePt t="146289" x="3446463" y="1231900"/>
          <p14:tracePt t="146305" x="3446463" y="1223963"/>
          <p14:tracePt t="146322" x="3446463" y="1214438"/>
          <p14:tracePt t="146339" x="3446463" y="1204913"/>
          <p14:tracePt t="146440" x="3438525" y="1204913"/>
          <p14:tracePt t="146474" x="3438525" y="1214438"/>
          <p14:tracePt t="146501" x="3429000" y="1223963"/>
          <p14:tracePt t="146509" x="3429000" y="1231900"/>
          <p14:tracePt t="146522" x="3429000" y="1241425"/>
          <p14:tracePt t="146539" x="3429000" y="1250950"/>
          <p14:tracePt t="146555" x="3429000" y="1268413"/>
          <p14:tracePt t="146572" x="3429000" y="1285875"/>
          <p14:tracePt t="146589" x="3429000" y="1303338"/>
          <p14:tracePt t="146605" x="3429000" y="1322388"/>
          <p14:tracePt t="146623" x="3429000" y="1339850"/>
          <p14:tracePt t="146639" x="3429000" y="1357313"/>
          <p14:tracePt t="146655" x="3429000" y="1366838"/>
          <p14:tracePt t="146672" x="3429000" y="1374775"/>
          <p14:tracePt t="146689" x="3429000" y="1384300"/>
          <p14:tracePt t="146705" x="3429000" y="1401763"/>
          <p14:tracePt t="146722" x="3429000" y="1411288"/>
          <p14:tracePt t="146739" x="3429000" y="1428750"/>
          <p14:tracePt t="146755" x="3429000" y="1438275"/>
          <p14:tracePt t="146772" x="3429000" y="1446213"/>
          <p14:tracePt t="146788" x="3429000" y="1465263"/>
          <p14:tracePt t="146809" x="3429000" y="1473200"/>
          <p14:tracePt t="146824" x="3419475" y="1482725"/>
          <p14:tracePt t="146839" x="3419475" y="1500188"/>
          <p14:tracePt t="146856" x="3419475" y="1517650"/>
          <p14:tracePt t="146872" x="3419475" y="1544638"/>
          <p14:tracePt t="146890" x="3419475" y="1581150"/>
          <p14:tracePt t="146905" x="3419475" y="1598613"/>
          <p14:tracePt t="146922" x="3419475" y="1616075"/>
          <p14:tracePt t="146938" x="3419475" y="1625600"/>
          <p14:tracePt t="146955" x="3419475" y="1633538"/>
          <p14:tracePt t="146971" x="3419475" y="1643063"/>
          <p14:tracePt t="146988" x="3419475" y="1652588"/>
          <p14:tracePt t="147021" x="3419475" y="1660525"/>
          <p14:tracePt t="147038" x="3429000" y="1660525"/>
          <p14:tracePt t="147074" x="3438525" y="1660525"/>
          <p14:tracePt t="147664" x="3438525" y="1670050"/>
          <p14:tracePt t="147670" x="3446463" y="1670050"/>
          <p14:tracePt t="147684" x="3446463" y="1679575"/>
          <p14:tracePt t="147698" x="3455988" y="1687513"/>
          <p14:tracePt t="147706" x="3455988" y="1697038"/>
          <p14:tracePt t="147722" x="3465513" y="1714500"/>
          <p14:tracePt t="147739" x="3490913" y="1751013"/>
          <p14:tracePt t="147755" x="3509963" y="1803400"/>
          <p14:tracePt t="147772" x="3544888" y="1866900"/>
          <p14:tracePt t="147789" x="3608388" y="1965325"/>
          <p14:tracePt t="147793" x="3633788" y="1990725"/>
          <p14:tracePt t="147806" x="3679825" y="2044700"/>
          <p14:tracePt t="147822" x="3705225" y="2089150"/>
          <p14:tracePt t="147839" x="3724275" y="2116138"/>
          <p14:tracePt t="147855" x="3751263" y="2170113"/>
          <p14:tracePt t="147872" x="3759200" y="2205038"/>
          <p14:tracePt t="147889" x="3776663" y="2241550"/>
          <p14:tracePt t="147905" x="3786188" y="2251075"/>
          <p14:tracePt t="147922" x="3795713" y="2286000"/>
          <p14:tracePt t="147938" x="3803650" y="2322513"/>
          <p14:tracePt t="147955" x="3803650" y="2347913"/>
          <p14:tracePt t="147971" x="3813175" y="2401888"/>
          <p14:tracePt t="147988" x="3822700" y="2438400"/>
          <p14:tracePt t="148005" x="3830638" y="2490788"/>
          <p14:tracePt t="148021" x="3840163" y="2536825"/>
          <p14:tracePt t="148038" x="3867150" y="2643188"/>
          <p14:tracePt t="148055" x="3875088" y="2697163"/>
          <p14:tracePt t="148072" x="3875088" y="2776538"/>
          <p14:tracePt t="148088" x="3884613" y="2822575"/>
          <p14:tracePt t="148105" x="3894138" y="2867025"/>
          <p14:tracePt t="148121" x="3902075" y="2919413"/>
          <p14:tracePt t="148138" x="3911600" y="2965450"/>
          <p14:tracePt t="148155" x="3919538" y="3017838"/>
          <p14:tracePt t="148171" x="3929063" y="3054350"/>
          <p14:tracePt t="148189" x="3946525" y="3098800"/>
          <p14:tracePt t="148205" x="3946525" y="3133725"/>
          <p14:tracePt t="148221" x="3946525" y="3170238"/>
          <p14:tracePt t="148239" x="3956050" y="3205163"/>
          <p14:tracePt t="148255" x="3956050" y="3232150"/>
          <p14:tracePt t="148272" x="3956050" y="3251200"/>
          <p14:tracePt t="148289" x="3956050" y="3259138"/>
          <p14:tracePt t="148294" x="3956050" y="3268663"/>
          <p14:tracePt t="148307" x="3956050" y="3276600"/>
          <p14:tracePt t="148342" x="3956050" y="3286125"/>
          <p14:tracePt t="148368" x="3956050" y="3295650"/>
          <p14:tracePt t="148390" x="3956050" y="3303588"/>
          <p14:tracePt t="148437" x="3946525" y="3313113"/>
          <p14:tracePt t="148450" x="3946525" y="3322638"/>
          <p14:tracePt t="148463" x="3946525" y="3340100"/>
          <p14:tracePt t="148477" x="3946525" y="3348038"/>
          <p14:tracePt t="148489" x="3946525" y="3357563"/>
          <p14:tracePt t="148505" x="3946525" y="3367088"/>
          <p14:tracePt t="148522" x="3946525" y="3375025"/>
          <p14:tracePt t="148539" x="3946525" y="3384550"/>
          <p14:tracePt t="148587" x="3938588" y="3384550"/>
          <p14:tracePt t="148689" x="3938588" y="3394075"/>
          <p14:tracePt t="148716" x="3938588" y="3402013"/>
          <p14:tracePt t="148860" x="3938588" y="3394075"/>
          <p14:tracePt t="148887" x="3938588" y="3384550"/>
          <p14:tracePt t="148927" x="3938588" y="3375025"/>
          <p14:tracePt t="149002" x="3938588" y="3367088"/>
          <p14:tracePt t="149022" x="3929063" y="3367088"/>
          <p14:tracePt t="149544" x="3929063" y="3394075"/>
          <p14:tracePt t="149551" x="3929063" y="3419475"/>
          <p14:tracePt t="149558" x="3938588" y="3438525"/>
          <p14:tracePt t="149572" x="3946525" y="3455988"/>
          <p14:tracePt t="149589" x="3956050" y="3482975"/>
          <p14:tracePt t="149605" x="3956050" y="3517900"/>
          <p14:tracePt t="149622" x="3956050" y="3544888"/>
          <p14:tracePt t="149639" x="3956050" y="3571875"/>
          <p14:tracePt t="149656" x="3965575" y="3589338"/>
          <p14:tracePt t="149673" x="3965575" y="3608388"/>
          <p14:tracePt t="149689" x="3965575" y="3625850"/>
          <p14:tracePt t="149705" x="3965575" y="3633788"/>
          <p14:tracePt t="149722" x="3973513" y="3643313"/>
          <p14:tracePt t="149739" x="3973513" y="3660775"/>
          <p14:tracePt t="149755" x="3973513" y="3679825"/>
          <p14:tracePt t="149772" x="3983038" y="3697288"/>
          <p14:tracePt t="149789" x="3983038" y="3705225"/>
          <p14:tracePt t="149805" x="3983038" y="3724275"/>
          <p14:tracePt t="149823" x="3983038" y="3732213"/>
          <p14:tracePt t="149839" x="3983038" y="3751263"/>
          <p14:tracePt t="149855" x="3983038" y="3759200"/>
          <p14:tracePt t="149872" x="3983038" y="3768725"/>
          <p14:tracePt t="149889" x="3983038" y="3786188"/>
          <p14:tracePt t="149905" x="3983038" y="3795713"/>
          <p14:tracePt t="149922" x="3983038" y="3803650"/>
          <p14:tracePt t="149939" x="3983038" y="3813175"/>
          <p14:tracePt t="149955" x="3983038" y="3822700"/>
          <p14:tracePt t="149988" x="3983038" y="3840163"/>
          <p14:tracePt t="150021" x="3983038" y="3848100"/>
          <p14:tracePt t="150041" x="3983038" y="3857625"/>
          <p14:tracePt t="150062" x="3983038" y="3867150"/>
          <p14:tracePt t="150071" x="3990975" y="3867150"/>
          <p14:tracePt t="150645" x="3983038" y="3867150"/>
          <p14:tracePt t="150672" x="3973513" y="3867150"/>
          <p14:tracePt t="150700" x="3965575" y="3867150"/>
          <p14:tracePt t="150713" x="3965575" y="3857625"/>
          <p14:tracePt t="150727" x="3956050" y="3857625"/>
          <p14:tracePt t="150747" x="3946525" y="3848100"/>
          <p14:tracePt t="150755" x="3938588" y="3848100"/>
          <p14:tracePt t="150772" x="3929063" y="3848100"/>
          <p14:tracePt t="150789" x="3919538" y="3840163"/>
          <p14:tracePt t="150822" x="3902075" y="3830638"/>
          <p14:tracePt t="150839" x="3894138" y="3822700"/>
          <p14:tracePt t="150856" x="3884613" y="3822700"/>
          <p14:tracePt t="150872" x="3867150" y="3813175"/>
          <p14:tracePt t="150890" x="3857625" y="3813175"/>
          <p14:tracePt t="150905" x="3840163" y="3803650"/>
          <p14:tracePt t="150922" x="3813175" y="3803650"/>
          <p14:tracePt t="150938" x="3776663" y="3803650"/>
          <p14:tracePt t="150955" x="3768725" y="3803650"/>
          <p14:tracePt t="150971" x="3751263" y="3803650"/>
          <p14:tracePt t="150988" x="3714750" y="3803650"/>
          <p14:tracePt t="151005" x="3687763" y="3803650"/>
          <p14:tracePt t="151021" x="3670300" y="3803650"/>
          <p14:tracePt t="151038" x="3652838" y="3803650"/>
          <p14:tracePt t="151055" x="3598863" y="3803650"/>
          <p14:tracePt t="151071" x="3562350" y="3803650"/>
          <p14:tracePt t="151088" x="3500438" y="3795713"/>
          <p14:tracePt t="151105" x="3465513" y="3795713"/>
          <p14:tracePt t="151122" x="3438525" y="3795713"/>
          <p14:tracePt t="151138" x="3419475" y="3795713"/>
          <p14:tracePt t="151156" x="3402013" y="3795713"/>
          <p14:tracePt t="151172" x="3375025" y="3795713"/>
          <p14:tracePt t="151189" x="3367088" y="3795713"/>
          <p14:tracePt t="151205" x="3348038" y="3795713"/>
          <p14:tracePt t="151224" x="3340100" y="3795713"/>
          <p14:tracePt t="151239" x="3330575" y="3795713"/>
          <p14:tracePt t="151255" x="3313113" y="3786188"/>
          <p14:tracePt t="151273" x="3303588" y="3786188"/>
          <p14:tracePt t="151289" x="3295650" y="3786188"/>
          <p14:tracePt t="151305" x="3286125" y="3786188"/>
          <p14:tracePt t="151322" x="3276600" y="3786188"/>
          <p14:tracePt t="151339" x="3268663" y="3776663"/>
          <p14:tracePt t="151355" x="3259138" y="3776663"/>
          <p14:tracePt t="151514" x="3268663" y="3776663"/>
          <p14:tracePt t="151534" x="3268663" y="3786188"/>
          <p14:tracePt t="151548" x="3276600" y="3786188"/>
          <p14:tracePt t="151562" x="3286125" y="3786188"/>
          <p14:tracePt t="151572" x="3286125" y="3795713"/>
          <p14:tracePt t="151589" x="3286125" y="3803650"/>
          <p14:tracePt t="151605" x="3295650" y="3803650"/>
          <p14:tracePt t="151637" x="3303588" y="3803650"/>
          <p14:tracePt t="151678" x="3313113" y="3803650"/>
          <p14:tracePt t="151691" x="3322638" y="3803650"/>
          <p14:tracePt t="151726" x="3330575" y="3803650"/>
          <p14:tracePt t="151760" x="3340100" y="3803650"/>
          <p14:tracePt t="151774" x="3348038" y="3803650"/>
          <p14:tracePt t="151781" x="3357563" y="3803650"/>
          <p14:tracePt t="151794" x="3367088" y="3803650"/>
          <p14:tracePt t="151807" x="3384550" y="3803650"/>
          <p14:tracePt t="151822" x="3411538" y="3803650"/>
          <p14:tracePt t="151839" x="3429000" y="3803650"/>
          <p14:tracePt t="151855" x="3473450" y="3822700"/>
          <p14:tracePt t="151872" x="3500438" y="3822700"/>
          <p14:tracePt t="151889" x="3544888" y="3830638"/>
          <p14:tracePt t="151905" x="3562350" y="3830638"/>
          <p14:tracePt t="151922" x="3598863" y="3840163"/>
          <p14:tracePt t="151938" x="3616325" y="3840163"/>
          <p14:tracePt t="151955" x="3643313" y="3840163"/>
          <p14:tracePt t="151971" x="3670300" y="3857625"/>
          <p14:tracePt t="151988" x="3687763" y="3857625"/>
          <p14:tracePt t="152005" x="3714750" y="3867150"/>
          <p14:tracePt t="152021" x="3741738" y="3875088"/>
          <p14:tracePt t="152038" x="3786188" y="3875088"/>
          <p14:tracePt t="152055" x="3803650" y="3875088"/>
          <p14:tracePt t="152071" x="3830638" y="3884613"/>
          <p14:tracePt t="152088" x="3848100" y="3884613"/>
          <p14:tracePt t="152105" x="3867150" y="3884613"/>
          <p14:tracePt t="152121" x="3894138" y="3875088"/>
          <p14:tracePt t="152138" x="3902075" y="3875088"/>
          <p14:tracePt t="152156" x="3919538" y="3848100"/>
          <p14:tracePt t="152172" x="3929063" y="3840163"/>
          <p14:tracePt t="152190" x="3938588" y="3830638"/>
          <p14:tracePt t="152205" x="3946525" y="3822700"/>
          <p14:tracePt t="152222" x="3956050" y="3803650"/>
          <p14:tracePt t="152239" x="3956050" y="3795713"/>
          <p14:tracePt t="152255" x="3965575" y="3786188"/>
          <p14:tracePt t="152272" x="3965575" y="3776663"/>
          <p14:tracePt t="152289" x="3965575" y="3768725"/>
          <p14:tracePt t="152293" x="3973513" y="3759200"/>
          <p14:tracePt t="152308" x="3973513" y="3751263"/>
          <p14:tracePt t="152322" x="3990975" y="3732213"/>
          <p14:tracePt t="152339" x="4000500" y="3724275"/>
          <p14:tracePt t="152355" x="4010025" y="3714750"/>
          <p14:tracePt t="152372" x="4017963" y="3705225"/>
          <p14:tracePt t="152388" x="4027488" y="3687763"/>
          <p14:tracePt t="152422" x="4027488" y="3679825"/>
          <p14:tracePt t="152444" x="4027488" y="3670300"/>
          <p14:tracePt t="152457" x="4037013" y="3660775"/>
          <p14:tracePt t="152489" x="4037013" y="3652838"/>
          <p14:tracePt t="152519" x="4037013" y="3643313"/>
          <p14:tracePt t="152533" x="4037013" y="3633788"/>
          <p14:tracePt t="152553" x="4037013" y="3625850"/>
          <p14:tracePt t="152561" x="4037013" y="3616325"/>
          <p14:tracePt t="152574" x="4037013" y="3608388"/>
          <p14:tracePt t="152589" x="4037013" y="3589338"/>
          <p14:tracePt t="152605" x="4037013" y="3581400"/>
          <p14:tracePt t="152622" x="4037013" y="3544888"/>
          <p14:tracePt t="152639" x="4027488" y="3527425"/>
          <p14:tracePt t="152655" x="4017963" y="3500438"/>
          <p14:tracePt t="152672" x="4017963" y="3473450"/>
          <p14:tracePt t="152688" x="4010025" y="3465513"/>
          <p14:tracePt t="152705" x="4000500" y="3438525"/>
          <p14:tracePt t="152722" x="3990975" y="3411538"/>
          <p14:tracePt t="152738" x="3973513" y="3402013"/>
          <p14:tracePt t="152755" x="3956050" y="3375025"/>
          <p14:tracePt t="152772" x="3938588" y="3348038"/>
          <p14:tracePt t="152788" x="3919538" y="3330575"/>
          <p14:tracePt t="152805" x="3911600" y="3322638"/>
          <p14:tracePt t="152808" x="3902075" y="3322638"/>
          <p14:tracePt t="152822" x="3894138" y="3313113"/>
          <p14:tracePt t="152840" x="3875088" y="3313113"/>
          <p14:tracePt t="152855" x="3857625" y="3303588"/>
          <p14:tracePt t="152873" x="3840163" y="3295650"/>
          <p14:tracePt t="152889" x="3822700" y="3295650"/>
          <p14:tracePt t="152906" x="3803650" y="3295650"/>
          <p14:tracePt t="152922" x="3776663" y="3295650"/>
          <p14:tracePt t="152938" x="3759200" y="3295650"/>
          <p14:tracePt t="152955" x="3732213" y="3303588"/>
          <p14:tracePt t="152971" x="3714750" y="3303588"/>
          <p14:tracePt t="152988" x="3679825" y="3313113"/>
          <p14:tracePt t="153005" x="3643313" y="3330575"/>
          <p14:tracePt t="153021" x="3616325" y="3340100"/>
          <p14:tracePt t="153038" x="3581400" y="3357563"/>
          <p14:tracePt t="153055" x="3562350" y="3367088"/>
          <p14:tracePt t="153071" x="3536950" y="3384550"/>
          <p14:tracePt t="153088" x="3527425" y="3394075"/>
          <p14:tracePt t="153105" x="3509963" y="3402013"/>
          <p14:tracePt t="153121" x="3509963" y="3411538"/>
          <p14:tracePt t="153138" x="3500438" y="3419475"/>
          <p14:tracePt t="153155" x="3500438" y="3438525"/>
          <p14:tracePt t="153172" x="3490913" y="3438525"/>
          <p14:tracePt t="153189" x="3482975" y="3446463"/>
          <p14:tracePt t="153205" x="3482975" y="3465513"/>
          <p14:tracePt t="153225" x="3473450" y="3490913"/>
          <p14:tracePt t="153239" x="3473450" y="3500438"/>
          <p14:tracePt t="153257" x="3465513" y="3517900"/>
          <p14:tracePt t="153272" x="3465513" y="3527425"/>
          <p14:tracePt t="153289" x="3465513" y="3536950"/>
          <p14:tracePt t="153305" x="3465513" y="3544888"/>
          <p14:tracePt t="153322" x="3473450" y="3554413"/>
          <p14:tracePt t="153339" x="3482975" y="3571875"/>
          <p14:tracePt t="153355" x="3490913" y="3581400"/>
          <p14:tracePt t="153373" x="3500438" y="3589338"/>
          <p14:tracePt t="153389" x="3509963" y="3598863"/>
          <p14:tracePt t="153405" x="3527425" y="3608388"/>
          <p14:tracePt t="153422" x="3536950" y="3616325"/>
          <p14:tracePt t="153439" x="3544888" y="3633788"/>
          <p14:tracePt t="153455" x="3544888" y="3643313"/>
          <p14:tracePt t="153472" x="3562350" y="3670300"/>
          <p14:tracePt t="153489" x="3562350" y="3687763"/>
          <p14:tracePt t="153505" x="3571875" y="3697288"/>
          <p14:tracePt t="153523" x="3571875" y="3714750"/>
          <p14:tracePt t="153539" x="3581400" y="3714750"/>
          <p14:tracePt t="153556" x="3581400" y="3724275"/>
          <p14:tracePt t="153572" x="3589338" y="3724275"/>
          <p14:tracePt t="153589" x="3598863" y="3724275"/>
          <p14:tracePt t="153607" x="3608388" y="3724275"/>
          <p14:tracePt t="153627" x="3608388" y="3714750"/>
          <p14:tracePt t="153641" x="3616325" y="3705225"/>
          <p14:tracePt t="153655" x="3616325" y="3697288"/>
          <p14:tracePt t="153672" x="3616325" y="3679825"/>
          <p14:tracePt t="153689" x="3616325" y="3652838"/>
          <p14:tracePt t="155061" x="3652838" y="3652838"/>
          <p14:tracePt t="155068" x="3687763" y="3660775"/>
          <p14:tracePt t="155075" x="3714750" y="3660775"/>
          <p14:tracePt t="155089" x="3759200" y="3660775"/>
          <p14:tracePt t="155105" x="3795713" y="3660775"/>
          <p14:tracePt t="155121" x="3822700" y="3660775"/>
          <p14:tracePt t="155138" x="3884613" y="3660775"/>
          <p14:tracePt t="155155" x="3919538" y="3660775"/>
          <p14:tracePt t="155171" x="3983038" y="3660775"/>
          <p14:tracePt t="155188" x="4017963" y="3660775"/>
          <p14:tracePt t="155205" x="4054475" y="3660775"/>
          <p14:tracePt t="155221" x="4081463" y="3660775"/>
          <p14:tracePt t="155238" x="4098925" y="3660775"/>
          <p14:tracePt t="155255" x="4125913" y="3652838"/>
          <p14:tracePt t="155272" x="4152900" y="3652838"/>
          <p14:tracePt t="155289" x="4179888" y="3652838"/>
          <p14:tracePt t="155305" x="4197350" y="3643313"/>
          <p14:tracePt t="155310" x="4205288" y="3643313"/>
          <p14:tracePt t="155323" x="4232275" y="3625850"/>
          <p14:tracePt t="155339" x="4241800" y="3616325"/>
          <p14:tracePt t="155356" x="4276725" y="3589338"/>
          <p14:tracePt t="155372" x="4322763" y="3562350"/>
          <p14:tracePt t="155389" x="4367213" y="3536950"/>
          <p14:tracePt t="155406" x="4419600" y="3509963"/>
          <p14:tracePt t="155422" x="4456113" y="3490913"/>
          <p14:tracePt t="155439" x="4473575" y="3482975"/>
          <p14:tracePt t="155455" x="4491038" y="3473450"/>
          <p14:tracePt t="155472" x="4500563" y="3465513"/>
          <p14:tracePt t="155489" x="4510088" y="3465513"/>
          <p14:tracePt t="155507" x="4518025" y="3455988"/>
          <p14:tracePt t="155528" x="4527550" y="3446463"/>
          <p14:tracePt t="155556" x="4537075" y="3438525"/>
          <p14:tracePt t="155576" x="4545013" y="3429000"/>
          <p14:tracePt t="155590" x="4554538" y="3429000"/>
          <p14:tracePt t="155603" x="4554538" y="3419475"/>
          <p14:tracePt t="155610" x="4562475" y="3419475"/>
          <p14:tracePt t="155624" x="4572000" y="3419475"/>
          <p14:tracePt t="155639" x="4581525" y="3419475"/>
          <p14:tracePt t="155655" x="4581525" y="3411538"/>
          <p14:tracePt t="155672" x="4589463" y="3411538"/>
          <p14:tracePt t="155689" x="4598988" y="3411538"/>
          <p14:tracePt t="155796" x="4598988" y="3419475"/>
          <p14:tracePt t="155816" x="4598988" y="3429000"/>
          <p14:tracePt t="155829" x="4598988" y="3438525"/>
          <p14:tracePt t="155836" x="4598988" y="3446463"/>
          <p14:tracePt t="155850" x="4608513" y="3455988"/>
          <p14:tracePt t="155857" x="4608513" y="3465513"/>
          <p14:tracePt t="155872" x="4608513" y="3473450"/>
          <p14:tracePt t="155889" x="4608513" y="3482975"/>
          <p14:tracePt t="155905" x="4608513" y="3490913"/>
          <p14:tracePt t="155922" x="4616450" y="3500438"/>
          <p14:tracePt t="155938" x="4616450" y="3517900"/>
          <p14:tracePt t="155955" x="4625975" y="3517900"/>
          <p14:tracePt t="155971" x="4625975" y="3527425"/>
          <p14:tracePt t="155988" x="4633913" y="3544888"/>
          <p14:tracePt t="156005" x="4633913" y="3554413"/>
          <p14:tracePt t="156021" x="4633913" y="3562350"/>
          <p14:tracePt t="156038" x="4643438" y="3571875"/>
          <p14:tracePt t="156055" x="4643438" y="3589338"/>
          <p14:tracePt t="156071" x="4652963" y="3608388"/>
          <p14:tracePt t="156088" x="4660900" y="3616325"/>
          <p14:tracePt t="156105" x="4660900" y="3633788"/>
          <p14:tracePt t="156121" x="4670425" y="3652838"/>
          <p14:tracePt t="156138" x="4687888" y="3670300"/>
          <p14:tracePt t="156155" x="4687888" y="3679825"/>
          <p14:tracePt t="156172" x="4697413" y="3705225"/>
          <p14:tracePt t="156190" x="4697413" y="3714750"/>
          <p14:tracePt t="156205" x="4714875" y="3732213"/>
          <p14:tracePt t="156222" x="4714875" y="3751263"/>
          <p14:tracePt t="156239" x="4724400" y="3759200"/>
          <p14:tracePt t="156255" x="4724400" y="3768725"/>
          <p14:tracePt t="156273" x="4732338" y="3786188"/>
          <p14:tracePt t="156306" x="4732338" y="3795713"/>
          <p14:tracePt t="156335" x="4732338" y="3803650"/>
          <p14:tracePt t="156362" x="4732338" y="3813175"/>
          <p14:tracePt t="156376" x="4732338" y="3822700"/>
          <p14:tracePt t="156411" x="4732338" y="3830638"/>
          <p14:tracePt t="156445" x="4732338" y="3840163"/>
          <p14:tracePt t="156493" x="4732338" y="3848100"/>
          <p14:tracePt t="156527" x="4732338" y="3857625"/>
          <p14:tracePt t="156541" x="4732338" y="3867150"/>
          <p14:tracePt t="156547" x="4724400" y="3867150"/>
          <p14:tracePt t="156581" x="4714875" y="3867150"/>
          <p14:tracePt t="156596" x="4705350" y="3867150"/>
          <p14:tracePt t="156630" x="4697413" y="3867150"/>
          <p14:tracePt t="156670" x="4687888" y="3867150"/>
          <p14:tracePt t="156757" x="4679950" y="3867150"/>
          <p14:tracePt t="156806" x="4670425" y="3867150"/>
          <p14:tracePt t="156848" x="4660900" y="3867150"/>
          <p14:tracePt t="156855" x="4660900" y="3857625"/>
          <p14:tracePt t="156862" x="4643438" y="3848100"/>
          <p14:tracePt t="156872" x="4633913" y="3830638"/>
          <p14:tracePt t="156889" x="4616450" y="3813175"/>
          <p14:tracePt t="159189" x="4518025" y="3830638"/>
          <p14:tracePt t="159199" x="4394200" y="3848100"/>
          <p14:tracePt t="159207" x="4232275" y="3884613"/>
          <p14:tracePt t="159224" x="4062413" y="3938588"/>
          <p14:tracePt t="159239" x="3902075" y="3983038"/>
          <p14:tracePt t="159255" x="3741738" y="4017963"/>
          <p14:tracePt t="159272" x="3679825" y="4027488"/>
          <p14:tracePt t="159289" x="3509963" y="4071938"/>
          <p14:tracePt t="159305" x="3286125" y="4108450"/>
          <p14:tracePt t="159310" x="3187700" y="4125913"/>
          <p14:tracePt t="159323" x="3017838" y="4152900"/>
          <p14:tracePt t="159339" x="2822575" y="4170363"/>
          <p14:tracePt t="159357" x="2608263" y="4205288"/>
          <p14:tracePt t="159372" x="2536825" y="4224338"/>
          <p14:tracePt t="159389" x="2490788" y="4232275"/>
          <p14:tracePt t="159405" x="2428875" y="4241800"/>
          <p14:tracePt t="159422" x="2384425" y="4251325"/>
          <p14:tracePt t="159439" x="2197100" y="4268788"/>
          <p14:tracePt t="159455" x="2062163" y="4276725"/>
          <p14:tracePt t="159472" x="1973263" y="4295775"/>
          <p14:tracePt t="159489" x="1822450" y="4330700"/>
          <p14:tracePt t="159505" x="1704975" y="4340225"/>
          <p14:tracePt t="159522" x="1554163" y="4367213"/>
          <p14:tracePt t="159539" x="1482725" y="4375150"/>
          <p14:tracePt t="159555" x="1438275" y="4384675"/>
          <p14:tracePt t="159572" x="1384300" y="4402138"/>
          <p14:tracePt t="159589" x="1303338" y="4419600"/>
          <p14:tracePt t="159605" x="1241425" y="4429125"/>
          <p14:tracePt t="159622" x="1196975" y="4429125"/>
          <p14:tracePt t="159639" x="1116013" y="4446588"/>
          <p14:tracePt t="159655" x="1089025" y="4446588"/>
          <p14:tracePt t="159672" x="1054100" y="4456113"/>
          <p14:tracePt t="159689" x="1017588" y="4456113"/>
          <p14:tracePt t="159705" x="1000125" y="4465638"/>
          <p14:tracePt t="159722" x="982663" y="4465638"/>
          <p14:tracePt t="159739" x="965200" y="4465638"/>
          <p14:tracePt t="159755" x="955675" y="4465638"/>
          <p14:tracePt t="159772" x="946150" y="4465638"/>
          <p14:tracePt t="159789" x="946150" y="4473575"/>
          <p14:tracePt t="159857" x="955675" y="4473575"/>
          <p14:tracePt t="159865" x="955675" y="4483100"/>
          <p14:tracePt t="159878" x="965200" y="4483100"/>
          <p14:tracePt t="159892" x="973138" y="4483100"/>
          <p14:tracePt t="159905" x="982663" y="4483100"/>
          <p14:tracePt t="159922" x="990600" y="4491038"/>
          <p14:tracePt t="159938" x="1017588" y="4491038"/>
          <p14:tracePt t="159955" x="1027113" y="4491038"/>
          <p14:tracePt t="159971" x="1054100" y="4500563"/>
          <p14:tracePt t="159988" x="1071563" y="4510088"/>
          <p14:tracePt t="160005" x="1098550" y="4510088"/>
          <p14:tracePt t="160021" x="1116013" y="4518025"/>
          <p14:tracePt t="160038" x="1125538" y="4527550"/>
          <p14:tracePt t="160055" x="1152525" y="4537075"/>
          <p14:tracePt t="160071" x="1169988" y="4545013"/>
          <p14:tracePt t="160088" x="1196975" y="4562475"/>
          <p14:tracePt t="160105" x="1214438" y="4572000"/>
          <p14:tracePt t="160122" x="1223963" y="4589463"/>
          <p14:tracePt t="160138" x="1231900" y="4589463"/>
          <p14:tracePt t="160155" x="1241425" y="4598988"/>
          <p14:tracePt t="160171" x="1250950" y="4598988"/>
          <p14:tracePt t="160189" x="1258888" y="4608513"/>
          <p14:tracePt t="160207" x="1268413" y="4608513"/>
          <p14:tracePt t="160425" x="1276350" y="4608513"/>
          <p14:tracePt t="160459" x="1285875" y="4608513"/>
          <p14:tracePt t="160493" x="1295400" y="4608513"/>
          <p14:tracePt t="160520" x="1295400" y="4616450"/>
          <p14:tracePt t="160527" x="1303338" y="4616450"/>
          <p14:tracePt t="160561" x="1312863" y="4616450"/>
          <p14:tracePt t="160582" x="1322388" y="4616450"/>
          <p14:tracePt t="160609" x="1330325" y="4616450"/>
          <p14:tracePt t="160644" x="1339850" y="4616450"/>
          <p14:tracePt t="160678" x="1347788" y="4616450"/>
          <p14:tracePt t="160692" x="1357313" y="4616450"/>
          <p14:tracePt t="160725" x="1366838" y="4616450"/>
          <p14:tracePt t="160747" x="1374775" y="4616450"/>
          <p14:tracePt t="160766" x="1384300" y="4616450"/>
          <p14:tracePt t="160774" x="1393825" y="4616450"/>
          <p14:tracePt t="160795" x="1401763" y="4616450"/>
          <p14:tracePt t="160821" x="1401763" y="4608513"/>
          <p14:tracePt t="160828" x="1411288" y="4608513"/>
          <p14:tracePt t="160855" x="1419225" y="4608513"/>
          <p14:tracePt t="160890" x="1428750" y="4608513"/>
          <p14:tracePt t="160902" x="1428750" y="4598988"/>
          <p14:tracePt t="160916" x="1438275" y="4598988"/>
          <p14:tracePt t="160936" x="1446213" y="4598988"/>
          <p14:tracePt t="160943" x="1446213" y="4589463"/>
          <p14:tracePt t="160956" x="1455738" y="4589463"/>
          <p14:tracePt t="160971" x="1465263" y="4589463"/>
          <p14:tracePt t="160988" x="1473200" y="4589463"/>
          <p14:tracePt t="161005" x="1482725" y="4589463"/>
          <p14:tracePt t="161031" x="1490663" y="4589463"/>
          <p14:tracePt t="161300" x="1490663" y="4581525"/>
          <p14:tracePt t="161594" x="1500188" y="4581525"/>
          <p14:tracePt t="161601" x="1509713" y="4581525"/>
          <p14:tracePt t="161608" x="1517650" y="4581525"/>
          <p14:tracePt t="161622" x="1527175" y="4589463"/>
          <p14:tracePt t="161639" x="1536700" y="4589463"/>
          <p14:tracePt t="161655" x="1554163" y="4598988"/>
          <p14:tracePt t="161689" x="1562100" y="4608513"/>
          <p14:tracePt t="161705" x="1571625" y="4608513"/>
          <p14:tracePt t="161722" x="1571625" y="4616450"/>
          <p14:tracePt t="161739" x="1581150" y="4616450"/>
          <p14:tracePt t="161758" x="1589088" y="4616450"/>
          <p14:tracePt t="161792" x="1598613" y="4616450"/>
          <p14:tracePt t="161807" x="1608138" y="4616450"/>
          <p14:tracePt t="161834" x="1608138" y="4625975"/>
          <p14:tracePt t="161841" x="1616075" y="4625975"/>
          <p14:tracePt t="161874" x="1625600" y="4625975"/>
          <p14:tracePt t="161902" x="1633538" y="4625975"/>
          <p14:tracePt t="161921" x="1643063" y="4625975"/>
          <p14:tracePt t="161948" x="1652588" y="4625975"/>
          <p14:tracePt t="161982" x="1660525" y="4625975"/>
          <p14:tracePt t="162009" x="1670050" y="4625975"/>
          <p14:tracePt t="162023" x="1679575" y="4625975"/>
          <p14:tracePt t="162037" x="1687513" y="4625975"/>
          <p14:tracePt t="162057" x="1697038" y="4625975"/>
          <p14:tracePt t="162078" x="1704975" y="4625975"/>
          <p14:tracePt t="162091" x="1714500" y="4625975"/>
          <p14:tracePt t="162126" x="1724025" y="4625975"/>
          <p14:tracePt t="162153" x="1731963" y="4625975"/>
          <p14:tracePt t="162182" x="1731963" y="4616450"/>
          <p14:tracePt t="162191" x="1741488" y="4616450"/>
          <p14:tracePt t="162210" x="1751013" y="4616450"/>
          <p14:tracePt t="162217" x="1758950" y="4616450"/>
          <p14:tracePt t="162230" x="1768475" y="4616450"/>
          <p14:tracePt t="162251" x="1776413" y="4616450"/>
          <p14:tracePt t="162264" x="1785938" y="4616450"/>
          <p14:tracePt t="162272" x="1795463" y="4616450"/>
          <p14:tracePt t="162292" x="1803400" y="4616450"/>
          <p14:tracePt t="162319" x="1812925" y="4616450"/>
          <p14:tracePt t="162538" x="1822450" y="4616450"/>
          <p14:tracePt t="162559" x="1830388" y="4616450"/>
          <p14:tracePt t="162585" x="1839913" y="4616450"/>
          <p14:tracePt t="162613" x="1847850" y="4616450"/>
          <p14:tracePt t="162974" x="1857375" y="4616450"/>
          <p14:tracePt t="162980" x="1857375" y="4608513"/>
          <p14:tracePt t="162995" x="1866900" y="4608513"/>
          <p14:tracePt t="163008" x="1866900" y="4598988"/>
          <p14:tracePt t="163028" x="1874838" y="4598988"/>
          <p14:tracePt t="163091" x="1874838" y="4589463"/>
          <p14:tracePt t="163118" x="1884363" y="4589463"/>
          <p14:tracePt t="163125" x="1884363" y="4581525"/>
          <p14:tracePt t="163196" x="1884363" y="4572000"/>
          <p14:tracePt t="163244" x="1893888" y="4572000"/>
          <p14:tracePt t="163270" x="1901825" y="4572000"/>
          <p14:tracePt t="163311" x="1911350" y="4572000"/>
          <p14:tracePt t="163339" x="1919288" y="4572000"/>
          <p14:tracePt t="163352" x="1928813" y="4572000"/>
          <p14:tracePt t="163359" x="1938338" y="4572000"/>
          <p14:tracePt t="163373" x="1946275" y="4572000"/>
          <p14:tracePt t="163389" x="1955800" y="4572000"/>
          <p14:tracePt t="163405" x="1973263" y="4572000"/>
          <p14:tracePt t="163422" x="1982788" y="4572000"/>
          <p14:tracePt t="163440" x="2000250" y="4572000"/>
          <p14:tracePt t="163455" x="2009775" y="4572000"/>
          <p14:tracePt t="163489" x="2017713" y="4572000"/>
          <p14:tracePt t="163509" x="2027238" y="4572000"/>
          <p14:tracePt t="163564" x="2036763" y="4572000"/>
          <p14:tracePt t="163578" x="2044700" y="4572000"/>
          <p14:tracePt t="163591" x="2054225" y="4572000"/>
          <p14:tracePt t="163605" x="2062163" y="4572000"/>
          <p14:tracePt t="163612" x="2071688" y="4572000"/>
          <p14:tracePt t="163622" x="2081213" y="4572000"/>
          <p14:tracePt t="163639" x="2089150" y="4572000"/>
          <p14:tracePt t="163655" x="2108200" y="4572000"/>
          <p14:tracePt t="163672" x="2116138" y="4572000"/>
          <p14:tracePt t="163689" x="2125663" y="4572000"/>
          <p14:tracePt t="163722" x="2143125" y="4572000"/>
          <p14:tracePt t="163739" x="2152650" y="4572000"/>
          <p14:tracePt t="163755" x="2160588" y="4572000"/>
          <p14:tracePt t="163772" x="2170113" y="4581525"/>
          <p14:tracePt t="163788" x="2187575" y="4581525"/>
          <p14:tracePt t="163805" x="2197100" y="4581525"/>
          <p14:tracePt t="163822" x="2205038" y="4581525"/>
          <p14:tracePt t="163838" x="2214563" y="4581525"/>
          <p14:tracePt t="163855" x="2224088" y="4581525"/>
          <p14:tracePt t="163871" x="2241550" y="4581525"/>
          <p14:tracePt t="163888" x="2259013" y="4581525"/>
          <p14:tracePt t="163905" x="2268538" y="4581525"/>
          <p14:tracePt t="163921" x="2276475" y="4581525"/>
          <p14:tracePt t="163938" x="2295525" y="4581525"/>
          <p14:tracePt t="163972" x="2303463" y="4581525"/>
          <p14:tracePt t="163993" x="2312988" y="4581525"/>
          <p14:tracePt t="164005" x="2322513" y="4581525"/>
          <p14:tracePt t="164021" x="2330450" y="4581525"/>
          <p14:tracePt t="164038" x="2339975" y="4581525"/>
          <p14:tracePt t="164055" x="2357438" y="4581525"/>
          <p14:tracePt t="164071" x="2366963" y="4581525"/>
          <p14:tracePt t="164088" x="2393950" y="4581525"/>
          <p14:tracePt t="164105" x="2411413" y="4581525"/>
          <p14:tracePt t="164121" x="2419350" y="4581525"/>
          <p14:tracePt t="164139" x="2428875" y="4581525"/>
          <p14:tracePt t="164156" x="2438400" y="4581525"/>
          <p14:tracePt t="164172" x="2446338" y="4581525"/>
          <p14:tracePt t="164189" x="2455863" y="4581525"/>
          <p14:tracePt t="164221" x="2465388" y="4581525"/>
          <p14:tracePt t="164248" x="2473325" y="4581525"/>
          <p14:tracePt t="164262" x="2482850" y="4581525"/>
          <p14:tracePt t="164275" x="2490788" y="4581525"/>
          <p14:tracePt t="164289" x="2500313" y="4581525"/>
          <p14:tracePt t="164311" x="2509838" y="4581525"/>
          <p14:tracePt t="164317" x="2517775" y="4581525"/>
          <p14:tracePt t="164350" x="2527300" y="4581525"/>
          <p14:tracePt t="164378" x="2536825" y="4581525"/>
          <p14:tracePt t="164453" x="2536825" y="4572000"/>
          <p14:tracePt t="164487" x="2536825" y="4562475"/>
          <p14:tracePt t="164528" x="2536825" y="4554538"/>
          <p14:tracePt t="164556" x="2536825" y="4545013"/>
          <p14:tracePt t="164645" x="2544763" y="4545013"/>
          <p14:tracePt t="164659" x="2554288" y="4537075"/>
          <p14:tracePt t="164692" x="2562225" y="4537075"/>
          <p14:tracePt t="164700" x="2562225" y="4527550"/>
          <p14:tracePt t="164706" x="2571750" y="4527550"/>
          <p14:tracePt t="164722" x="2581275" y="4527550"/>
          <p14:tracePt t="164740" x="2589213" y="4527550"/>
          <p14:tracePt t="164755" x="2598738" y="4527550"/>
          <p14:tracePt t="164787" x="2608263" y="4527550"/>
          <p14:tracePt t="164829" x="2616200" y="4527550"/>
          <p14:tracePt t="164856" x="2625725" y="4527550"/>
          <p14:tracePt t="164864" x="2633663" y="4527550"/>
          <p14:tracePt t="164877" x="2643188" y="4527550"/>
          <p14:tracePt t="164898" x="2652713" y="4527550"/>
          <p14:tracePt t="164911" x="2660650" y="4527550"/>
          <p14:tracePt t="164922" x="2670175" y="4527550"/>
          <p14:tracePt t="164938" x="2679700" y="4527550"/>
          <p14:tracePt t="164955" x="2687638" y="4527550"/>
          <p14:tracePt t="164971" x="2714625" y="4527550"/>
          <p14:tracePt t="165005" x="2732088" y="4545013"/>
          <p14:tracePt t="165021" x="2741613" y="4545013"/>
          <p14:tracePt t="165038" x="2751138" y="4545013"/>
          <p14:tracePt t="165055" x="2759075" y="4545013"/>
          <p14:tracePt t="165071" x="2768600" y="4545013"/>
          <p14:tracePt t="165105" x="2776538" y="4545013"/>
          <p14:tracePt t="165121" x="2776538" y="4554538"/>
          <p14:tracePt t="165143" x="2786063" y="4554538"/>
          <p14:tracePt t="165170" x="2795588" y="4554538"/>
          <p14:tracePt t="165194" x="2803525" y="4554538"/>
          <p14:tracePt t="165212" x="2803525" y="4562475"/>
          <p14:tracePt t="165222" x="2813050" y="4562475"/>
          <p14:tracePt t="165281" x="2813050" y="4572000"/>
          <p14:tracePt t="165288" x="2822575" y="4572000"/>
          <p14:tracePt t="165328" x="2822575" y="4581525"/>
          <p14:tracePt t="165418" x="2822575" y="4589463"/>
          <p14:tracePt t="165479" x="2813050" y="4589463"/>
          <p14:tracePt t="165486" x="2813050" y="4598988"/>
          <p14:tracePt t="166854" x="2847975" y="4616450"/>
          <p14:tracePt t="166862" x="2901950" y="4633913"/>
          <p14:tracePt t="166873" x="2982913" y="4670425"/>
          <p14:tracePt t="166889" x="3054350" y="4687888"/>
          <p14:tracePt t="166905" x="3098800" y="4714875"/>
          <p14:tracePt t="166922" x="3152775" y="4732338"/>
          <p14:tracePt t="166938" x="3187700" y="4732338"/>
          <p14:tracePt t="166955" x="3224213" y="4759325"/>
          <p14:tracePt t="166971" x="3251200" y="4768850"/>
          <p14:tracePt t="166988" x="3295650" y="4776788"/>
          <p14:tracePt t="167005" x="3313113" y="4795838"/>
          <p14:tracePt t="167021" x="3340100" y="4795838"/>
          <p14:tracePt t="167038" x="3375025" y="4813300"/>
          <p14:tracePt t="167055" x="3402013" y="4822825"/>
          <p14:tracePt t="167071" x="3438525" y="4830763"/>
          <p14:tracePt t="167088" x="3455988" y="4840288"/>
          <p14:tracePt t="167105" x="3482975" y="4848225"/>
          <p14:tracePt t="167121" x="3490913" y="4848225"/>
          <p14:tracePt t="167139" x="3500438" y="4857750"/>
          <p14:tracePt t="167155" x="3509963" y="4867275"/>
          <p14:tracePt t="167172" x="3517900" y="4867275"/>
          <p14:tracePt t="167189" x="3527425" y="4867275"/>
          <p14:tracePt t="167257" x="3527425" y="4857750"/>
          <p14:tracePt t="167292" x="3527425" y="4848225"/>
          <p14:tracePt t="167312" x="3527425" y="4840288"/>
          <p14:tracePt t="167327" x="3527425" y="4830763"/>
          <p14:tracePt t="167340" x="3517900" y="4822825"/>
          <p14:tracePt t="167353" x="3517900" y="4813300"/>
          <p14:tracePt t="167367" x="3517900" y="4803775"/>
          <p14:tracePt t="167374" x="3509963" y="4795838"/>
          <p14:tracePt t="167389" x="3509963" y="4786313"/>
          <p14:tracePt t="167407" x="3500438" y="4768850"/>
          <p14:tracePt t="167422" x="3500438" y="4751388"/>
          <p14:tracePt t="167439" x="3500438" y="4732338"/>
          <p14:tracePt t="167455" x="3500438" y="4724400"/>
          <p14:tracePt t="167472" x="3490913" y="4714875"/>
          <p14:tracePt t="167505" x="3490913" y="4705350"/>
          <p14:tracePt t="167522" x="3482975" y="4697413"/>
          <p14:tracePt t="167555" x="3473450" y="4697413"/>
          <p14:tracePt t="167627" x="3473450" y="4705350"/>
          <p14:tracePt t="168810" x="3490913" y="4705350"/>
          <p14:tracePt t="168816" x="3517900" y="4697413"/>
          <p14:tracePt t="168823" x="3536950" y="4697413"/>
          <p14:tracePt t="168838" x="3554413" y="4697413"/>
          <p14:tracePt t="168856" x="3571875" y="4687888"/>
          <p14:tracePt t="168872" x="3589338" y="4679950"/>
          <p14:tracePt t="168889" x="3608388" y="4679950"/>
          <p14:tracePt t="168905" x="3633788" y="4670425"/>
          <p14:tracePt t="168922" x="3660775" y="4660900"/>
          <p14:tracePt t="168938" x="3687763" y="4633913"/>
          <p14:tracePt t="168955" x="3705225" y="4625975"/>
          <p14:tracePt t="168972" x="3732213" y="4608513"/>
          <p14:tracePt t="168988" x="3751263" y="4608513"/>
          <p14:tracePt t="169005" x="3759200" y="4598988"/>
          <p14:tracePt t="169021" x="3759200" y="4589463"/>
          <p14:tracePt t="169038" x="3768725" y="4589463"/>
          <p14:tracePt t="169123" x="3768725" y="4598988"/>
          <p14:tracePt t="171382" x="3768725" y="4616450"/>
          <p14:tracePt t="171389" x="3776663" y="4616450"/>
          <p14:tracePt t="171396" x="3776663" y="4625975"/>
          <p14:tracePt t="171405" x="3786188" y="4633913"/>
          <p14:tracePt t="171422" x="3795713" y="4652963"/>
          <p14:tracePt t="171439" x="3803650" y="4652963"/>
          <p14:tracePt t="171456" x="3813175" y="4660900"/>
          <p14:tracePt t="171489" x="3822700" y="4670425"/>
          <p14:tracePt t="171546" x="3830638" y="4670425"/>
          <p14:tracePt t="171553" x="3830638" y="4679950"/>
          <p14:tracePt t="171600" x="3830638" y="4687888"/>
          <p14:tracePt t="171648" x="3840163" y="4687888"/>
          <p14:tracePt t="171656" x="3840163" y="4697413"/>
          <p14:tracePt t="171696" x="3840163" y="4705350"/>
          <p14:tracePt t="171786" x="3840163" y="4714875"/>
          <p14:tracePt t="171799" x="3848100" y="4714875"/>
          <p14:tracePt t="171819" x="3848100" y="4724400"/>
          <p14:tracePt t="171860" x="3848100" y="4732338"/>
          <p14:tracePt t="171874" x="3857625" y="4732338"/>
          <p14:tracePt t="171889" x="3857625" y="4741863"/>
          <p14:tracePt t="171935" x="3857625" y="4751388"/>
          <p14:tracePt t="171961" x="3867150" y="4751388"/>
          <p14:tracePt t="171968" x="3867150" y="4759325"/>
          <p14:tracePt t="172002" x="3867150" y="4768850"/>
          <p14:tracePt t="173653" x="3875088" y="4759325"/>
          <p14:tracePt t="173660" x="3894138" y="4751388"/>
          <p14:tracePt t="173672" x="3894138" y="4741863"/>
          <p14:tracePt t="173689" x="3902075" y="4724400"/>
          <p14:tracePt t="173706" x="3911600" y="4714875"/>
          <p14:tracePt t="173722" x="3911600" y="4705350"/>
          <p14:tracePt t="173739" x="3919538" y="4687888"/>
          <p14:tracePt t="173772" x="3919538" y="4679950"/>
          <p14:tracePt t="173789" x="3919538" y="4670425"/>
          <p14:tracePt t="173805" x="3919538" y="4660900"/>
          <p14:tracePt t="173823" x="3929063" y="4625975"/>
          <p14:tracePt t="173839" x="3929063" y="4589463"/>
          <p14:tracePt t="173856" x="3929063" y="4545013"/>
          <p14:tracePt t="173872" x="3929063" y="4491038"/>
          <p14:tracePt t="173889" x="3929063" y="4456113"/>
          <p14:tracePt t="173905" x="3929063" y="4429125"/>
          <p14:tracePt t="173922" x="3929063" y="4411663"/>
          <p14:tracePt t="173939" x="3929063" y="4402138"/>
          <p14:tracePt t="173955" x="3929063" y="4394200"/>
          <p14:tracePt t="173972" x="3929063" y="4384675"/>
          <p14:tracePt t="174005" x="3929063" y="4375150"/>
          <p14:tracePt t="174034" x="3929063" y="4367213"/>
          <p14:tracePt t="174075" x="3929063" y="4357688"/>
          <p14:tracePt t="174089" x="3929063" y="4348163"/>
          <p14:tracePt t="174103" x="3929063" y="4340225"/>
          <p14:tracePt t="174116" x="3929063" y="4322763"/>
          <p14:tracePt t="174130" x="3929063" y="4313238"/>
          <p14:tracePt t="174138" x="3929063" y="4303713"/>
          <p14:tracePt t="174155" x="3929063" y="4295775"/>
          <p14:tracePt t="174172" x="3929063" y="4276725"/>
          <p14:tracePt t="174189" x="3919538" y="4276725"/>
          <p14:tracePt t="174205" x="3919538" y="4268788"/>
          <p14:tracePt t="174229" x="3919538" y="4259263"/>
          <p14:tracePt t="174337" x="3919538" y="4268788"/>
          <p14:tracePt t="174364" x="3919538" y="4276725"/>
          <p14:tracePt t="174398" x="3919538" y="4286250"/>
          <p14:tracePt t="174412" x="3919538" y="4295775"/>
          <p14:tracePt t="174432" x="3919538" y="4303713"/>
          <p14:tracePt t="174453" x="3919538" y="4313238"/>
          <p14:tracePt t="174467" x="3919538" y="4322763"/>
          <p14:tracePt t="174474" x="3919538" y="4330700"/>
          <p14:tracePt t="174501" x="3919538" y="4340225"/>
          <p14:tracePt t="174528" x="3919538" y="4348163"/>
          <p14:tracePt t="174556" x="3919538" y="4357688"/>
          <p14:tracePt t="174576" x="3919538" y="4367213"/>
          <p14:tracePt t="174603" x="3919538" y="4375150"/>
          <p14:tracePt t="174638" x="3919538" y="4384675"/>
          <p14:tracePt t="174673" x="3919538" y="4394200"/>
          <p14:tracePt t="174686" x="3919538" y="4402138"/>
          <p14:tracePt t="174713" x="3919538" y="4411663"/>
          <p14:tracePt t="174747" x="3919538" y="4419600"/>
          <p14:tracePt t="174781" x="3919538" y="4429125"/>
          <p14:tracePt t="174794" x="3919538" y="4438650"/>
          <p14:tracePt t="174857" x="3919538" y="4446588"/>
          <p14:tracePt t="174891" x="3919538" y="4456113"/>
          <p14:tracePt t="174904" x="3919538" y="4465638"/>
          <p14:tracePt t="174917" x="3919538" y="4473575"/>
          <p14:tracePt t="174924" x="3929063" y="4483100"/>
          <p14:tracePt t="174938" x="3929063" y="4491038"/>
          <p14:tracePt t="174955" x="3929063" y="4510088"/>
          <p14:tracePt t="174971" x="3938588" y="4527550"/>
          <p14:tracePt t="174988" x="3946525" y="4537075"/>
          <p14:tracePt t="175005" x="3956050" y="4554538"/>
          <p14:tracePt t="175038" x="3956050" y="4562475"/>
          <p14:tracePt t="175055" x="3956050" y="4572000"/>
          <p14:tracePt t="175074" x="3956050" y="4581525"/>
          <p14:tracePt t="175109" x="3956050" y="4589463"/>
          <p14:tracePt t="175136" x="3956050" y="4598988"/>
          <p14:tracePt t="175159" x="3956050" y="4608513"/>
          <p14:tracePt t="175185" x="3956050" y="4616450"/>
          <p14:tracePt t="175199" x="3956050" y="4625975"/>
          <p14:tracePt t="175212" x="3956050" y="4633913"/>
          <p14:tracePt t="175236" x="3956050" y="4652963"/>
          <p14:tracePt t="175248" x="3956050" y="4660900"/>
          <p14:tracePt t="175256" x="3956050" y="4679950"/>
          <p14:tracePt t="175273" x="3956050" y="4697413"/>
          <p14:tracePt t="175289" x="3956050" y="4705350"/>
          <p14:tracePt t="175305" x="3956050" y="4714875"/>
          <p14:tracePt t="175322" x="3956050" y="4724400"/>
          <p14:tracePt t="175356" x="3946525" y="4732338"/>
          <p14:tracePt t="175389" x="3938588" y="4732338"/>
          <p14:tracePt t="175417" x="3929063" y="4732338"/>
          <p14:tracePt t="175472" x="3919538" y="4732338"/>
          <p14:tracePt t="175500" x="3911600" y="4732338"/>
          <p14:tracePt t="175623" x="3911600" y="4724400"/>
          <p14:tracePt t="175643" x="3919538" y="4724400"/>
          <p14:tracePt t="175657" x="3919538" y="4714875"/>
          <p14:tracePt t="175677" x="3929063" y="4714875"/>
          <p14:tracePt t="175712" x="3938588" y="4705350"/>
          <p14:tracePt t="175732" x="3938588" y="4697413"/>
          <p14:tracePt t="175739" x="3946525" y="4697413"/>
          <p14:tracePt t="175753" x="3956050" y="4697413"/>
          <p14:tracePt t="175760" x="3956050" y="4687888"/>
          <p14:tracePt t="175787" x="3965575" y="4687888"/>
          <p14:tracePt t="175821" x="3973513" y="4687888"/>
          <p14:tracePt t="175842" x="3973513" y="4679950"/>
          <p14:tracePt t="177175" x="3990975" y="4616450"/>
          <p14:tracePt t="177182" x="4017963" y="4527550"/>
          <p14:tracePt t="177189" x="4037013" y="4446588"/>
          <p14:tracePt t="177205" x="4054475" y="4330700"/>
          <p14:tracePt t="177226" x="4071938" y="4232275"/>
          <p14:tracePt t="177240" x="4081463" y="4179888"/>
          <p14:tracePt t="177255" x="4081463" y="4143375"/>
          <p14:tracePt t="177272" x="4089400" y="4062413"/>
          <p14:tracePt t="177289" x="4089400" y="3965575"/>
          <p14:tracePt t="177305" x="4089400" y="3830638"/>
          <p14:tracePt t="177322" x="4089400" y="3751263"/>
          <p14:tracePt t="177339" x="4089400" y="3679825"/>
          <p14:tracePt t="177355" x="4089400" y="3643313"/>
          <p14:tracePt t="177360" x="4089400" y="3625850"/>
          <p14:tracePt t="177373" x="4098925" y="3571875"/>
          <p14:tracePt t="177389" x="4108450" y="3509963"/>
          <p14:tracePt t="177405" x="4108450" y="3446463"/>
          <p14:tracePt t="177422" x="4116388" y="3357563"/>
          <p14:tracePt t="177439" x="4125913" y="3303588"/>
          <p14:tracePt t="177456" x="4152900" y="3224213"/>
          <p14:tracePt t="177472" x="4179888" y="3152775"/>
          <p14:tracePt t="177489" x="4241800" y="3009900"/>
          <p14:tracePt t="177505" x="4295775" y="2884488"/>
          <p14:tracePt t="177524" x="4375150" y="2705100"/>
          <p14:tracePt t="177539" x="4419600" y="2562225"/>
          <p14:tracePt t="177555" x="4483100" y="2330450"/>
          <p14:tracePt t="177572" x="4562475" y="2062163"/>
          <p14:tracePt t="177589" x="4598988" y="1938338"/>
          <p14:tracePt t="177605" x="4633913" y="1839913"/>
          <p14:tracePt t="177622" x="4687888" y="1724025"/>
          <p14:tracePt t="177640" x="4724400" y="1652588"/>
          <p14:tracePt t="177655" x="4751388" y="1616075"/>
          <p14:tracePt t="177672" x="4768850" y="1581150"/>
          <p14:tracePt t="177689" x="4822825" y="1544638"/>
          <p14:tracePt t="177706" x="4840288" y="1536700"/>
          <p14:tracePt t="177722" x="4867275" y="1509713"/>
          <p14:tracePt t="177739" x="4894263" y="1490663"/>
          <p14:tracePt t="177756" x="4902200" y="1482725"/>
          <p14:tracePt t="177772" x="4919663" y="1465263"/>
          <p14:tracePt t="177790" x="4946650" y="1438275"/>
          <p14:tracePt t="177805" x="4956175" y="1419225"/>
          <p14:tracePt t="177822" x="4973638" y="1401763"/>
          <p14:tracePt t="177839" x="4991100" y="1374775"/>
          <p14:tracePt t="177855" x="5010150" y="1357313"/>
          <p14:tracePt t="177872" x="5018088" y="1347788"/>
          <p14:tracePt t="177889" x="5037138" y="1322388"/>
          <p14:tracePt t="177905" x="5062538" y="1295400"/>
          <p14:tracePt t="177922" x="5072063" y="1276350"/>
          <p14:tracePt t="177938" x="5089525" y="1268413"/>
          <p14:tracePt t="177955" x="5108575" y="1250950"/>
          <p14:tracePt t="177971" x="5126038" y="1241425"/>
          <p14:tracePt t="177988" x="5153025" y="1231900"/>
          <p14:tracePt t="178005" x="5170488" y="1231900"/>
          <p14:tracePt t="178021" x="5214938" y="1223963"/>
          <p14:tracePt t="178038" x="5232400" y="1214438"/>
          <p14:tracePt t="178055" x="5251450" y="1204913"/>
          <p14:tracePt t="178071" x="5268913" y="1204913"/>
          <p14:tracePt t="178088" x="5276850" y="1196975"/>
          <p14:tracePt t="178105" x="5286375" y="1196975"/>
          <p14:tracePt t="178125" x="5295900" y="1187450"/>
          <p14:tracePt t="178139" x="5295900" y="1179513"/>
          <p14:tracePt t="178400" x="5295900" y="1187450"/>
          <p14:tracePt t="178407" x="5295900" y="1196975"/>
          <p14:tracePt t="178413" x="5295900" y="1204913"/>
          <p14:tracePt t="178422" x="5295900" y="1214438"/>
          <p14:tracePt t="178440" x="5295900" y="1241425"/>
          <p14:tracePt t="178455" x="5295900" y="1268413"/>
          <p14:tracePt t="178472" x="5295900" y="1276350"/>
          <p14:tracePt t="178489" x="5295900" y="1303338"/>
          <p14:tracePt t="178505" x="5295900" y="1322388"/>
          <p14:tracePt t="178522" x="5295900" y="1339850"/>
          <p14:tracePt t="178539" x="5295900" y="1347788"/>
          <p14:tracePt t="178556" x="5295900" y="1374775"/>
          <p14:tracePt t="178572" x="5303838" y="1393825"/>
          <p14:tracePt t="178589" x="5313363" y="1419225"/>
          <p14:tracePt t="178605" x="5313363" y="1446213"/>
          <p14:tracePt t="178622" x="5322888" y="1473200"/>
          <p14:tracePt t="178639" x="5330825" y="1509713"/>
          <p14:tracePt t="178655" x="5330825" y="1527175"/>
          <p14:tracePt t="178673" x="5348288" y="1554163"/>
          <p14:tracePt t="178688" x="5348288" y="1581150"/>
          <p14:tracePt t="178705" x="5357813" y="1598613"/>
          <p14:tracePt t="178722" x="5357813" y="1616075"/>
          <p14:tracePt t="178738" x="5357813" y="1625600"/>
          <p14:tracePt t="178755" x="5375275" y="1643063"/>
          <p14:tracePt t="178772" x="5384800" y="1652588"/>
          <p14:tracePt t="178788" x="5394325" y="1660525"/>
          <p14:tracePt t="178805" x="5394325" y="1670050"/>
          <p14:tracePt t="178823" x="5411788" y="1687513"/>
          <p14:tracePt t="178856" x="5419725" y="1697038"/>
          <p14:tracePt t="178872" x="5429250" y="1697038"/>
          <p14:tracePt t="178889" x="5438775" y="1704975"/>
          <p14:tracePt t="178905" x="5456238" y="1704975"/>
          <p14:tracePt t="178922" x="5465763" y="1714500"/>
          <p14:tracePt t="178938" x="5473700" y="1724025"/>
          <p14:tracePt t="178955" x="5483225" y="1724025"/>
          <p14:tracePt t="178972" x="5491163" y="1724025"/>
          <p14:tracePt t="178988" x="5500688" y="1724025"/>
          <p14:tracePt t="179005" x="5510213" y="1724025"/>
          <p14:tracePt t="179021" x="5518150" y="1724025"/>
          <p14:tracePt t="179038" x="5527675" y="1724025"/>
          <p14:tracePt t="179071" x="5537200" y="1724025"/>
          <p14:tracePt t="179088" x="5562600" y="1724025"/>
          <p14:tracePt t="179105" x="5589588" y="1724025"/>
          <p14:tracePt t="179121" x="5608638" y="1724025"/>
          <p14:tracePt t="179139" x="5634038" y="1731963"/>
          <p14:tracePt t="179155" x="5643563" y="1731963"/>
          <p14:tracePt t="179172" x="5661025" y="1731963"/>
          <p14:tracePt t="179205" x="5670550" y="1731963"/>
          <p14:tracePt t="179235" x="5680075" y="1731963"/>
          <p14:tracePt t="179248" x="5688013" y="1731963"/>
          <p14:tracePt t="179255" x="5688013" y="1724025"/>
          <p14:tracePt t="179275" x="5688013" y="1714500"/>
          <p14:tracePt t="179289" x="5688013" y="1704975"/>
          <p14:tracePt t="179305" x="5688013" y="1697038"/>
          <p14:tracePt t="179322" x="5688013" y="1679575"/>
          <p14:tracePt t="179339" x="5688013" y="1660525"/>
          <p14:tracePt t="179342" x="5688013" y="1652588"/>
          <p14:tracePt t="179356" x="5688013" y="1643063"/>
          <p14:tracePt t="179372" x="5688013" y="1625600"/>
          <p14:tracePt t="179389" x="5688013" y="1616075"/>
          <p14:tracePt t="179405" x="5688013" y="1598613"/>
          <p14:tracePt t="179422" x="5688013" y="1589088"/>
          <p14:tracePt t="179455" x="5688013" y="1581150"/>
          <p14:tracePt t="179472" x="5688013" y="1571625"/>
          <p14:tracePt t="179489" x="5688013" y="1562100"/>
          <p14:tracePt t="179514" x="5688013" y="1554163"/>
          <p14:tracePt t="179528" x="5697538" y="1554163"/>
          <p14:tracePt t="179539" x="5697538" y="1544638"/>
          <p14:tracePt t="179555" x="5697538" y="1517650"/>
          <p14:tracePt t="179572" x="5705475" y="1500188"/>
          <p14:tracePt t="179589" x="5715000" y="1473200"/>
          <p14:tracePt t="179605" x="5715000" y="1465263"/>
          <p14:tracePt t="179622" x="5715000" y="1446213"/>
          <p14:tracePt t="179639" x="5715000" y="1438275"/>
          <p14:tracePt t="179655" x="5715000" y="1428750"/>
          <p14:tracePt t="179689" x="5715000" y="1419225"/>
          <p14:tracePt t="179705" x="5715000" y="1401763"/>
          <p14:tracePt t="179722" x="5715000" y="1393825"/>
          <p14:tracePt t="179739" x="5705475" y="1366838"/>
          <p14:tracePt t="179755" x="5705475" y="1357313"/>
          <p14:tracePt t="179773" x="5697538" y="1330325"/>
          <p14:tracePt t="179789" x="5697538" y="1322388"/>
          <p14:tracePt t="179805" x="5680075" y="1303338"/>
          <p14:tracePt t="179822" x="5670550" y="1285875"/>
          <p14:tracePt t="179839" x="5661025" y="1276350"/>
          <p14:tracePt t="179843" x="5661025" y="1268413"/>
          <p14:tracePt t="179856" x="5643563" y="1258888"/>
          <p14:tracePt t="179872" x="5634038" y="1258888"/>
          <p14:tracePt t="179889" x="5626100" y="1241425"/>
          <p14:tracePt t="179905" x="5616575" y="1241425"/>
          <p14:tracePt t="179922" x="5608638" y="1241425"/>
          <p14:tracePt t="179938" x="5589588" y="1231900"/>
          <p14:tracePt t="179955" x="5581650" y="1231900"/>
          <p14:tracePt t="179971" x="5562600" y="1231900"/>
          <p14:tracePt t="179988" x="5537200" y="1231900"/>
          <p14:tracePt t="180005" x="5510213" y="1241425"/>
          <p14:tracePt t="180021" x="5473700" y="1241425"/>
          <p14:tracePt t="180038" x="5456238" y="1258888"/>
          <p14:tracePt t="180055" x="5429250" y="1268413"/>
          <p14:tracePt t="180071" x="5411788" y="1276350"/>
          <p14:tracePt t="180088" x="5394325" y="1295400"/>
          <p14:tracePt t="180105" x="5384800" y="1295400"/>
          <p14:tracePt t="180121" x="5375275" y="1312863"/>
          <p14:tracePt t="180138" x="5375275" y="1322388"/>
          <p14:tracePt t="180156" x="5375275" y="1330325"/>
          <p14:tracePt t="180189" x="5375275" y="1347788"/>
          <p14:tracePt t="180205" x="5375275" y="1357313"/>
          <p14:tracePt t="180223" x="5375275" y="1366838"/>
          <p14:tracePt t="180239" x="5375275" y="1374775"/>
          <p14:tracePt t="180255" x="5375275" y="1384300"/>
          <p14:tracePt t="180273" x="5375275" y="1401763"/>
          <p14:tracePt t="180289" x="5375275" y="1411288"/>
          <p14:tracePt t="180306" x="5375275" y="1419225"/>
          <p14:tracePt t="180322" x="5384800" y="1428750"/>
          <p14:tracePt t="180339" x="5384800" y="1438275"/>
          <p14:tracePt t="180355" x="5394325" y="1455738"/>
          <p14:tracePt t="180372" x="5394325" y="1465263"/>
          <p14:tracePt t="180389" x="5402263" y="1473200"/>
          <p14:tracePt t="180423" x="5402263" y="1490663"/>
          <p14:tracePt t="180439" x="5402263" y="1500188"/>
          <p14:tracePt t="180455" x="5402263" y="1509713"/>
          <p14:tracePt t="180472" x="5411788" y="1527175"/>
          <p14:tracePt t="180489" x="5411788" y="1536700"/>
          <p14:tracePt t="180505" x="5411788" y="1544638"/>
          <p14:tracePt t="180522" x="5411788" y="1554163"/>
          <p14:tracePt t="180539" x="5411788" y="1562100"/>
          <p14:tracePt t="180555" x="5411788" y="1571625"/>
          <p14:tracePt t="180589" x="5411788" y="1581150"/>
          <p14:tracePt t="180731" x="5419725" y="1581150"/>
          <p14:tracePt t="180814" x="5419725" y="1589088"/>
          <p14:tracePt t="180929" x="5419725" y="1598613"/>
          <p14:tracePt t="180963" x="5419725" y="1608138"/>
          <p14:tracePt t="180983" x="5419725" y="1616075"/>
          <p14:tracePt t="181004" x="5419725" y="1625600"/>
          <p14:tracePt t="181018" x="5419725" y="1633538"/>
          <p14:tracePt t="181024" x="5419725" y="1643063"/>
          <p14:tracePt t="181038" x="5419725" y="1652588"/>
          <p14:tracePt t="181066" x="5419725" y="1660525"/>
          <p14:tracePt t="181100" x="5419725" y="1670050"/>
          <p14:tracePt t="181114" x="5419725" y="1679575"/>
          <p14:tracePt t="181141" x="5419725" y="1687513"/>
          <p14:tracePt t="181170" x="5419725" y="1697038"/>
          <p14:tracePt t="181183" x="5419725" y="1704975"/>
          <p14:tracePt t="181190" x="5419725" y="1714500"/>
          <p14:tracePt t="181205" x="5419725" y="1724025"/>
          <p14:tracePt t="181224" x="5419725" y="1731963"/>
          <p14:tracePt t="181239" x="5419725" y="1751013"/>
          <p14:tracePt t="181273" x="5419725" y="1758950"/>
          <p14:tracePt t="181300" x="5411788" y="1758950"/>
          <p14:tracePt t="181934" x="5411788" y="1768475"/>
          <p14:tracePt t="182002" x="5402263" y="1776413"/>
          <p14:tracePt t="182009" x="5402263" y="1785938"/>
          <p14:tracePt t="182016" x="5394325" y="1803400"/>
          <p14:tracePt t="182023" x="5384800" y="1830388"/>
          <p14:tracePt t="182038" x="5348288" y="1884363"/>
          <p14:tracePt t="182055" x="5295900" y="1973263"/>
          <p14:tracePt t="182071" x="5224463" y="2089150"/>
          <p14:tracePt t="182088" x="5187950" y="2160588"/>
          <p14:tracePt t="182105" x="5153025" y="2197100"/>
          <p14:tracePt t="182121" x="5116513" y="2241550"/>
          <p14:tracePt t="182139" x="5099050" y="2286000"/>
          <p14:tracePt t="182155" x="5089525" y="2312988"/>
          <p14:tracePt t="182172" x="5081588" y="2339975"/>
          <p14:tracePt t="182189" x="5054600" y="2411413"/>
          <p14:tracePt t="182205" x="5037138" y="2473325"/>
          <p14:tracePt t="182222" x="5010150" y="2571750"/>
          <p14:tracePt t="182238" x="4983163" y="2643188"/>
          <p14:tracePt t="182256" x="4946650" y="2768600"/>
          <p14:tracePt t="182272" x="4919663" y="2884488"/>
          <p14:tracePt t="182289" x="4894263" y="3009900"/>
          <p14:tracePt t="182305" x="4875213" y="3143250"/>
          <p14:tracePt t="182322" x="4857750" y="3187700"/>
          <p14:tracePt t="182339" x="4830763" y="3259138"/>
          <p14:tracePt t="182355" x="4813300" y="3303588"/>
          <p14:tracePt t="182372" x="4759325" y="3384550"/>
          <p14:tracePt t="182389" x="4714875" y="3455988"/>
          <p14:tracePt t="182407" x="4633913" y="3562350"/>
          <p14:tracePt t="182422" x="4589463" y="3625850"/>
          <p14:tracePt t="182439" x="4537075" y="3697288"/>
          <p14:tracePt t="182455" x="4465638" y="3813175"/>
          <p14:tracePt t="182472" x="4402138" y="3929063"/>
          <p14:tracePt t="182489" x="4303713" y="4089400"/>
          <p14:tracePt t="182505" x="4224338" y="4197350"/>
          <p14:tracePt t="182523" x="4098925" y="4348163"/>
          <p14:tracePt t="182539" x="4017963" y="4456113"/>
          <p14:tracePt t="182556" x="3956050" y="4562475"/>
          <p14:tracePt t="182572" x="3911600" y="4643438"/>
          <p14:tracePt t="182589" x="3894138" y="4679950"/>
          <p14:tracePt t="182605" x="3848100" y="4741863"/>
          <p14:tracePt t="182622" x="3830638" y="4768850"/>
          <p14:tracePt t="182639" x="3795713" y="4857750"/>
          <p14:tracePt t="182655" x="3759200" y="4919663"/>
          <p14:tracePt t="182673" x="3724275" y="4965700"/>
          <p14:tracePt t="182688" x="3714750" y="4973638"/>
          <p14:tracePt t="182705" x="3705225" y="4983163"/>
          <p14:tracePt t="182722" x="3697288" y="4983163"/>
          <p14:tracePt t="182818" x="3697288" y="4973638"/>
          <p14:tracePt t="182832" x="3697288" y="4965700"/>
          <p14:tracePt t="182840" x="3697288" y="4956175"/>
          <p14:tracePt t="182855" x="3697288" y="4946650"/>
          <p14:tracePt t="182872" x="3705225" y="4938713"/>
          <p14:tracePt t="182889" x="3714750" y="4929188"/>
          <p14:tracePt t="182906" x="3724275" y="4919663"/>
          <p14:tracePt t="182922" x="3732213" y="4911725"/>
          <p14:tracePt t="182939" x="3741738" y="4902200"/>
          <p14:tracePt t="182955" x="3741738" y="4894263"/>
          <p14:tracePt t="182988" x="3759200" y="4884738"/>
          <p14:tracePt t="183005" x="3768725" y="4875213"/>
          <p14:tracePt t="183021" x="3786188" y="4875213"/>
          <p14:tracePt t="183038" x="3795713" y="4867275"/>
          <p14:tracePt t="183055" x="3830638" y="4857750"/>
          <p14:tracePt t="183071" x="3884613" y="4848225"/>
          <p14:tracePt t="183088" x="3946525" y="4830763"/>
          <p14:tracePt t="183105" x="4044950" y="4822825"/>
          <p14:tracePt t="183121" x="4098925" y="4822825"/>
          <p14:tracePt t="183138" x="4152900" y="4822825"/>
          <p14:tracePt t="183155" x="4179888" y="4822825"/>
          <p14:tracePt t="183172" x="4205288" y="4822825"/>
          <p14:tracePt t="183188" x="4224338" y="4822825"/>
          <p14:tracePt t="183205" x="4241800" y="4813300"/>
          <p14:tracePt t="183221" x="4286250" y="4813300"/>
          <p14:tracePt t="183238" x="4330700" y="4813300"/>
          <p14:tracePt t="183255" x="4419600" y="4786313"/>
          <p14:tracePt t="183271" x="4473575" y="4786313"/>
          <p14:tracePt t="183288" x="4510088" y="4786313"/>
          <p14:tracePt t="183305" x="4518025" y="4786313"/>
          <p14:tracePt t="183322" x="4537075" y="4776788"/>
          <p14:tracePt t="183338" x="4537075" y="4768850"/>
          <p14:tracePt t="183371" x="4537075" y="4759325"/>
          <p14:tracePt t="184739" x="4545013" y="4751388"/>
          <p14:tracePt t="184745" x="4562475" y="4741863"/>
          <p14:tracePt t="184755" x="4562475" y="4732338"/>
          <p14:tracePt t="184772" x="4589463" y="4714875"/>
          <p14:tracePt t="184788" x="4589463" y="4697413"/>
          <p14:tracePt t="184805" x="4608513" y="4670425"/>
          <p14:tracePt t="184822" x="4625975" y="4633913"/>
          <p14:tracePt t="184839" x="4633913" y="4608513"/>
          <p14:tracePt t="184855" x="4643438" y="4581525"/>
          <p14:tracePt t="184872" x="4643438" y="4572000"/>
          <p14:tracePt t="184889" x="4660900" y="4545013"/>
          <p14:tracePt t="184905" x="4660900" y="4518025"/>
          <p14:tracePt t="184922" x="4679950" y="4491038"/>
          <p14:tracePt t="184938" x="4705350" y="4429125"/>
          <p14:tracePt t="184955" x="4724400" y="4402138"/>
          <p14:tracePt t="184971" x="4732338" y="4367213"/>
          <p14:tracePt t="184988" x="4741863" y="4357688"/>
          <p14:tracePt t="185005" x="4741863" y="4340225"/>
          <p14:tracePt t="185021" x="4751388" y="4330700"/>
          <p14:tracePt t="185038" x="4751388" y="4322763"/>
          <p14:tracePt t="185071" x="4751388" y="4313238"/>
          <p14:tracePt t="185088" x="4751388" y="4303713"/>
          <p14:tracePt t="185176" x="4751388" y="4313238"/>
          <p14:tracePt t="185205" x="4751388" y="4322763"/>
          <p14:tracePt t="185219" x="4751388" y="4330700"/>
          <p14:tracePt t="185246" x="4751388" y="4348163"/>
          <p14:tracePt t="185262" x="4751388" y="4357688"/>
          <p14:tracePt t="185280" x="4751388" y="4375150"/>
          <p14:tracePt t="185294" x="4751388" y="4384675"/>
          <p14:tracePt t="185307" x="4751388" y="4394200"/>
          <p14:tracePt t="185322" x="4751388" y="4411663"/>
          <p14:tracePt t="185339" x="4759325" y="4419600"/>
          <p14:tracePt t="185355" x="4768850" y="4438650"/>
          <p14:tracePt t="185372" x="4768850" y="4446588"/>
          <p14:tracePt t="185389" x="4768850" y="4456113"/>
          <p14:tracePt t="185405" x="4768850" y="4465638"/>
          <p14:tracePt t="185423" x="4768850" y="4483100"/>
          <p14:tracePt t="185439" x="4768850" y="4491038"/>
          <p14:tracePt t="185455" x="4768850" y="4500563"/>
          <p14:tracePt t="185472" x="4768850" y="4518025"/>
          <p14:tracePt t="185489" x="4768850" y="4527550"/>
          <p14:tracePt t="185505" x="4768850" y="4537075"/>
          <p14:tracePt t="185522" x="4768850" y="4545013"/>
          <p14:tracePt t="185539" x="4768850" y="4554538"/>
          <p14:tracePt t="185555" x="4768850" y="4562475"/>
          <p14:tracePt t="185573" x="4768850" y="4581525"/>
          <p14:tracePt t="185589" x="4768850" y="4589463"/>
          <p14:tracePt t="185605" x="4768850" y="4598988"/>
          <p14:tracePt t="185622" x="4768850" y="4625975"/>
          <p14:tracePt t="185639" x="4768850" y="4643438"/>
          <p14:tracePt t="185655" x="4768850" y="4670425"/>
          <p14:tracePt t="185672" x="4768850" y="4697413"/>
          <p14:tracePt t="185690" x="4768850" y="4714875"/>
          <p14:tracePt t="185705" x="4768850" y="4732338"/>
          <p14:tracePt t="185722" x="4768850" y="4741863"/>
          <p14:tracePt t="185739" x="4768850" y="4751388"/>
          <p14:tracePt t="185772" x="4768850" y="4759325"/>
          <p14:tracePt t="187152" x="4687888" y="4687888"/>
          <p14:tracePt t="187159" x="4598988" y="4581525"/>
          <p14:tracePt t="187171" x="4491038" y="4446588"/>
          <p14:tracePt t="187188" x="4322763" y="4224338"/>
          <p14:tracePt t="187205" x="4276725" y="4152900"/>
          <p14:tracePt t="187222" x="4224338" y="4044950"/>
          <p14:tracePt t="187238" x="4179888" y="3946525"/>
          <p14:tracePt t="187255" x="4108450" y="3803650"/>
          <p14:tracePt t="187271" x="4062413" y="3705225"/>
          <p14:tracePt t="187288" x="3973513" y="3589338"/>
          <p14:tracePt t="187305" x="3840163" y="3313113"/>
          <p14:tracePt t="187321" x="3759200" y="3143250"/>
          <p14:tracePt t="187338" x="3697288" y="2901950"/>
          <p14:tracePt t="187355" x="3660775" y="2751138"/>
          <p14:tracePt t="187372" x="3616325" y="2536825"/>
          <p14:tracePt t="187388" x="3581400" y="2419350"/>
          <p14:tracePt t="187406" x="3509963" y="2303463"/>
          <p14:tracePt t="187421" x="3438525" y="2179638"/>
          <p14:tracePt t="187438" x="3367088" y="2054225"/>
          <p14:tracePt t="187455" x="3276600" y="1857375"/>
          <p14:tracePt t="187472" x="3205163" y="1704975"/>
          <p14:tracePt t="187488" x="3152775" y="1589088"/>
          <p14:tracePt t="187505" x="3098800" y="1490663"/>
          <p14:tracePt t="187523" x="3054350" y="1419225"/>
          <p14:tracePt t="187539" x="3027363" y="1393825"/>
          <p14:tracePt t="187555" x="3009900" y="1384300"/>
          <p14:tracePt t="187572" x="2990850" y="1374775"/>
          <p14:tracePt t="187589" x="2973388" y="1357313"/>
          <p14:tracePt t="187605" x="2955925" y="1357313"/>
          <p14:tracePt t="187622" x="2946400" y="1357313"/>
          <p14:tracePt t="187639" x="2928938" y="1357313"/>
          <p14:tracePt t="187655" x="2911475" y="1357313"/>
          <p14:tracePt t="187673" x="2884488" y="1357313"/>
          <p14:tracePt t="187688" x="2867025" y="1357313"/>
          <p14:tracePt t="187705" x="2840038" y="1357313"/>
          <p14:tracePt t="187722" x="2813050" y="1357313"/>
          <p14:tracePt t="187738" x="2786063" y="1357313"/>
          <p14:tracePt t="187755" x="2768600" y="1357313"/>
          <p14:tracePt t="187772" x="2751138" y="1357313"/>
          <p14:tracePt t="187789" x="2732088" y="1357313"/>
          <p14:tracePt t="187805" x="2724150" y="1357313"/>
          <p14:tracePt t="187822" x="2714625" y="1357313"/>
          <p14:tracePt t="187839" x="2679700" y="1366838"/>
          <p14:tracePt t="187855" x="2660650" y="1366838"/>
          <p14:tracePt t="187872" x="2633663" y="1374775"/>
          <p14:tracePt t="187889" x="2616200" y="1384300"/>
          <p14:tracePt t="187905" x="2598738" y="1384300"/>
          <p14:tracePt t="187922" x="2589213" y="1393825"/>
          <p14:tracePt t="187938" x="2571750" y="1393825"/>
          <p14:tracePt t="187955" x="2562225" y="1393825"/>
          <p14:tracePt t="187971" x="2554288" y="1393825"/>
          <p14:tracePt t="188005" x="2544763" y="1393825"/>
          <p14:tracePt t="188048" x="2544763" y="1401763"/>
          <p14:tracePt t="188146" x="2554288" y="1401763"/>
          <p14:tracePt t="188180" x="2554288" y="1411288"/>
          <p14:tracePt t="188188" x="2562225" y="1411288"/>
          <p14:tracePt t="188222" x="2562225" y="1419225"/>
          <p14:tracePt t="188231" x="2571750" y="1419225"/>
          <p14:tracePt t="188249" x="2571750" y="1428750"/>
          <p14:tracePt t="188256" x="2581275" y="1428750"/>
          <p14:tracePt t="188290" x="2589213" y="1438275"/>
          <p14:tracePt t="188304" x="2598738" y="1438275"/>
          <p14:tracePt t="188317" x="2598738" y="1446213"/>
          <p14:tracePt t="188338" x="2608263" y="1455738"/>
          <p14:tracePt t="188365" x="2616200" y="1455738"/>
          <p14:tracePt t="188400" x="2625725" y="1455738"/>
          <p14:tracePt t="188420" x="2633663" y="1455738"/>
          <p14:tracePt t="188448" x="2643188" y="1455738"/>
          <p14:tracePt t="188482" x="2643188" y="1465263"/>
          <p14:tracePt t="188533" x="2652713" y="1465263"/>
          <p14:tracePt t="188618" x="2660650" y="1465263"/>
          <p14:tracePt t="188646" x="2670175" y="1465263"/>
          <p14:tracePt t="188673" x="2679700" y="1465263"/>
          <p14:tracePt t="188706" x="2687638" y="1465263"/>
          <p14:tracePt t="188733" x="2697163" y="1465263"/>
          <p14:tracePt t="188789" x="2705100" y="1465263"/>
          <p14:tracePt t="188809" x="2714625" y="1465263"/>
          <p14:tracePt t="188838" x="2724150" y="1465263"/>
          <p14:tracePt t="188871" x="2732088" y="1473200"/>
          <p14:tracePt t="188898" x="2741613" y="1473200"/>
          <p14:tracePt t="188925" x="2751138" y="1473200"/>
          <p14:tracePt t="188951" x="2759075" y="1473200"/>
          <p14:tracePt t="188986" x="2768600" y="1473200"/>
          <p14:tracePt t="188999" x="2776538" y="1473200"/>
          <p14:tracePt t="189013" x="2786063" y="1473200"/>
          <p14:tracePt t="189027" x="2795588" y="1473200"/>
          <p14:tracePt t="189038" x="2803525" y="1473200"/>
          <p14:tracePt t="189055" x="2822575" y="1473200"/>
          <p14:tracePt t="189071" x="2840038" y="1465263"/>
          <p14:tracePt t="189088" x="2857500" y="1455738"/>
          <p14:tracePt t="189105" x="2884488" y="1455738"/>
          <p14:tracePt t="189122" x="2901950" y="1455738"/>
          <p14:tracePt t="189138" x="2928938" y="1455738"/>
          <p14:tracePt t="189155" x="2946400" y="1455738"/>
          <p14:tracePt t="189172" x="2982913" y="1455738"/>
          <p14:tracePt t="189189" x="3009900" y="1455738"/>
          <p14:tracePt t="189205" x="3027363" y="1455738"/>
          <p14:tracePt t="189222" x="3071813" y="1455738"/>
          <p14:tracePt t="189240" x="3108325" y="1455738"/>
          <p14:tracePt t="189255" x="3133725" y="1455738"/>
          <p14:tracePt t="189272" x="3152775" y="1465263"/>
          <p14:tracePt t="189289" x="3187700" y="1482725"/>
          <p14:tracePt t="189306" x="3205163" y="1490663"/>
          <p14:tracePt t="189322" x="3214688" y="1500188"/>
          <p14:tracePt t="189339" x="3232150" y="1509713"/>
          <p14:tracePt t="189356" x="3251200" y="1517650"/>
          <p14:tracePt t="189372" x="3251200" y="1527175"/>
          <p14:tracePt t="189392" x="3259138" y="1536700"/>
          <p14:tracePt t="189405" x="3259138" y="1544638"/>
          <p14:tracePt t="189422" x="3268663" y="1544638"/>
          <p14:tracePt t="189439" x="3268663" y="1554163"/>
          <p14:tracePt t="189535" x="3259138" y="1554163"/>
          <p14:tracePt t="189816" x="3303588" y="1554163"/>
          <p14:tracePt t="189823" x="3402013" y="1554163"/>
          <p14:tracePt t="189829" x="3482975" y="1544638"/>
          <p14:tracePt t="189839" x="3571875" y="1536700"/>
          <p14:tracePt t="189856" x="3714750" y="1509713"/>
          <p14:tracePt t="189872" x="3803650" y="1490663"/>
          <p14:tracePt t="189876" x="3857625" y="1482725"/>
          <p14:tracePt t="189889" x="3965575" y="1473200"/>
          <p14:tracePt t="189905" x="4054475" y="1465263"/>
          <p14:tracePt t="189922" x="4116388" y="1465263"/>
          <p14:tracePt t="189938" x="4152900" y="1465263"/>
          <p14:tracePt t="189955" x="4170363" y="1465263"/>
          <p14:tracePt t="189971" x="4187825" y="1465263"/>
          <p14:tracePt t="189988" x="4205288" y="1465263"/>
          <p14:tracePt t="190005" x="4224338" y="1465263"/>
          <p14:tracePt t="190021" x="4251325" y="1455738"/>
          <p14:tracePt t="190039" x="4276725" y="1455738"/>
          <p14:tracePt t="190055" x="4286250" y="1455738"/>
          <p14:tracePt t="190071" x="4303713" y="1455738"/>
          <p14:tracePt t="190088" x="4313238" y="1455738"/>
          <p14:tracePt t="190105" x="4322763" y="1455738"/>
          <p14:tracePt t="190121" x="4330700" y="1455738"/>
          <p14:tracePt t="190138" x="4340225" y="1455738"/>
          <p14:tracePt t="190171" x="4348163" y="1455738"/>
          <p14:tracePt t="190189" x="4348163" y="1465263"/>
          <p14:tracePt t="190205" x="4357688" y="1465263"/>
          <p14:tracePt t="190246" x="4367213" y="1465263"/>
          <p14:tracePt t="190260" x="4375150" y="1465263"/>
          <p14:tracePt t="190274" x="4394200" y="1465263"/>
          <p14:tracePt t="190280" x="4402138" y="1465263"/>
          <p14:tracePt t="190289" x="4419600" y="1465263"/>
          <p14:tracePt t="190307" x="4500563" y="1465263"/>
          <p14:tracePt t="190322" x="4562475" y="1465263"/>
          <p14:tracePt t="190339" x="4625975" y="1465263"/>
          <p14:tracePt t="190355" x="4687888" y="1465263"/>
          <p14:tracePt t="190372" x="4741863" y="1465263"/>
          <p14:tracePt t="190377" x="4768850" y="1465263"/>
          <p14:tracePt t="190389" x="4795838" y="1465263"/>
          <p14:tracePt t="190405" x="4867275" y="1465263"/>
          <p14:tracePt t="190423" x="4919663" y="1465263"/>
          <p14:tracePt t="190439" x="4946650" y="1465263"/>
          <p14:tracePt t="190455" x="4973638" y="1465263"/>
          <p14:tracePt t="190472" x="5010150" y="1465263"/>
          <p14:tracePt t="190489" x="5027613" y="1473200"/>
          <p14:tracePt t="190505" x="5045075" y="1473200"/>
          <p14:tracePt t="190522" x="5062538" y="1473200"/>
          <p14:tracePt t="190539" x="5081588" y="1473200"/>
          <p14:tracePt t="190555" x="5081588" y="1482725"/>
          <p14:tracePt t="190573" x="5089525" y="1482725"/>
          <p14:tracePt t="190589" x="5099050" y="1482725"/>
          <p14:tracePt t="190622" x="5099050" y="1490663"/>
          <p14:tracePt t="190639" x="5099050" y="1500188"/>
          <p14:tracePt t="190698" x="5089525" y="1500188"/>
          <p14:tracePt t="190711" x="5089525" y="1509713"/>
          <p14:tracePt t="190718" x="5081588" y="1509713"/>
          <p14:tracePt t="190732" x="5072063" y="1509713"/>
          <p14:tracePt t="190739" x="5062538" y="1517650"/>
          <p14:tracePt t="190755" x="5018088" y="1527175"/>
          <p14:tracePt t="190772" x="4759325" y="1687513"/>
          <p14:tracePt t="190789" x="4062413" y="2116138"/>
          <p14:tracePt t="190806" x="3268663" y="2795588"/>
          <p14:tracePt t="190822" x="3143250" y="2973388"/>
          <p14:tracePt t="190839" x="2901950" y="3133725"/>
          <p14:tracePt t="190855" x="2616200" y="3340100"/>
          <p14:tracePt t="190872" x="2536825" y="3411538"/>
          <p14:tracePt t="190876" x="2490788" y="3438525"/>
          <p14:tracePt t="190889" x="2438400" y="3473450"/>
          <p14:tracePt t="190905" x="2197100" y="3571875"/>
          <p14:tracePt t="190922" x="2081213" y="3625850"/>
          <p14:tracePt t="190938" x="2036763" y="3643313"/>
          <p14:tracePt t="190955" x="1990725" y="3652838"/>
          <p14:tracePt t="190971" x="1919288" y="3670300"/>
          <p14:tracePt t="190988" x="1874838" y="3679825"/>
          <p14:tracePt t="191005" x="1812925" y="3687763"/>
          <p14:tracePt t="191021" x="1768475" y="3687763"/>
          <p14:tracePt t="191038" x="1724025" y="3687763"/>
          <p14:tracePt t="191055" x="1670050" y="3687763"/>
          <p14:tracePt t="191072" x="1633538" y="3687763"/>
          <p14:tracePt t="191088" x="1608138" y="3687763"/>
          <p14:tracePt t="191105" x="1589088" y="3687763"/>
          <p14:tracePt t="191121" x="1562100" y="3687763"/>
          <p14:tracePt t="191138" x="1536700" y="3687763"/>
          <p14:tracePt t="191155" x="1490663" y="3687763"/>
          <p14:tracePt t="191172" x="1465263" y="3687763"/>
          <p14:tracePt t="191189" x="1393825" y="3697288"/>
          <p14:tracePt t="191205" x="1347788" y="3697288"/>
          <p14:tracePt t="191223" x="1285875" y="3697288"/>
          <p14:tracePt t="191240" x="1250950" y="3697288"/>
          <p14:tracePt t="191256" x="1223963" y="3697288"/>
          <p14:tracePt t="191272" x="1196975" y="3697288"/>
          <p14:tracePt t="191289" x="1179513" y="3697288"/>
          <p14:tracePt t="191306" x="1160463" y="3697288"/>
          <p14:tracePt t="191341" x="1152525" y="3697288"/>
          <p14:tracePt t="191375" x="1152525" y="3687763"/>
          <p14:tracePt t="191395" x="1160463" y="3687763"/>
          <p14:tracePt t="191409" x="1169988" y="3687763"/>
          <p14:tracePt t="191423" x="1179513" y="3687763"/>
          <p14:tracePt t="191436" x="1187450" y="3687763"/>
          <p14:tracePt t="191450" x="1196975" y="3687763"/>
          <p14:tracePt t="191464" x="1204913" y="3687763"/>
          <p14:tracePt t="191472" x="1214438" y="3687763"/>
          <p14:tracePt t="191490" x="1223963" y="3687763"/>
          <p14:tracePt t="191505" x="1231900" y="3687763"/>
          <p14:tracePt t="191522" x="1250950" y="3687763"/>
          <p14:tracePt t="191539" x="1258888" y="3687763"/>
          <p14:tracePt t="191572" x="1268413" y="3687763"/>
          <p14:tracePt t="191601" x="1276350" y="3687763"/>
          <p14:tracePt t="191622" x="1285875" y="3687763"/>
          <p14:tracePt t="191696" x="1285875" y="3697288"/>
          <p14:tracePt t="191731" x="1285875" y="3705225"/>
          <p14:tracePt t="191751" x="1285875" y="3714750"/>
          <p14:tracePt t="191758" x="1285875" y="3724275"/>
          <p14:tracePt t="191778" x="1285875" y="3732213"/>
          <p14:tracePt t="191789" x="1276350" y="3741738"/>
          <p14:tracePt t="191805" x="1276350" y="3759200"/>
          <p14:tracePt t="191822" x="1276350" y="3776663"/>
          <p14:tracePt t="191839" x="1241425" y="3848100"/>
          <p14:tracePt t="191855" x="1196975" y="3946525"/>
          <p14:tracePt t="191873" x="1116013" y="4081463"/>
          <p14:tracePt t="191889" x="1071563" y="4143375"/>
          <p14:tracePt t="191905" x="1044575" y="4187825"/>
          <p14:tracePt t="191922" x="1017588" y="4224338"/>
          <p14:tracePt t="191938" x="1009650" y="4241800"/>
          <p14:tracePt t="191955" x="982663" y="4259263"/>
          <p14:tracePt t="191971" x="973138" y="4268788"/>
          <p14:tracePt t="191988" x="955675" y="4276725"/>
          <p14:tracePt t="192005" x="955675" y="4286250"/>
          <p14:tracePt t="192021" x="946150" y="4295775"/>
          <p14:tracePt t="192038" x="938213" y="4303713"/>
          <p14:tracePt t="192055" x="928688" y="4313238"/>
          <p14:tracePt t="192071" x="928688" y="4330700"/>
          <p14:tracePt t="192088" x="919163" y="4340225"/>
          <p14:tracePt t="192105" x="919163" y="4367213"/>
          <p14:tracePt t="192121" x="911225" y="4394200"/>
          <p14:tracePt t="192138" x="901700" y="4411663"/>
          <p14:tracePt t="192155" x="893763" y="4438650"/>
          <p14:tracePt t="192172" x="893763" y="4456113"/>
          <p14:tracePt t="192189" x="884238" y="4473575"/>
          <p14:tracePt t="192205" x="884238" y="4483100"/>
          <p14:tracePt t="192223" x="884238" y="4500563"/>
          <p14:tracePt t="192239" x="884238" y="4510088"/>
          <p14:tracePt t="192272" x="884238" y="4518025"/>
          <p14:tracePt t="192298" x="884238" y="4527550"/>
          <p14:tracePt t="192333" x="893763" y="4537075"/>
          <p14:tracePt t="192346" x="893763" y="4545013"/>
          <p14:tracePt t="192360" x="901700" y="4545013"/>
          <p14:tracePt t="192380" x="901700" y="4554538"/>
          <p14:tracePt t="192388" x="911225" y="4554538"/>
          <p14:tracePt t="192415" x="919163" y="4554538"/>
          <p14:tracePt t="192429" x="928688" y="4554538"/>
          <p14:tracePt t="192456" x="938213" y="4554538"/>
          <p14:tracePt t="192490" x="946150" y="4554538"/>
          <p14:tracePt t="192510" x="955675" y="4554538"/>
          <p14:tracePt t="192517" x="965200" y="4554538"/>
          <p14:tracePt t="192538" x="973138" y="4554538"/>
          <p14:tracePt t="192552" x="982663" y="4554538"/>
          <p14:tracePt t="192565" x="990600" y="4554538"/>
          <p14:tracePt t="192572" x="1000125" y="4554538"/>
          <p14:tracePt t="192589" x="1009650" y="4554538"/>
          <p14:tracePt t="192605" x="1027113" y="4554538"/>
          <p14:tracePt t="192622" x="1044575" y="4554538"/>
          <p14:tracePt t="192639" x="1054100" y="4554538"/>
          <p14:tracePt t="192655" x="1062038" y="4554538"/>
          <p14:tracePt t="193181" x="1116013" y="4527550"/>
          <p14:tracePt t="193188" x="1204913" y="4465638"/>
          <p14:tracePt t="193196" x="1322388" y="4394200"/>
          <p14:tracePt t="193206" x="1482725" y="4303713"/>
          <p14:tracePt t="193225" x="1785938" y="4133850"/>
          <p14:tracePt t="193240" x="1928813" y="4027488"/>
          <p14:tracePt t="193256" x="2374900" y="3751263"/>
          <p14:tracePt t="193272" x="2616200" y="3652838"/>
          <p14:tracePt t="193289" x="3036888" y="3536950"/>
          <p14:tracePt t="193305" x="3170238" y="3482975"/>
          <p14:tracePt t="193323" x="3276600" y="3465513"/>
          <p14:tracePt t="193339" x="3367088" y="3446463"/>
          <p14:tracePt t="193355" x="3571875" y="3402013"/>
          <p14:tracePt t="193372" x="3902075" y="3348038"/>
          <p14:tracePt t="193389" x="4125913" y="3295650"/>
          <p14:tracePt t="193405" x="4303713" y="3259138"/>
          <p14:tracePt t="193422" x="4491038" y="3205163"/>
          <p14:tracePt t="193440" x="4741863" y="3143250"/>
          <p14:tracePt t="193455" x="4991100" y="3089275"/>
          <p14:tracePt t="193472" x="5187950" y="3054350"/>
          <p14:tracePt t="193489" x="5562600" y="3017838"/>
          <p14:tracePt t="193505" x="5688013" y="3017838"/>
          <p14:tracePt t="193522" x="5803900" y="3017838"/>
          <p14:tracePt t="193539" x="5884863" y="3017838"/>
          <p14:tracePt t="193556" x="6099175" y="3017838"/>
          <p14:tracePt t="193572" x="6251575" y="3017838"/>
          <p14:tracePt t="193590" x="6330950" y="3017838"/>
          <p14:tracePt t="193605" x="6491288" y="3027363"/>
          <p14:tracePt t="193622" x="6626225" y="3027363"/>
          <p14:tracePt t="193639" x="6751638" y="3027363"/>
          <p14:tracePt t="193655" x="6769100" y="3027363"/>
          <p14:tracePt t="193673" x="6804025" y="3027363"/>
          <p14:tracePt t="193689" x="6823075" y="3027363"/>
          <p14:tracePt t="193706" x="6867525" y="3027363"/>
          <p14:tracePt t="193722" x="6884988" y="3036888"/>
          <p14:tracePt t="193739" x="6938963" y="3036888"/>
          <p14:tracePt t="193755" x="6991350" y="3044825"/>
          <p14:tracePt t="193772" x="7027863" y="3054350"/>
          <p14:tracePt t="193789" x="7089775" y="3054350"/>
          <p14:tracePt t="193805" x="7143750" y="3071813"/>
          <p14:tracePt t="193823" x="7215188" y="3081338"/>
          <p14:tracePt t="193839" x="7242175" y="3089275"/>
          <p14:tracePt t="193856" x="7269163" y="3089275"/>
          <p14:tracePt t="193872" x="7296150" y="3098800"/>
          <p14:tracePt t="193889" x="7304088" y="3108325"/>
          <p14:tracePt t="193905" x="7313613" y="3108325"/>
          <p14:tracePt t="193922" x="7323138" y="3108325"/>
          <p14:tracePt t="193945" x="7331075" y="3116263"/>
          <p14:tracePt t="193966" x="7331075" y="3125788"/>
          <p14:tracePt t="193999" x="7331075" y="3133725"/>
          <p14:tracePt t="194027" x="7331075" y="3143250"/>
          <p14:tracePt t="194068" x="7331075" y="3152775"/>
          <p14:tracePt t="194528" x="7348538" y="3152775"/>
          <p14:tracePt t="194535" x="7375525" y="3160713"/>
          <p14:tracePt t="194542" x="7394575" y="3170238"/>
          <p14:tracePt t="194555" x="7429500" y="3179763"/>
          <p14:tracePt t="194572" x="7439025" y="3187700"/>
          <p14:tracePt t="194589" x="7473950" y="3187700"/>
          <p14:tracePt t="194605" x="7500938" y="3197225"/>
          <p14:tracePt t="194623" x="7545388" y="3205163"/>
          <p14:tracePt t="194639" x="7572375" y="3205163"/>
          <p14:tracePt t="194656" x="7608888" y="3205163"/>
          <p14:tracePt t="194672" x="7643813" y="3205163"/>
          <p14:tracePt t="194689" x="7670800" y="3205163"/>
          <p14:tracePt t="194705" x="7705725" y="3205163"/>
          <p14:tracePt t="194722" x="7715250" y="3205163"/>
          <p14:tracePt t="194739" x="7732713" y="3205163"/>
          <p14:tracePt t="194755" x="7751763" y="3205163"/>
          <p14:tracePt t="194773" x="7759700" y="3205163"/>
          <p14:tracePt t="194788" x="7769225" y="3205163"/>
          <p14:tracePt t="194805" x="7786688" y="3205163"/>
          <p14:tracePt t="194822" x="7804150" y="3214688"/>
          <p14:tracePt t="194839" x="7823200" y="3214688"/>
          <p14:tracePt t="194856" x="7848600" y="3214688"/>
          <p14:tracePt t="194872" x="7867650" y="3224213"/>
          <p14:tracePt t="194890" x="7894638" y="3232150"/>
          <p14:tracePt t="194905" x="7912100" y="3232150"/>
          <p14:tracePt t="194922" x="7939088" y="3232150"/>
          <p14:tracePt t="194938" x="7991475" y="3251200"/>
          <p14:tracePt t="194955" x="8037513" y="3251200"/>
          <p14:tracePt t="194971" x="8143875" y="3251200"/>
          <p14:tracePt t="194988" x="8188325" y="3259138"/>
          <p14:tracePt t="195005" x="8251825" y="3268663"/>
          <p14:tracePt t="195021" x="8296275" y="3268663"/>
          <p14:tracePt t="195038" x="8348663" y="3276600"/>
          <p14:tracePt t="195055" x="8491538" y="3276600"/>
          <p14:tracePt t="195071" x="8599488" y="3276600"/>
          <p14:tracePt t="195088" x="8688388" y="3276600"/>
          <p14:tracePt t="195105" x="8724900" y="3276600"/>
          <p14:tracePt t="195121" x="8759825" y="3276600"/>
          <p14:tracePt t="195138" x="8813800" y="3276600"/>
          <p14:tracePt t="195156" x="8848725" y="3276600"/>
          <p14:tracePt t="195172" x="8875713" y="3276600"/>
          <p14:tracePt t="195189" x="8929688" y="3286125"/>
          <p14:tracePt t="195205" x="9037638" y="3295650"/>
          <p14:tracePt t="195222" x="9072563" y="3295650"/>
          <p14:tracePt t="195239" x="9099550" y="3295650"/>
          <p14:tracePt t="195256" x="9126538" y="3303588"/>
          <p14:tracePt t="195260" x="9134475" y="3303588"/>
          <p14:tracePt t="195273" x="9161463" y="3303588"/>
          <p14:tracePt t="195289" x="9180513" y="3303588"/>
          <p14:tracePt t="195306" x="9215438" y="3303588"/>
          <p14:tracePt t="195322" x="9251950" y="3303588"/>
          <p14:tracePt t="195339" x="9269413" y="3303588"/>
          <p14:tracePt t="195355" x="9296400" y="3303588"/>
          <p14:tracePt t="195372" x="9304338" y="3303588"/>
          <p14:tracePt t="195391" x="9313863" y="3303588"/>
          <p14:tracePt t="195452" x="9313863" y="3295650"/>
          <p14:tracePt t="195472" x="9313863" y="3286125"/>
          <p14:tracePt t="195479" x="9313863" y="3276600"/>
          <p14:tracePt t="195500" x="9313863" y="3268663"/>
          <p14:tracePt t="195513" x="9304338" y="3259138"/>
          <p14:tracePt t="195534" x="9296400" y="3259138"/>
          <p14:tracePt t="195541" x="9296400" y="3251200"/>
          <p14:tracePt t="195555" x="9277350" y="3241675"/>
          <p14:tracePt t="195589" x="9259888" y="3241675"/>
          <p14:tracePt t="195605" x="9251950" y="3241675"/>
          <p14:tracePt t="195622" x="9232900" y="3241675"/>
          <p14:tracePt t="195639" x="9153525" y="3251200"/>
          <p14:tracePt t="195656" x="8902700" y="3259138"/>
          <p14:tracePt t="195672" x="8769350" y="3268663"/>
          <p14:tracePt t="195690" x="8609013" y="3286125"/>
          <p14:tracePt t="195705" x="8510588" y="3295650"/>
          <p14:tracePt t="195722" x="8412163" y="3313113"/>
          <p14:tracePt t="195739" x="8296275" y="3322638"/>
          <p14:tracePt t="195755" x="8251825" y="3330575"/>
          <p14:tracePt t="195773" x="8197850" y="3348038"/>
          <p14:tracePt t="195789" x="8153400" y="3348038"/>
          <p14:tracePt t="195806" x="8062913" y="3367088"/>
          <p14:tracePt t="195822" x="8001000" y="3384550"/>
          <p14:tracePt t="195839" x="7947025" y="3384550"/>
          <p14:tracePt t="195855" x="7848600" y="3402013"/>
          <p14:tracePt t="195872" x="7813675" y="3402013"/>
          <p14:tracePt t="195876" x="7796213" y="3411538"/>
          <p14:tracePt t="195889" x="7759700" y="3411538"/>
          <p14:tracePt t="195905" x="7724775" y="3411538"/>
          <p14:tracePt t="195922" x="7697788" y="3411538"/>
          <p14:tracePt t="195938" x="7680325" y="3411538"/>
          <p14:tracePt t="195955" x="7670800" y="3402013"/>
          <p14:tracePt t="195971" x="7661275" y="3402013"/>
          <p14:tracePt t="195988" x="7653338" y="3394075"/>
          <p14:tracePt t="196021" x="7643813" y="3384550"/>
          <p14:tracePt t="196045" x="7634288" y="3384550"/>
          <p14:tracePt t="196055" x="7634288" y="3375025"/>
          <p14:tracePt t="196072" x="7616825" y="3375025"/>
          <p14:tracePt t="196088" x="7572375" y="3367088"/>
          <p14:tracePt t="196105" x="7518400" y="3367088"/>
          <p14:tracePt t="196121" x="7473950" y="3367088"/>
          <p14:tracePt t="196138" x="7456488" y="3367088"/>
          <p14:tracePt t="196155" x="7439025" y="3367088"/>
          <p14:tracePt t="196171" x="7429500" y="3367088"/>
          <p14:tracePt t="196190" x="7412038" y="3367088"/>
          <p14:tracePt t="196314" x="7402513" y="3367088"/>
          <p14:tracePt t="196341" x="7394575" y="3367088"/>
          <p14:tracePt t="196355" x="7394575" y="3375025"/>
          <p14:tracePt t="196368" x="7385050" y="3384550"/>
          <p14:tracePt t="196376" x="7375525" y="3384550"/>
          <p14:tracePt t="196389" x="7358063" y="3384550"/>
          <p14:tracePt t="196405" x="7323138" y="3402013"/>
          <p14:tracePt t="196422" x="7188200" y="3411538"/>
          <p14:tracePt t="196439" x="7089775" y="3419475"/>
          <p14:tracePt t="196457" x="7018338" y="3419475"/>
          <p14:tracePt t="196472" x="6991350" y="3419475"/>
          <p14:tracePt t="196489" x="6973888" y="3419475"/>
          <p14:tracePt t="196505" x="6946900" y="3419475"/>
          <p14:tracePt t="196522" x="6938963" y="3419475"/>
          <p14:tracePt t="196539" x="6929438" y="3419475"/>
          <p14:tracePt t="196555" x="6919913" y="3419475"/>
          <p14:tracePt t="196572" x="6911975" y="3419475"/>
          <p14:tracePt t="198070" x="6919913" y="3438525"/>
          <p14:tracePt t="198077" x="6946900" y="3446463"/>
          <p14:tracePt t="198088" x="6946900" y="3455988"/>
          <p14:tracePt t="198105" x="6983413" y="3482975"/>
          <p14:tracePt t="198121" x="7000875" y="3500438"/>
          <p14:tracePt t="198139" x="7037388" y="3527425"/>
          <p14:tracePt t="198155" x="7045325" y="3536950"/>
          <p14:tracePt t="198173" x="7072313" y="3554413"/>
          <p14:tracePt t="198189" x="7081838" y="3562350"/>
          <p14:tracePt t="198206" x="7089775" y="3562350"/>
          <p14:tracePt t="198222" x="7089775" y="3571875"/>
          <p14:tracePt t="198239" x="7099300" y="3581400"/>
          <p14:tracePt t="198255" x="7108825" y="3589338"/>
          <p14:tracePt t="198291" x="7116763" y="3589338"/>
          <p14:tracePt t="198325" x="7126288" y="3589338"/>
          <p14:tracePt t="198359" x="7126288" y="3581400"/>
          <p14:tracePt t="198379" x="7134225" y="3581400"/>
          <p14:tracePt t="198393" x="7143750" y="3581400"/>
          <p14:tracePt t="198400" x="7143750" y="3571875"/>
          <p14:tracePt t="198421" x="7143750" y="3562350"/>
          <p14:tracePt t="198428" x="7153275" y="3562350"/>
          <p14:tracePt t="198440" x="7153275" y="3544888"/>
          <p14:tracePt t="198455" x="7170738" y="3536950"/>
          <p14:tracePt t="198472" x="7180263" y="3517900"/>
          <p14:tracePt t="198489" x="7215188" y="3490913"/>
          <p14:tracePt t="198505" x="7232650" y="3482975"/>
          <p14:tracePt t="198522" x="7259638" y="3465513"/>
          <p14:tracePt t="198539" x="7286625" y="3438525"/>
          <p14:tracePt t="198556" x="7304088" y="3419475"/>
          <p14:tracePt t="198572" x="7313613" y="3419475"/>
          <p14:tracePt t="198589" x="7313613" y="3402013"/>
          <p14:tracePt t="198605" x="7323138" y="3394075"/>
          <p14:tracePt t="198622" x="7323138" y="3384550"/>
          <p14:tracePt t="198639" x="7340600" y="3367088"/>
          <p14:tracePt t="198655" x="7348538" y="3357563"/>
          <p14:tracePt t="198673" x="7385050" y="3348038"/>
          <p14:tracePt t="198689" x="7402513" y="3340100"/>
          <p14:tracePt t="198706" x="7439025" y="3322638"/>
          <p14:tracePt t="198722" x="7473950" y="3313113"/>
          <p14:tracePt t="198739" x="7491413" y="3303588"/>
          <p14:tracePt t="198755" x="7518400" y="3286125"/>
          <p14:tracePt t="198772" x="7537450" y="3276600"/>
          <p14:tracePt t="198789" x="7545388" y="3276600"/>
          <p14:tracePt t="198805" x="7562850" y="3268663"/>
          <p14:tracePt t="198822" x="7572375" y="3259138"/>
          <p14:tracePt t="198839" x="7572375" y="3251200"/>
          <p14:tracePt t="198855" x="7581900" y="3251200"/>
          <p14:tracePt t="198872" x="7581900" y="3241675"/>
          <p14:tracePt t="198889" x="7589838" y="3241675"/>
          <p14:tracePt t="198912" x="7599363" y="3232150"/>
          <p14:tracePt t="199014" x="7589838" y="3232150"/>
          <p14:tracePt t="199034" x="7581900" y="3241675"/>
          <p14:tracePt t="199041" x="7581900" y="3251200"/>
          <p14:tracePt t="199048" x="7581900" y="3259138"/>
          <p14:tracePt t="199055" x="7572375" y="3259138"/>
          <p14:tracePt t="199071" x="7554913" y="3286125"/>
          <p14:tracePt t="199088" x="7527925" y="3322638"/>
          <p14:tracePt t="199105" x="7518400" y="3348038"/>
          <p14:tracePt t="199121" x="7500938" y="3367088"/>
          <p14:tracePt t="199138" x="7483475" y="3384550"/>
          <p14:tracePt t="199155" x="7473950" y="3402013"/>
          <p14:tracePt t="199172" x="7456488" y="3419475"/>
          <p14:tracePt t="199205" x="7446963" y="3429000"/>
          <p14:tracePt t="199222" x="7439025" y="3429000"/>
          <p14:tracePt t="199255" x="7429500" y="3429000"/>
          <p14:tracePt t="199282" x="7419975" y="3429000"/>
          <p14:tracePt t="199317" x="7412038" y="3429000"/>
          <p14:tracePt t="199330" x="7402513" y="3429000"/>
          <p14:tracePt t="199364" x="7394575" y="3429000"/>
          <p14:tracePt t="199385" x="7394575" y="3419475"/>
          <p14:tracePt t="199406" x="7385050" y="3419475"/>
          <p14:tracePt t="199413" x="7385050" y="3411538"/>
          <p14:tracePt t="199446" x="7385050" y="3402013"/>
          <p14:tracePt t="199597" x="7385050" y="3411538"/>
          <p14:tracePt t="199610" x="7385050" y="3419475"/>
          <p14:tracePt t="199631" x="7394575" y="3429000"/>
          <p14:tracePt t="199645" x="7394575" y="3438525"/>
          <p14:tracePt t="199652" x="7394575" y="3446463"/>
          <p14:tracePt t="199665" x="7402513" y="3465513"/>
          <p14:tracePt t="199679" x="7412038" y="3465513"/>
          <p14:tracePt t="199688" x="7412038" y="3473450"/>
          <p14:tracePt t="199705" x="7419975" y="3482975"/>
          <p14:tracePt t="199722" x="7419975" y="3490913"/>
          <p14:tracePt t="199740" x="7429500" y="3509963"/>
          <p14:tracePt t="199755" x="7439025" y="3517900"/>
          <p14:tracePt t="199789" x="7446963" y="3527425"/>
          <p14:tracePt t="199805" x="7446963" y="3544888"/>
          <p14:tracePt t="199822" x="7446963" y="3554413"/>
          <p14:tracePt t="199839" x="7446963" y="3562350"/>
          <p14:tracePt t="199856" x="7446963" y="3571875"/>
          <p14:tracePt t="199890" x="7446963" y="3589338"/>
          <p14:tracePt t="199905" x="7456488" y="3589338"/>
          <p14:tracePt t="199922" x="7456488" y="3598863"/>
          <p14:tracePt t="199938" x="7456488" y="3625850"/>
          <p14:tracePt t="199955" x="7456488" y="3643313"/>
          <p14:tracePt t="199971" x="7456488" y="3652838"/>
          <p14:tracePt t="199988" x="7456488" y="3670300"/>
          <p14:tracePt t="200005" x="7456488" y="3679825"/>
          <p14:tracePt t="200021" x="7456488" y="3687763"/>
          <p14:tracePt t="200038" x="7456488" y="3697288"/>
          <p14:tracePt t="200071" x="7456488" y="3705225"/>
          <p14:tracePt t="200172" x="7446963" y="3705225"/>
          <p14:tracePt t="200233" x="7446963" y="3697288"/>
          <p14:tracePt t="200268" x="7446963" y="3687763"/>
          <p14:tracePt t="200281" x="7456488" y="3679825"/>
          <p14:tracePt t="200295" x="7456488" y="3670300"/>
          <p14:tracePt t="200305" x="7473950" y="3660775"/>
          <p14:tracePt t="200322" x="7483475" y="3643313"/>
          <p14:tracePt t="200338" x="7500938" y="3633788"/>
          <p14:tracePt t="200355" x="7527925" y="3598863"/>
          <p14:tracePt t="200372" x="7545388" y="3581400"/>
          <p14:tracePt t="200389" x="7572375" y="3562350"/>
          <p14:tracePt t="200405" x="7581900" y="3544888"/>
          <p14:tracePt t="200422" x="7589838" y="3527425"/>
          <p14:tracePt t="200438" x="7599363" y="3509963"/>
          <p14:tracePt t="200455" x="7616825" y="3490913"/>
          <p14:tracePt t="200472" x="7634288" y="3473450"/>
          <p14:tracePt t="200488" x="7634288" y="3465513"/>
          <p14:tracePt t="200505" x="7653338" y="3446463"/>
          <p14:tracePt t="200522" x="7661275" y="3446463"/>
          <p14:tracePt t="200540" x="7661275" y="3429000"/>
          <p14:tracePt t="200555" x="7670800" y="3419475"/>
          <p14:tracePt t="200589" x="7670800" y="3411538"/>
          <p14:tracePt t="200605" x="7670800" y="3402013"/>
          <p14:tracePt t="200622" x="7670800" y="3384550"/>
          <p14:tracePt t="200639" x="7688263" y="3375025"/>
          <p14:tracePt t="200656" x="7697788" y="3357563"/>
          <p14:tracePt t="200672" x="7715250" y="3340100"/>
          <p14:tracePt t="200690" x="7724775" y="3330575"/>
          <p14:tracePt t="200705" x="7742238" y="3303588"/>
          <p14:tracePt t="200722" x="7751763" y="3286125"/>
          <p14:tracePt t="200739" x="7769225" y="3276600"/>
          <p14:tracePt t="200755" x="7777163" y="3268663"/>
          <p14:tracePt t="200772" x="7786688" y="3251200"/>
          <p14:tracePt t="200789" x="7796213" y="3251200"/>
          <p14:tracePt t="200805" x="7804150" y="3241675"/>
          <p14:tracePt t="200822" x="7813675" y="3241675"/>
          <p14:tracePt t="200839" x="7823200" y="3232150"/>
          <p14:tracePt t="200855" x="7831138" y="3232150"/>
          <p14:tracePt t="200872" x="7840663" y="3224213"/>
          <p14:tracePt t="200889" x="7848600" y="3224213"/>
          <p14:tracePt t="200891" x="7858125" y="3214688"/>
          <p14:tracePt t="200910" x="7867650" y="3205163"/>
          <p14:tracePt t="200923" x="7875588" y="3205163"/>
          <p14:tracePt t="200943" x="7875588" y="3197225"/>
          <p14:tracePt t="200955" x="7885113" y="3197225"/>
          <p14:tracePt t="200984" x="7894638" y="3197225"/>
          <p14:tracePt t="201053" x="7885113" y="3197225"/>
          <p14:tracePt t="201059" x="7885113" y="3205163"/>
          <p14:tracePt t="201066" x="7885113" y="3214688"/>
          <p14:tracePt t="201073" x="7875588" y="3214688"/>
          <p14:tracePt t="201088" x="7867650" y="3224213"/>
          <p14:tracePt t="201105" x="7867650" y="3232150"/>
          <p14:tracePt t="201121" x="7848600" y="3268663"/>
          <p14:tracePt t="201138" x="7831138" y="3295650"/>
          <p14:tracePt t="201156" x="7823200" y="3340100"/>
          <p14:tracePt t="201172" x="7813675" y="3367088"/>
          <p14:tracePt t="201190" x="7804150" y="3394075"/>
          <p14:tracePt t="201205" x="7786688" y="3402013"/>
          <p14:tracePt t="201222" x="7777163" y="3419475"/>
          <p14:tracePt t="201241" x="7769225" y="3429000"/>
          <p14:tracePt t="201272" x="7769225" y="3438525"/>
          <p14:tracePt t="201289" x="7759700" y="3438525"/>
          <p14:tracePt t="201485" x="7759700" y="3446463"/>
          <p14:tracePt t="201499" x="7759700" y="3455988"/>
          <p14:tracePt t="201519" x="7759700" y="3465513"/>
          <p14:tracePt t="201533" x="7759700" y="3473450"/>
          <p14:tracePt t="201541" x="7759700" y="3482975"/>
          <p14:tracePt t="201555" x="7759700" y="3490913"/>
          <p14:tracePt t="201573" x="7759700" y="3517900"/>
          <p14:tracePt t="201589" x="7769225" y="3527425"/>
          <p14:tracePt t="201606" x="7769225" y="3544888"/>
          <p14:tracePt t="201622" x="7777163" y="3562350"/>
          <p14:tracePt t="201639" x="7786688" y="3581400"/>
          <p14:tracePt t="201655" x="7796213" y="3598863"/>
          <p14:tracePt t="201672" x="7796213" y="3616325"/>
          <p14:tracePt t="201690" x="7804150" y="3633788"/>
          <p14:tracePt t="201705" x="7804150" y="3652838"/>
          <p14:tracePt t="201723" x="7823200" y="3660775"/>
          <p14:tracePt t="201739" x="7823200" y="3670300"/>
          <p14:tracePt t="201755" x="7823200" y="3679825"/>
          <p14:tracePt t="201772" x="7831138" y="3697288"/>
          <p14:tracePt t="201789" x="7840663" y="3705225"/>
          <p14:tracePt t="201805" x="7840663" y="3714750"/>
          <p14:tracePt t="201822" x="7848600" y="3732213"/>
          <p14:tracePt t="201840" x="7858125" y="3759200"/>
          <p14:tracePt t="201855" x="7858125" y="3768725"/>
          <p14:tracePt t="201872" x="7867650" y="3776663"/>
          <p14:tracePt t="201875" x="7867650" y="3786188"/>
          <p14:tracePt t="201889" x="7875588" y="3795713"/>
          <p14:tracePt t="201921" x="7875588" y="3803650"/>
          <p14:tracePt t="202210" x="7875588" y="3795713"/>
          <p14:tracePt t="202237" x="7885113" y="3795713"/>
          <p14:tracePt t="202244" x="7885113" y="3786188"/>
          <p14:tracePt t="202256" x="7894638" y="3786188"/>
          <p14:tracePt t="202272" x="7902575" y="3768725"/>
          <p14:tracePt t="202289" x="7912100" y="3759200"/>
          <p14:tracePt t="202305" x="7929563" y="3741738"/>
          <p14:tracePt t="202322" x="7939088" y="3714750"/>
          <p14:tracePt t="202339" x="7966075" y="3687763"/>
          <p14:tracePt t="202355" x="7966075" y="3670300"/>
          <p14:tracePt t="202373" x="7974013" y="3643313"/>
          <p14:tracePt t="202376" x="7983538" y="3633788"/>
          <p14:tracePt t="202389" x="7991475" y="3616325"/>
          <p14:tracePt t="202406" x="8010525" y="3598863"/>
          <p14:tracePt t="202422" x="8062913" y="3554413"/>
          <p14:tracePt t="202439" x="8116888" y="3517900"/>
          <p14:tracePt t="202455" x="8188325" y="3482975"/>
          <p14:tracePt t="202472" x="8259763" y="3446463"/>
          <p14:tracePt t="202489" x="8304213" y="3438525"/>
          <p14:tracePt t="202505" x="8323263" y="3429000"/>
          <p14:tracePt t="202523" x="8348663" y="3411538"/>
          <p14:tracePt t="202539" x="8385175" y="3402013"/>
          <p14:tracePt t="202555" x="8402638" y="3394075"/>
          <p14:tracePt t="202572" x="8420100" y="3384550"/>
          <p14:tracePt t="202589" x="8429625" y="3384550"/>
          <p14:tracePt t="202606" x="8447088" y="3367088"/>
          <p14:tracePt t="202640" x="8456613" y="3348038"/>
          <p14:tracePt t="202655" x="8466138" y="3330575"/>
          <p14:tracePt t="202672" x="8483600" y="3313113"/>
          <p14:tracePt t="202688" x="8537575" y="3251200"/>
          <p14:tracePt t="202705" x="8599488" y="3197225"/>
          <p14:tracePt t="202722" x="8653463" y="3160713"/>
          <p14:tracePt t="202738" x="8670925" y="3152775"/>
          <p14:tracePt t="202755" x="8680450" y="3143250"/>
          <p14:tracePt t="202772" x="8688388" y="3133725"/>
          <p14:tracePt t="202788" x="8697913" y="3133725"/>
          <p14:tracePt t="202840" x="8705850" y="3133725"/>
          <p14:tracePt t="203140" x="8705850" y="3143250"/>
          <p14:tracePt t="203155" x="8705850" y="3152775"/>
          <p14:tracePt t="203175" x="8705850" y="3160713"/>
          <p14:tracePt t="203182" x="8705850" y="3170238"/>
          <p14:tracePt t="203195" x="8705850" y="3179763"/>
          <p14:tracePt t="203209" x="8705850" y="3187700"/>
          <p14:tracePt t="203229" x="8705850" y="3197225"/>
          <p14:tracePt t="203239" x="8705850" y="3205163"/>
          <p14:tracePt t="203257" x="8697913" y="3214688"/>
          <p14:tracePt t="203273" x="8688388" y="3224213"/>
          <p14:tracePt t="203290" x="8680450" y="3241675"/>
          <p14:tracePt t="203305" x="8670925" y="3251200"/>
          <p14:tracePt t="203339" x="8643938" y="3268663"/>
          <p14:tracePt t="203356" x="8626475" y="3276600"/>
          <p14:tracePt t="203372" x="8616950" y="3286125"/>
          <p14:tracePt t="203389" x="8599488" y="3286125"/>
          <p14:tracePt t="203393" x="8589963" y="3295650"/>
          <p14:tracePt t="203406" x="8572500" y="3313113"/>
          <p14:tracePt t="203422" x="8537575" y="3348038"/>
          <p14:tracePt t="203439" x="8483600" y="3429000"/>
          <p14:tracePt t="203455" x="8367713" y="3581400"/>
          <p14:tracePt t="203472" x="8304213" y="3660775"/>
          <p14:tracePt t="203489" x="8277225" y="3697288"/>
          <p14:tracePt t="203505" x="8269288" y="3714750"/>
          <p14:tracePt t="203522" x="8259763" y="3724275"/>
          <p14:tracePt t="203539" x="8259763" y="3732213"/>
          <p14:tracePt t="203556" x="8251825" y="3732213"/>
          <p14:tracePt t="203599" x="8251825" y="3724275"/>
          <p14:tracePt t="203612" x="8251825" y="3705225"/>
          <p14:tracePt t="203626" x="8251825" y="3697288"/>
          <p14:tracePt t="203641" x="8251825" y="3687763"/>
          <p14:tracePt t="203653" x="8251825" y="3679825"/>
          <p14:tracePt t="203667" x="8251825" y="3670300"/>
          <p14:tracePt t="203681" x="8251825" y="3660775"/>
          <p14:tracePt t="203708" x="8251825" y="3652838"/>
          <p14:tracePt t="203743" x="8251825" y="3643313"/>
          <p14:tracePt t="203749" x="8251825" y="3633788"/>
          <p14:tracePt t="203756" x="8259763" y="3633788"/>
          <p14:tracePt t="203772" x="8259763" y="3625850"/>
          <p14:tracePt t="203790" x="8269288" y="3616325"/>
          <p14:tracePt t="203805" x="8269288" y="3598863"/>
          <p14:tracePt t="203823" x="8277225" y="3589338"/>
          <p14:tracePt t="203839" x="8286750" y="3581400"/>
          <p14:tracePt t="203856" x="8286750" y="3562350"/>
          <p14:tracePt t="203872" x="8296275" y="3554413"/>
          <p14:tracePt t="203905" x="8304213" y="3544888"/>
          <p14:tracePt t="203922" x="8313738" y="3536950"/>
          <p14:tracePt t="203955" x="8323263" y="3536950"/>
          <p14:tracePt t="203980" x="8331200" y="3536950"/>
          <p14:tracePt t="204028" x="8331200" y="3544888"/>
          <p14:tracePt t="204041" x="8331200" y="3554413"/>
          <p14:tracePt t="204062" x="8331200" y="3571875"/>
          <p14:tracePt t="204075" x="8331200" y="3581400"/>
          <p14:tracePt t="204083" x="8331200" y="3589338"/>
          <p14:tracePt t="204101" x="8331200" y="3598863"/>
          <p14:tracePt t="204105" x="8331200" y="3616325"/>
          <p14:tracePt t="204121" x="8331200" y="3643313"/>
          <p14:tracePt t="204139" x="8340725" y="3660775"/>
          <p14:tracePt t="204155" x="8340725" y="3670300"/>
          <p14:tracePt t="204173" x="8340725" y="3687763"/>
          <p14:tracePt t="204189" x="8340725" y="3697288"/>
          <p14:tracePt t="204206" x="8340725" y="3705225"/>
          <p14:tracePt t="204228" x="8340725" y="3714750"/>
          <p14:tracePt t="204256" x="8340725" y="3724275"/>
          <p14:tracePt t="204290" x="8340725" y="3732213"/>
          <p14:tracePt t="204706" x="8340725" y="3724275"/>
          <p14:tracePt t="204720" x="8340725" y="3714750"/>
          <p14:tracePt t="204733" x="8340725" y="3705225"/>
          <p14:tracePt t="204740" x="8340725" y="3697288"/>
          <p14:tracePt t="204755" x="8340725" y="3687763"/>
          <p14:tracePt t="204772" x="8340725" y="3670300"/>
          <p14:tracePt t="204788" x="8340725" y="3652838"/>
          <p14:tracePt t="204805" x="8340725" y="3633788"/>
          <p14:tracePt t="204822" x="8348663" y="3616325"/>
          <p14:tracePt t="204839" x="8394700" y="3581400"/>
          <p14:tracePt t="204856" x="8491538" y="3536950"/>
          <p14:tracePt t="204872" x="8589963" y="3509963"/>
          <p14:tracePt t="204890" x="8653463" y="3500438"/>
          <p14:tracePt t="204905" x="8697913" y="3490913"/>
          <p14:tracePt t="204922" x="8715375" y="3482975"/>
          <p14:tracePt t="204938" x="8751888" y="3473450"/>
          <p14:tracePt t="204955" x="8786813" y="3473450"/>
          <p14:tracePt t="204971" x="8831263" y="3455988"/>
          <p14:tracePt t="204988" x="8875713" y="3455988"/>
          <p14:tracePt t="205005" x="8894763" y="3446463"/>
          <p14:tracePt t="205021" x="8947150" y="3438525"/>
          <p14:tracePt t="205038" x="8991600" y="3438525"/>
          <p14:tracePt t="205055" x="9072563" y="3419475"/>
          <p14:tracePt t="205071" x="9099550" y="3411538"/>
          <p14:tracePt t="205088" x="9134475" y="3411538"/>
          <p14:tracePt t="205105" x="9161463" y="3402013"/>
          <p14:tracePt t="205122" x="9170988" y="3402013"/>
          <p14:tracePt t="205138" x="9180513" y="3402013"/>
          <p14:tracePt t="205155" x="9188450" y="3402013"/>
          <p14:tracePt t="205171" x="9197975" y="3394075"/>
          <p14:tracePt t="205188" x="9205913" y="3394075"/>
          <p14:tracePt t="205205" x="9224963" y="3384550"/>
          <p14:tracePt t="205222" x="9232900" y="3384550"/>
          <p14:tracePt t="205239" x="9242425" y="3375025"/>
          <p14:tracePt t="205273" x="9242425" y="3367088"/>
          <p14:tracePt t="205295" x="9251950" y="3367088"/>
          <p14:tracePt t="205305" x="9251950" y="3357563"/>
          <p14:tracePt t="205322" x="9251950" y="3348038"/>
          <p14:tracePt t="205391" x="9251950" y="3340100"/>
          <p14:tracePt t="205425" x="9251950" y="3330575"/>
          <p14:tracePt t="205459" x="9251950" y="3322638"/>
          <p14:tracePt t="205568" x="9242425" y="3322638"/>
          <p14:tracePt t="205582" x="9232900" y="3322638"/>
          <p14:tracePt t="205589" x="9232900" y="3330575"/>
          <p14:tracePt t="205605" x="9215438" y="3330575"/>
          <p14:tracePt t="205622" x="9197975" y="3348038"/>
          <p14:tracePt t="205639" x="9180513" y="3357563"/>
          <p14:tracePt t="205656" x="9153525" y="3375025"/>
          <p14:tracePt t="205672" x="9126538" y="3375025"/>
          <p14:tracePt t="205689" x="9090025" y="3384550"/>
          <p14:tracePt t="205705" x="9028113" y="3394075"/>
          <p14:tracePt t="205722" x="8991600" y="3394075"/>
          <p14:tracePt t="205739" x="8956675" y="3394075"/>
          <p14:tracePt t="205755" x="8894763" y="3394075"/>
          <p14:tracePt t="205773" x="8840788" y="3394075"/>
          <p14:tracePt t="205789" x="8813800" y="3394075"/>
          <p14:tracePt t="205806" x="8786813" y="3394075"/>
          <p14:tracePt t="205822" x="8751888" y="3394075"/>
          <p14:tracePt t="205839" x="8724900" y="3384550"/>
          <p14:tracePt t="205855" x="8705850" y="3384550"/>
          <p14:tracePt t="205872" x="8697913" y="3375025"/>
          <p14:tracePt t="205890" x="8697913" y="3367088"/>
          <p14:tracePt t="205909" x="8697913" y="3357563"/>
          <p14:tracePt t="205922" x="8697913" y="3348038"/>
          <p14:tracePt t="205938" x="8697913" y="3340100"/>
          <p14:tracePt t="205955" x="8697913" y="3330575"/>
          <p14:tracePt t="205977" x="8697913" y="3322638"/>
          <p14:tracePt t="206011" x="8705850" y="3322638"/>
          <p14:tracePt t="206045" x="8715375" y="3322638"/>
          <p14:tracePt t="206087" x="8715375" y="3330575"/>
          <p14:tracePt t="206101" x="8724900" y="3340100"/>
          <p14:tracePt t="206114" x="8724900" y="3348038"/>
          <p14:tracePt t="206121" x="8724900" y="3357563"/>
          <p14:tracePt t="206139" x="8724900" y="3367088"/>
          <p14:tracePt t="206155" x="8724900" y="3384550"/>
          <p14:tracePt t="206172" x="8724900" y="3402013"/>
          <p14:tracePt t="206190" x="8724900" y="3419475"/>
          <p14:tracePt t="206205" x="8724900" y="3438525"/>
          <p14:tracePt t="206222" x="8724900" y="3446463"/>
          <p14:tracePt t="206239" x="8724900" y="3465513"/>
          <p14:tracePt t="206255" x="8724900" y="3482975"/>
          <p14:tracePt t="206272" x="8724900" y="3490913"/>
          <p14:tracePt t="206289" x="8724900" y="3509963"/>
          <p14:tracePt t="206306" x="8724900" y="3527425"/>
          <p14:tracePt t="206322" x="8724900" y="3544888"/>
          <p14:tracePt t="206339" x="8724900" y="3554413"/>
          <p14:tracePt t="206355" x="8724900" y="3616325"/>
          <p14:tracePt t="206372" x="8715375" y="3652838"/>
          <p14:tracePt t="206389" x="8715375" y="3687763"/>
          <p14:tracePt t="206405" x="8715375" y="3714750"/>
          <p14:tracePt t="206422" x="8715375" y="3724275"/>
          <p14:tracePt t="206439" x="8715375" y="3741738"/>
          <p14:tracePt t="206456" x="8715375" y="3751263"/>
          <p14:tracePt t="206489" x="8715375" y="3759200"/>
          <p14:tracePt t="206512" x="8715375" y="3768725"/>
          <p14:tracePt t="206526" x="8715375" y="3776663"/>
          <p14:tracePt t="206595" x="8715375" y="3786188"/>
          <p14:tracePt t="206636" x="8715375" y="3795713"/>
          <p14:tracePt t="206649" x="8724900" y="3795713"/>
          <p14:tracePt t="206717" x="8732838" y="3795713"/>
          <p14:tracePt t="206778" x="8732838" y="3786188"/>
          <p14:tracePt t="207078" x="8724900" y="3786188"/>
          <p14:tracePt t="207092" x="8724900" y="3776663"/>
          <p14:tracePt t="207127" x="8724900" y="3768725"/>
          <p14:tracePt t="207168" x="8715375" y="3768725"/>
          <p14:tracePt t="207202" x="8715375" y="3759200"/>
          <p14:tracePt t="207222" x="8705850" y="3759200"/>
          <p14:tracePt t="207243" x="8705850" y="3751263"/>
          <p14:tracePt t="207264" x="8697913" y="3751263"/>
          <p14:tracePt t="207274" x="8688388" y="3741738"/>
          <p14:tracePt t="207282" x="8688388" y="3732213"/>
          <p14:tracePt t="207299" x="8688388" y="3724275"/>
          <p14:tracePt t="207307" x="8688388" y="3714750"/>
          <p14:tracePt t="207322" x="8680450" y="3705225"/>
          <p14:tracePt t="207339" x="8680450" y="3687763"/>
          <p14:tracePt t="207355" x="8670925" y="3670300"/>
          <p14:tracePt t="207373" x="8661400" y="3652838"/>
          <p14:tracePt t="207389" x="8661400" y="3633788"/>
          <p14:tracePt t="207409" x="8661400" y="3625850"/>
          <p14:tracePt t="207422" x="8653463" y="3625850"/>
          <p14:tracePt t="207439" x="8653463" y="3616325"/>
          <p14:tracePt t="207456" x="8643938" y="3608388"/>
          <p14:tracePt t="207472" x="8626475" y="3598863"/>
          <p14:tracePt t="207490" x="8572500" y="3589338"/>
          <p14:tracePt t="207505" x="8537575" y="3581400"/>
          <p14:tracePt t="207523" x="8501063" y="3571875"/>
          <p14:tracePt t="207539" x="8447088" y="3562350"/>
          <p14:tracePt t="207555" x="8385175" y="3554413"/>
          <p14:tracePt t="207572" x="8251825" y="3527425"/>
          <p14:tracePt t="207589" x="8153400" y="3509963"/>
          <p14:tracePt t="207606" x="8037513" y="3473450"/>
          <p14:tracePt t="207622" x="7983538" y="3465513"/>
          <p14:tracePt t="207640" x="7875588" y="3438525"/>
          <p14:tracePt t="207655" x="7786688" y="3419475"/>
          <p14:tracePt t="207672" x="7688263" y="3402013"/>
          <p14:tracePt t="207689" x="7608888" y="3402013"/>
          <p14:tracePt t="207705" x="7572375" y="3394075"/>
          <p14:tracePt t="207722" x="7537450" y="3394075"/>
          <p14:tracePt t="207739" x="7518400" y="3384550"/>
          <p14:tracePt t="207756" x="7483475" y="3384550"/>
          <p14:tracePt t="207772" x="7456488" y="3384550"/>
          <p14:tracePt t="207789" x="7419975" y="3375025"/>
          <p14:tracePt t="207805" x="7331075" y="3367088"/>
          <p14:tracePt t="207822" x="7269163" y="3357563"/>
          <p14:tracePt t="207839" x="7224713" y="3357563"/>
          <p14:tracePt t="207855" x="7180263" y="3348038"/>
          <p14:tracePt t="207873" x="7153275" y="3348038"/>
          <p14:tracePt t="207889" x="7143750" y="3348038"/>
          <p14:tracePt t="207905" x="7126288" y="3348038"/>
          <p14:tracePt t="207938" x="7116763" y="3348038"/>
          <p14:tracePt t="207955" x="7116763" y="3340100"/>
          <p14:tracePt t="208084" x="7126288" y="3330575"/>
          <p14:tracePt t="208098" x="7134225" y="3330575"/>
          <p14:tracePt t="208125" x="7143750" y="3330575"/>
          <p14:tracePt t="208140" x="7153275" y="3330575"/>
          <p14:tracePt t="208154" x="7170738" y="3330575"/>
          <p14:tracePt t="208168" x="7180263" y="3330575"/>
          <p14:tracePt t="208174" x="7188200" y="3330575"/>
          <p14:tracePt t="208189" x="7205663" y="3330575"/>
          <p14:tracePt t="208205" x="7224713" y="3330575"/>
          <p14:tracePt t="208222" x="7251700" y="3330575"/>
          <p14:tracePt t="208239" x="7259638" y="3330575"/>
          <p14:tracePt t="208255" x="7277100" y="3330575"/>
          <p14:tracePt t="208272" x="7286625" y="3330575"/>
          <p14:tracePt t="208289" x="7296150" y="3330575"/>
          <p14:tracePt t="208305" x="7304088" y="3330575"/>
          <p14:tracePt t="208322" x="7313613" y="3330575"/>
          <p14:tracePt t="208346" x="7323138" y="3330575"/>
          <p14:tracePt t="208407" x="7323138" y="3340100"/>
          <p14:tracePt t="208572" x="7331075" y="3340100"/>
          <p14:tracePt t="208613" x="7340600" y="3340100"/>
          <p14:tracePt t="208633" x="7348538" y="3340100"/>
          <p14:tracePt t="208667" x="7358063" y="3340100"/>
          <p14:tracePt t="208695" x="7367588" y="3340100"/>
          <p14:tracePt t="208709" x="7375525" y="3348038"/>
          <p14:tracePt t="208716" x="7385050" y="3348038"/>
          <p14:tracePt t="208724" x="7385050" y="3357563"/>
          <p14:tracePt t="208739" x="7402513" y="3357563"/>
          <p14:tracePt t="208755" x="7419975" y="3367088"/>
          <p14:tracePt t="208772" x="7429500" y="3367088"/>
          <p14:tracePt t="208789" x="7446963" y="3367088"/>
          <p14:tracePt t="208805" x="7466013" y="3367088"/>
          <p14:tracePt t="208822" x="7473950" y="3367088"/>
          <p14:tracePt t="208838" x="7483475" y="3367088"/>
          <p14:tracePt t="208855" x="7491413" y="3367088"/>
          <p14:tracePt t="208872" x="7500938" y="3367088"/>
          <p14:tracePt t="208889" x="7510463" y="3367088"/>
          <p14:tracePt t="208905" x="7518400" y="3367088"/>
          <p14:tracePt t="208922" x="7527925" y="3367088"/>
          <p14:tracePt t="208939" x="7537450" y="3367088"/>
          <p14:tracePt t="208955" x="7554913" y="3367088"/>
          <p14:tracePt t="208971" x="7572375" y="3367088"/>
          <p14:tracePt t="208988" x="7599363" y="3367088"/>
          <p14:tracePt t="209005" x="7626350" y="3367088"/>
          <p14:tracePt t="209021" x="7643813" y="3367088"/>
          <p14:tracePt t="209038" x="7661275" y="3367088"/>
          <p14:tracePt t="209055" x="7670800" y="3367088"/>
          <p14:tracePt t="209071" x="7680325" y="3367088"/>
          <p14:tracePt t="209088" x="7688263" y="3367088"/>
          <p14:tracePt t="209121" x="7697788" y="3367088"/>
          <p14:tracePt t="209146" x="7705725" y="3367088"/>
          <p14:tracePt t="209194" x="7715250" y="3367088"/>
          <p14:tracePt t="209207" x="7724775" y="3367088"/>
          <p14:tracePt t="209261" x="7732713" y="3367088"/>
          <p14:tracePt t="210373" x="7715250" y="3384550"/>
          <p14:tracePt t="210390" x="7562850" y="3500438"/>
          <p14:tracePt t="210405" x="7466013" y="3562350"/>
          <p14:tracePt t="210423" x="7429500" y="3598863"/>
          <p14:tracePt t="210439" x="7385050" y="3633788"/>
          <p14:tracePt t="210455" x="7367588" y="3643313"/>
          <p14:tracePt t="210472" x="7358063" y="3660775"/>
          <p14:tracePt t="210489" x="7348538" y="3660775"/>
          <p14:tracePt t="210506" x="7348538" y="3670300"/>
          <p14:tracePt t="210522" x="7340600" y="3679825"/>
          <p14:tracePt t="210539" x="7331075" y="3679825"/>
          <p14:tracePt t="210555" x="7331075" y="3687763"/>
          <p14:tracePt t="210572" x="7323138" y="3687763"/>
          <p14:tracePt t="210692" x="7323138" y="3697288"/>
          <p14:tracePt t="210759" x="7323138" y="3705225"/>
          <p14:tracePt t="210779" x="7323138" y="3714750"/>
          <p14:tracePt t="210821" x="7323138" y="3724275"/>
          <p14:tracePt t="210848" x="7323138" y="3732213"/>
          <p14:tracePt t="210883" x="7323138" y="3741738"/>
          <p14:tracePt t="210897" x="7323138" y="3751263"/>
          <p14:tracePt t="210930" x="7323138" y="3759200"/>
          <p14:tracePt t="210957" x="7323138" y="3768725"/>
          <p14:tracePt t="210991" x="7331075" y="3768725"/>
          <p14:tracePt t="211011" x="7331075" y="3776663"/>
          <p14:tracePt t="211067" x="7340600" y="3776663"/>
          <p14:tracePt t="211411" x="7348538" y="3776663"/>
          <p14:tracePt t="211478" x="7348538" y="3768725"/>
          <p14:tracePt t="211519" x="7348538" y="3759200"/>
          <p14:tracePt t="211574" x="7358063" y="3759200"/>
          <p14:tracePt t="211629" x="7367588" y="3759200"/>
          <p14:tracePt t="211649" x="7367588" y="3751263"/>
          <p14:tracePt t="211759" x="7367588" y="3741738"/>
          <p14:tracePt t="211848" x="7367588" y="3732213"/>
          <p14:tracePt t="211875" x="7367588" y="3724275"/>
          <p14:tracePt t="211882" x="7375525" y="3724275"/>
          <p14:tracePt t="211908" x="7375525" y="3714750"/>
          <p14:tracePt t="211915" x="7375525" y="3705225"/>
          <p14:tracePt t="211928" x="7375525" y="3697288"/>
          <p14:tracePt t="211941" x="7375525" y="3679825"/>
          <p14:tracePt t="211956" x="7375525" y="3670300"/>
          <p14:tracePt t="211971" x="7375525" y="3660775"/>
          <p14:tracePt t="211988" x="7375525" y="3643313"/>
          <p14:tracePt t="212005" x="7375525" y="3625850"/>
          <p14:tracePt t="212021" x="7375525" y="3616325"/>
          <p14:tracePt t="212038" x="7375525" y="3598863"/>
          <p14:tracePt t="212071" x="7375525" y="3581400"/>
          <p14:tracePt t="212088" x="7375525" y="3571875"/>
          <p14:tracePt t="212121" x="7375525" y="3562350"/>
          <p14:tracePt t="212149" x="7375525" y="3554413"/>
          <p14:tracePt t="212210" x="7367588" y="3554413"/>
          <p14:tracePt t="212265" x="7358063" y="3554413"/>
          <p14:tracePt t="212389" x="7348538" y="3554413"/>
          <p14:tracePt t="212539" x="7358063" y="3554413"/>
          <p14:tracePt t="212552" x="7358063" y="3562350"/>
          <p14:tracePt t="212566" x="7367588" y="3562350"/>
          <p14:tracePt t="212600" x="7375525" y="3562350"/>
          <p14:tracePt t="212614" x="7385050" y="3562350"/>
          <p14:tracePt t="212641" x="7385050" y="3571875"/>
          <p14:tracePt t="212648" x="7394575" y="3571875"/>
          <p14:tracePt t="212676" x="7402513" y="3571875"/>
          <p14:tracePt t="212703" x="7402513" y="3581400"/>
          <p14:tracePt t="212708" x="7412038" y="3581400"/>
          <p14:tracePt t="212722" x="7419975" y="3581400"/>
          <p14:tracePt t="212756" x="7429500" y="3581400"/>
          <p14:tracePt t="212783" x="7439025" y="3581400"/>
          <p14:tracePt t="212804" x="7446963" y="3581400"/>
          <p14:tracePt t="212811" x="7456488" y="3581400"/>
          <p14:tracePt t="212825" x="7466013" y="3581400"/>
          <p14:tracePt t="212838" x="7483475" y="3581400"/>
          <p14:tracePt t="212855" x="7500938" y="3581400"/>
          <p14:tracePt t="212872" x="7537450" y="3581400"/>
          <p14:tracePt t="212889" x="7562850" y="3581400"/>
          <p14:tracePt t="212906" x="7589838" y="3581400"/>
          <p14:tracePt t="212922" x="7599363" y="3581400"/>
          <p14:tracePt t="212938" x="7608888" y="3581400"/>
          <p14:tracePt t="212955" x="7626350" y="3581400"/>
          <p14:tracePt t="212971" x="7634288" y="3581400"/>
          <p14:tracePt t="212988" x="7643813" y="3581400"/>
          <p14:tracePt t="213005" x="7653338" y="3581400"/>
          <p14:tracePt t="213021" x="7661275" y="3581400"/>
          <p14:tracePt t="213055" x="7670800" y="3581400"/>
          <p14:tracePt t="213077" x="7680325" y="3581400"/>
          <p14:tracePt t="213097" x="7688263" y="3581400"/>
          <p14:tracePt t="213112" x="7697788" y="3581400"/>
          <p14:tracePt t="213125" x="7705725" y="3581400"/>
          <p14:tracePt t="213139" x="7715250" y="3581400"/>
          <p14:tracePt t="213161" x="7724775" y="3581400"/>
          <p14:tracePt t="213173" x="7732713" y="3581400"/>
          <p14:tracePt t="213189" x="7742238" y="3589338"/>
          <p14:tracePt t="213222" x="7751763" y="3589338"/>
          <p14:tracePt t="213245" x="7759700" y="3589338"/>
          <p14:tracePt t="213496" x="7759700" y="3598863"/>
          <p14:tracePt t="213530" x="7751763" y="3608388"/>
          <p14:tracePt t="213544" x="7751763" y="3616325"/>
          <p14:tracePt t="213558" x="7742238" y="3616325"/>
          <p14:tracePt t="213578" x="7732713" y="3625850"/>
          <p14:tracePt t="213585" x="7724775" y="3625850"/>
          <p14:tracePt t="213599" x="7715250" y="3625850"/>
          <p14:tracePt t="213606" x="7705725" y="3633788"/>
          <p14:tracePt t="213622" x="7697788" y="3633788"/>
          <p14:tracePt t="213639" x="7680325" y="3633788"/>
          <p14:tracePt t="213655" x="7661275" y="3633788"/>
          <p14:tracePt t="213673" x="7643813" y="3633788"/>
          <p14:tracePt t="213689" x="7626350" y="3633788"/>
          <p14:tracePt t="213705" x="7616825" y="3633788"/>
          <p14:tracePt t="213722" x="7608888" y="3633788"/>
          <p14:tracePt t="213739" x="7599363" y="3633788"/>
          <p14:tracePt t="213755" x="7589838" y="3633788"/>
          <p14:tracePt t="213772" x="7581900" y="3633788"/>
          <p14:tracePt t="213789" x="7562850" y="3633788"/>
          <p14:tracePt t="213806" x="7554913" y="3633788"/>
          <p14:tracePt t="213823" x="7527925" y="3652838"/>
          <p14:tracePt t="213839" x="7491413" y="3652838"/>
          <p14:tracePt t="213856" x="7466013" y="3670300"/>
          <p14:tracePt t="213872" x="7412038" y="3724275"/>
          <p14:tracePt t="213889" x="7385050" y="3751263"/>
          <p14:tracePt t="213905" x="7348538" y="3776663"/>
          <p14:tracePt t="213922" x="7331075" y="3795713"/>
          <p14:tracePt t="213938" x="7323138" y="3813175"/>
          <p14:tracePt t="213955" x="7313613" y="3822700"/>
          <p14:tracePt t="213971" x="7304088" y="3830638"/>
          <p14:tracePt t="213988" x="7296150" y="3840163"/>
          <p14:tracePt t="214005" x="7296150" y="3848100"/>
          <p14:tracePt t="214021" x="7296150" y="3857625"/>
          <p14:tracePt t="214041" x="7296150" y="3867150"/>
          <p14:tracePt t="214069" x="7296150" y="3875088"/>
          <p14:tracePt t="214097" x="7296150" y="3884613"/>
          <p14:tracePt t="214104" x="7286625" y="3894138"/>
          <p14:tracePt t="214117" x="7286625" y="3902075"/>
          <p14:tracePt t="214124" x="7277100" y="3919538"/>
          <p14:tracePt t="214138" x="7269163" y="3938588"/>
          <p14:tracePt t="214155" x="7251700" y="3965575"/>
          <p14:tracePt t="214171" x="7232650" y="4000500"/>
          <p14:tracePt t="214188" x="7224713" y="4027488"/>
          <p14:tracePt t="214206" x="7215188" y="4044950"/>
          <p14:tracePt t="214222" x="7215188" y="4054475"/>
          <p14:tracePt t="214239" x="7205663" y="4062413"/>
          <p14:tracePt t="214272" x="7205663" y="4071938"/>
          <p14:tracePt t="214441" x="7205663" y="4062413"/>
          <p14:tracePt t="214495" x="7205663" y="4054475"/>
          <p14:tracePt t="214522" x="7205663" y="4044950"/>
          <p14:tracePt t="214529" x="7215188" y="4044950"/>
          <p14:tracePt t="214543" x="7215188" y="4037013"/>
          <p14:tracePt t="214563" x="7224713" y="4027488"/>
          <p14:tracePt t="214576" x="7224713" y="4017963"/>
          <p14:tracePt t="214597" x="7232650" y="4017963"/>
          <p14:tracePt t="214605" x="7232650" y="4010025"/>
          <p14:tracePt t="214623" x="7242175" y="4000500"/>
          <p14:tracePt t="214639" x="7251700" y="4000500"/>
          <p14:tracePt t="214655" x="7251700" y="3990975"/>
          <p14:tracePt t="214672" x="7259638" y="3990975"/>
          <p14:tracePt t="214708" x="7269163" y="3990975"/>
          <p14:tracePt t="214721" x="7277100" y="3990975"/>
          <p14:tracePt t="214774" x="7286625" y="3990975"/>
          <p14:tracePt t="214965" x="7296150" y="3990975"/>
          <p14:tracePt t="215012" x="7296150" y="4000500"/>
          <p14:tracePt t="215027" x="7304088" y="4000500"/>
          <p14:tracePt t="215033" x="7304088" y="4010025"/>
          <p14:tracePt t="215053" x="7313613" y="4010025"/>
          <p14:tracePt t="215240" x="7323138" y="4010025"/>
          <p14:tracePt t="215371" x="7331075" y="4010025"/>
          <p14:tracePt t="215404" x="7331075" y="4000500"/>
          <p14:tracePt t="215452" x="7331075" y="3990975"/>
          <p14:tracePt t="215480" x="7331075" y="3983038"/>
          <p14:tracePt t="215514" x="7331075" y="3973513"/>
          <p14:tracePt t="215534" x="7331075" y="3965575"/>
          <p14:tracePt t="215541" x="7331075" y="3956050"/>
          <p14:tracePt t="215562" x="7331075" y="3946525"/>
          <p14:tracePt t="215575" x="7331075" y="3938588"/>
          <p14:tracePt t="215589" x="7331075" y="3929063"/>
          <p14:tracePt t="215606" x="7331075" y="3919538"/>
          <p14:tracePt t="215630" x="7331075" y="3911600"/>
          <p14:tracePt t="215658" x="7331075" y="3902075"/>
          <p14:tracePt t="215664" x="7340600" y="3902075"/>
          <p14:tracePt t="215672" x="7348538" y="3902075"/>
          <p14:tracePt t="215689" x="7385050" y="3902075"/>
          <p14:tracePt t="215705" x="7439025" y="3902075"/>
          <p14:tracePt t="215722" x="7466013" y="3902075"/>
          <p14:tracePt t="215739" x="7491413" y="3902075"/>
          <p14:tracePt t="215755" x="7500938" y="3902075"/>
          <p14:tracePt t="215773" x="7518400" y="3902075"/>
          <p14:tracePt t="215805" x="7527925" y="3902075"/>
          <p14:tracePt t="216389" x="7527925" y="3894138"/>
          <p14:tracePt t="216403" x="7537450" y="3884613"/>
          <p14:tracePt t="216416" x="7554913" y="3884613"/>
          <p14:tracePt t="216424" x="7562850" y="3867150"/>
          <p14:tracePt t="216439" x="7581900" y="3857625"/>
          <p14:tracePt t="216457" x="7643813" y="3822700"/>
          <p14:tracePt t="216472" x="7688263" y="3803650"/>
          <p14:tracePt t="216489" x="7732713" y="3786188"/>
          <p14:tracePt t="216505" x="7796213" y="3768725"/>
          <p14:tracePt t="216522" x="7840663" y="3741738"/>
          <p14:tracePt t="216539" x="7929563" y="3697288"/>
          <p14:tracePt t="216555" x="7983538" y="3660775"/>
          <p14:tracePt t="216573" x="8037513" y="3616325"/>
          <p14:tracePt t="216589" x="8062913" y="3608388"/>
          <p14:tracePt t="216606" x="8089900" y="3589338"/>
          <p14:tracePt t="216622" x="8116888" y="3581400"/>
          <p14:tracePt t="216639" x="8126413" y="3571875"/>
          <p14:tracePt t="216655" x="8143875" y="3562350"/>
          <p14:tracePt t="216672" x="8161338" y="3562350"/>
          <p14:tracePt t="216689" x="8188325" y="3554413"/>
          <p14:tracePt t="216705" x="8205788" y="3544888"/>
          <p14:tracePt t="216723" x="8232775" y="3536950"/>
          <p14:tracePt t="216739" x="8242300" y="3536950"/>
          <p14:tracePt t="216755" x="8259763" y="3527425"/>
          <p14:tracePt t="216772" x="8269288" y="3527425"/>
          <p14:tracePt t="216789" x="8277225" y="3509963"/>
          <p14:tracePt t="216805" x="8296275" y="3509963"/>
          <p14:tracePt t="216822" x="8304213" y="3490913"/>
          <p14:tracePt t="216839" x="8323263" y="3473450"/>
          <p14:tracePt t="216873" x="8323263" y="3465513"/>
          <p14:tracePt t="216889" x="8331200" y="3446463"/>
          <p14:tracePt t="216905" x="8340725" y="3438525"/>
          <p14:tracePt t="216907" x="8348663" y="3429000"/>
          <p14:tracePt t="216922" x="8348663" y="3411538"/>
          <p14:tracePt t="216938" x="8358188" y="3411538"/>
          <p14:tracePt t="216955" x="8358188" y="3402013"/>
          <p14:tracePt t="216971" x="8367713" y="3394075"/>
          <p14:tracePt t="217005" x="8367713" y="3384550"/>
          <p14:tracePt t="217266" x="8375650" y="3394075"/>
          <p14:tracePt t="217285" x="8394700" y="3394075"/>
          <p14:tracePt t="217293" x="8394700" y="3402013"/>
          <p14:tracePt t="217305" x="8402638" y="3402013"/>
          <p14:tracePt t="217322" x="8429625" y="3402013"/>
          <p14:tracePt t="217339" x="8466138" y="3411538"/>
          <p14:tracePt t="217355" x="8501063" y="3411538"/>
          <p14:tracePt t="217373" x="8528050" y="3411538"/>
          <p14:tracePt t="217389" x="8589963" y="3411538"/>
          <p14:tracePt t="217405" x="8616950" y="3411538"/>
          <p14:tracePt t="217410" x="8634413" y="3411538"/>
          <p14:tracePt t="217422" x="8661400" y="3411538"/>
          <p14:tracePt t="217439" x="8680450" y="3411538"/>
          <p14:tracePt t="217455" x="8697913" y="3411538"/>
          <p14:tracePt t="217472" x="8715375" y="3411538"/>
          <p14:tracePt t="217489" x="8732838" y="3411538"/>
          <p14:tracePt t="217505" x="8742363" y="3402013"/>
          <p14:tracePt t="217523" x="8759825" y="3402013"/>
          <p14:tracePt t="217556" x="8769350" y="3402013"/>
          <p14:tracePt t="217586" x="8777288" y="3394075"/>
          <p14:tracePt t="217812" x="8769350" y="3402013"/>
          <p14:tracePt t="217825" x="8759825" y="3402013"/>
          <p14:tracePt t="217832" x="8751888" y="3411538"/>
          <p14:tracePt t="217840" x="8742363" y="3411538"/>
          <p14:tracePt t="217855" x="8724900" y="3419475"/>
          <p14:tracePt t="217872" x="8705850" y="3429000"/>
          <p14:tracePt t="217889" x="8680450" y="3438525"/>
          <p14:tracePt t="217905" x="8670925" y="3446463"/>
          <p14:tracePt t="217907" x="8653463" y="3446463"/>
          <p14:tracePt t="217922" x="8626475" y="3455988"/>
          <p14:tracePt t="217938" x="8589963" y="3465513"/>
          <p14:tracePt t="217955" x="8528050" y="3482975"/>
          <p14:tracePt t="217971" x="8483600" y="3490913"/>
          <p14:tracePt t="217988" x="8385175" y="3517900"/>
          <p14:tracePt t="218005" x="8296275" y="3544888"/>
          <p14:tracePt t="218021" x="8143875" y="3571875"/>
          <p14:tracePt t="218038" x="8089900" y="3581400"/>
          <p14:tracePt t="218055" x="8045450" y="3598863"/>
          <p14:tracePt t="218071" x="8010525" y="3608388"/>
          <p14:tracePt t="218088" x="7983538" y="3625850"/>
          <p14:tracePt t="218105" x="7947025" y="3633788"/>
          <p14:tracePt t="218121" x="7929563" y="3643313"/>
          <p14:tracePt t="218139" x="7902575" y="3660775"/>
          <p14:tracePt t="218155" x="7885113" y="3670300"/>
          <p14:tracePt t="218173" x="7858125" y="3670300"/>
          <p14:tracePt t="218188" x="7831138" y="3687763"/>
          <p14:tracePt t="218205" x="7804150" y="3697288"/>
          <p14:tracePt t="218222" x="7777163" y="3705225"/>
          <p14:tracePt t="218239" x="7769225" y="3714750"/>
          <p14:tracePt t="218255" x="7751763" y="3714750"/>
          <p14:tracePt t="218272" x="7742238" y="3732213"/>
          <p14:tracePt t="218305" x="7732713" y="3732213"/>
          <p14:tracePt t="218322" x="7732713" y="3741738"/>
          <p14:tracePt t="218612" x="7742238" y="3741738"/>
          <p14:tracePt t="218646" x="7751763" y="3741738"/>
          <p14:tracePt t="218816" x="7759700" y="3741738"/>
          <p14:tracePt t="218851" x="7769225" y="3741738"/>
          <p14:tracePt t="218886" x="7777163" y="3741738"/>
          <p14:tracePt t="218899" x="7796213" y="3732213"/>
          <p14:tracePt t="218907" x="7796213" y="3724275"/>
          <p14:tracePt t="218922" x="7813675" y="3714750"/>
          <p14:tracePt t="218939" x="7831138" y="3697288"/>
          <p14:tracePt t="218955" x="7848600" y="3679825"/>
          <p14:tracePt t="218971" x="7858125" y="3670300"/>
          <p14:tracePt t="218988" x="7885113" y="3652838"/>
          <p14:tracePt t="219005" x="7894638" y="3652838"/>
          <p14:tracePt t="219021" x="7912100" y="3643313"/>
          <p14:tracePt t="219038" x="7939088" y="3633788"/>
          <p14:tracePt t="219055" x="7966075" y="3625850"/>
          <p14:tracePt t="219071" x="7983538" y="3625850"/>
          <p14:tracePt t="219088" x="8010525" y="3616325"/>
          <p14:tracePt t="219105" x="8037513" y="3608388"/>
          <p14:tracePt t="219121" x="8054975" y="3608388"/>
          <p14:tracePt t="219138" x="8081963" y="3598863"/>
          <p14:tracePt t="219155" x="8116888" y="3589338"/>
          <p14:tracePt t="219171" x="8153400" y="3589338"/>
          <p14:tracePt t="219188" x="8170863" y="3589338"/>
          <p14:tracePt t="219205" x="8197850" y="3581400"/>
          <p14:tracePt t="219221" x="8205788" y="3581400"/>
          <p14:tracePt t="219238" x="8215313" y="3581400"/>
          <p14:tracePt t="219255" x="8232775" y="3581400"/>
          <p14:tracePt t="219288" x="8259763" y="3581400"/>
          <p14:tracePt t="219322" x="8277225" y="3581400"/>
          <p14:tracePt t="219339" x="8286750" y="3581400"/>
          <p14:tracePt t="219372" x="8296275" y="3581400"/>
          <p14:tracePt t="219487" x="8296275" y="3589338"/>
          <p14:tracePt t="219515" x="8304213" y="3589338"/>
          <p14:tracePt t="219542" x="8304213" y="3598863"/>
          <p14:tracePt t="219556" x="8304213" y="3608388"/>
          <p14:tracePt t="219590" x="8304213" y="3616325"/>
          <p14:tracePt t="219706" x="8313738" y="3616325"/>
          <p14:tracePt t="219720" x="8323263" y="3616325"/>
          <p14:tracePt t="219734" x="8331200" y="3616325"/>
          <p14:tracePt t="219741" x="8340725" y="3616325"/>
          <p14:tracePt t="219755" x="8358188" y="3616325"/>
          <p14:tracePt t="219772" x="8375650" y="3616325"/>
          <p14:tracePt t="219789" x="8402638" y="3616325"/>
          <p14:tracePt t="219805" x="8420100" y="3616325"/>
          <p14:tracePt t="219822" x="8447088" y="3616325"/>
          <p14:tracePt t="219839" x="8474075" y="3616325"/>
          <p14:tracePt t="219856" x="8501063" y="3616325"/>
          <p14:tracePt t="219872" x="8518525" y="3616325"/>
          <p14:tracePt t="219890" x="8537575" y="3616325"/>
          <p14:tracePt t="219905" x="8555038" y="3616325"/>
          <p14:tracePt t="219922" x="8572500" y="3616325"/>
          <p14:tracePt t="219938" x="8599488" y="3616325"/>
          <p14:tracePt t="219955" x="8609013" y="3616325"/>
          <p14:tracePt t="219971" x="8626475" y="3616325"/>
          <p14:tracePt t="219988" x="8634413" y="3616325"/>
          <p14:tracePt t="220005" x="8643938" y="3616325"/>
          <p14:tracePt t="220021" x="8653463" y="3616325"/>
          <p14:tracePt t="220038" x="8661400" y="3616325"/>
          <p14:tracePt t="220055" x="8670925" y="3616325"/>
          <p14:tracePt t="220071" x="8680450" y="3616325"/>
          <p14:tracePt t="220101" x="8688388" y="3616325"/>
          <p14:tracePt t="220336" x="8688388" y="3625850"/>
          <p14:tracePt t="220363" x="8688388" y="3633788"/>
          <p14:tracePt t="220377" x="8688388" y="3643313"/>
          <p14:tracePt t="220418" x="8688388" y="3652838"/>
          <p14:tracePt t="220541" x="8688388" y="3660775"/>
          <p14:tracePt t="220589" x="8688388" y="3670300"/>
          <p14:tracePt t="220616" x="8688388" y="3679825"/>
          <p14:tracePt t="220650" x="8680450" y="3679825"/>
          <p14:tracePt t="220678" x="8670925" y="3679825"/>
          <p14:tracePt t="220692" x="8661400" y="3679825"/>
          <p14:tracePt t="220712" x="8653463" y="3679825"/>
          <p14:tracePt t="220732" x="8643938" y="3679825"/>
          <p14:tracePt t="220753" x="8634413" y="3670300"/>
          <p14:tracePt t="220760" x="8626475" y="3670300"/>
          <p14:tracePt t="220774" x="8616950" y="3670300"/>
          <p14:tracePt t="220789" x="8609013" y="3660775"/>
          <p14:tracePt t="220807" x="8599488" y="3660775"/>
          <p14:tracePt t="220822" x="8582025" y="3660775"/>
          <p14:tracePt t="220839" x="8572500" y="3660775"/>
          <p14:tracePt t="220855" x="8528050" y="3670300"/>
          <p14:tracePt t="220872" x="8466138" y="3697288"/>
          <p14:tracePt t="220889" x="8323263" y="3741738"/>
          <p14:tracePt t="220905" x="8242300" y="3768725"/>
          <p14:tracePt t="220922" x="8180388" y="3803650"/>
          <p14:tracePt t="220938" x="8153400" y="3813175"/>
          <p14:tracePt t="220955" x="8143875" y="3822700"/>
          <p14:tracePt t="220971" x="8108950" y="3840163"/>
          <p14:tracePt t="220988" x="8081963" y="3848100"/>
          <p14:tracePt t="221005" x="8018463" y="3867150"/>
          <p14:tracePt t="221021" x="7983538" y="3875088"/>
          <p14:tracePt t="221038" x="7966075" y="3884613"/>
          <p14:tracePt t="221055" x="7939088" y="3884613"/>
          <p14:tracePt t="221071" x="7920038" y="3894138"/>
          <p14:tracePt t="221088" x="7902575" y="3894138"/>
          <p14:tracePt t="221105" x="7885113" y="3902075"/>
          <p14:tracePt t="221121" x="7858125" y="3911600"/>
          <p14:tracePt t="221138" x="7848600" y="3911600"/>
          <p14:tracePt t="221155" x="7840663" y="3919538"/>
          <p14:tracePt t="221171" x="7831138" y="3919538"/>
          <p14:tracePt t="221189" x="7831138" y="3938588"/>
          <p14:tracePt t="221221" x="7831138" y="3946525"/>
          <p14:tracePt t="221239" x="7831138" y="3956050"/>
          <p14:tracePt t="221255" x="7831138" y="3973513"/>
          <p14:tracePt t="221273" x="7831138" y="3983038"/>
          <p14:tracePt t="221289" x="7831138" y="3990975"/>
          <p14:tracePt t="221306" x="7831138" y="4000500"/>
          <p14:tracePt t="221340" x="7831138" y="4010025"/>
          <p14:tracePt t="222771" x="7840663" y="4010025"/>
          <p14:tracePt t="222797" x="7840663" y="4000500"/>
          <p14:tracePt t="222804" x="7840663" y="3990975"/>
          <p14:tracePt t="222818" x="7848600" y="3973513"/>
          <p14:tracePt t="222831" x="7858125" y="3956050"/>
          <p14:tracePt t="222847" x="7858125" y="3946525"/>
          <p14:tracePt t="222855" x="7858125" y="3929063"/>
          <p14:tracePt t="222872" x="7858125" y="3911600"/>
          <p14:tracePt t="222889" x="7858125" y="3884613"/>
          <p14:tracePt t="222905" x="7858125" y="3875088"/>
          <p14:tracePt t="222907" x="7858125" y="3867150"/>
          <p14:tracePt t="222922" x="7858125" y="3857625"/>
          <p14:tracePt t="222938" x="7858125" y="3848100"/>
          <p14:tracePt t="222955" x="7840663" y="3840163"/>
          <p14:tracePt t="222971" x="7831138" y="3822700"/>
          <p14:tracePt t="222988" x="7813675" y="3803650"/>
          <p14:tracePt t="223005" x="7777163" y="3786188"/>
          <p14:tracePt t="223022" x="7751763" y="3768725"/>
          <p14:tracePt t="223038" x="7732713" y="3751263"/>
          <p14:tracePt t="223055" x="7705725" y="3741738"/>
          <p14:tracePt t="223071" x="7661275" y="3732213"/>
          <p14:tracePt t="223088" x="7616825" y="3714750"/>
          <p14:tracePt t="223105" x="7545388" y="3705225"/>
          <p14:tracePt t="223121" x="7518400" y="3697288"/>
          <p14:tracePt t="223138" x="7483475" y="3697288"/>
          <p14:tracePt t="223155" x="7456488" y="3697288"/>
          <p14:tracePt t="223171" x="7446963" y="3697288"/>
          <p14:tracePt t="223189" x="7412038" y="3697288"/>
          <p14:tracePt t="223205" x="7385050" y="3705225"/>
          <p14:tracePt t="223222" x="7348538" y="3714750"/>
          <p14:tracePt t="223239" x="7340600" y="3714750"/>
          <p14:tracePt t="223256" x="7323138" y="3724275"/>
          <p14:tracePt t="223272" x="7313613" y="3732213"/>
          <p14:tracePt t="223290" x="7304088" y="3732213"/>
          <p14:tracePt t="223322" x="7296150" y="3732213"/>
          <p14:tracePt t="223402" x="7286625" y="3732213"/>
          <p14:tracePt t="223414" x="7286625" y="3741738"/>
          <p14:tracePt t="223434" x="7277100" y="3741738"/>
          <p14:tracePt t="223468" x="7269163" y="3741738"/>
          <p14:tracePt t="223503" x="7269163" y="3751263"/>
          <p14:tracePt t="223565" x="7269163" y="3759200"/>
          <p14:tracePt t="223578" x="7269163" y="3768725"/>
          <p14:tracePt t="223612" x="7269163" y="3776663"/>
          <p14:tracePt t="223647" x="7269163" y="3786188"/>
          <p14:tracePt t="223674" x="7269163" y="3795713"/>
          <p14:tracePt t="223681" x="7269163" y="3803650"/>
          <p14:tracePt t="223694" x="7269163" y="3813175"/>
          <p14:tracePt t="223708" x="7269163" y="3822700"/>
          <p14:tracePt t="223722" x="7259638" y="3840163"/>
          <p14:tracePt t="223739" x="7259638" y="3848100"/>
          <p14:tracePt t="223755" x="7242175" y="3867150"/>
          <p14:tracePt t="223772" x="7232650" y="3884613"/>
          <p14:tracePt t="223788" x="7205663" y="3902075"/>
          <p14:tracePt t="223805" x="7197725" y="3919538"/>
          <p14:tracePt t="223821" x="7188200" y="3929063"/>
          <p14:tracePt t="223838" x="7180263" y="3938588"/>
          <p14:tracePt t="223855" x="7170738" y="3946525"/>
          <p14:tracePt t="223871" x="7161213" y="3956050"/>
          <p14:tracePt t="223888" x="7153275" y="3956050"/>
          <p14:tracePt t="223905" x="7153275" y="3965575"/>
          <p14:tracePt t="223921" x="7143750" y="3965575"/>
          <p14:tracePt t="223939" x="7134225" y="3965575"/>
          <p14:tracePt t="224021" x="7134225" y="3973513"/>
          <p14:tracePt t="224089" x="7134225" y="3983038"/>
          <p14:tracePt t="224103" x="7134225" y="3990975"/>
          <p14:tracePt t="224132" x="7143750" y="3990975"/>
          <p14:tracePt t="224139" x="7143750" y="4000500"/>
          <p14:tracePt t="224145" x="7153275" y="4000500"/>
          <p14:tracePt t="224155" x="7161213" y="4000500"/>
          <p14:tracePt t="224172" x="7180263" y="4010025"/>
          <p14:tracePt t="224189" x="7197725" y="4017963"/>
          <p14:tracePt t="224206" x="7215188" y="4027488"/>
          <p14:tracePt t="224222" x="7242175" y="4027488"/>
          <p14:tracePt t="224239" x="7251700" y="4027488"/>
          <p14:tracePt t="224255" x="7269163" y="4044950"/>
          <p14:tracePt t="224272" x="7286625" y="4044950"/>
          <p14:tracePt t="224289" x="7296150" y="4044950"/>
          <p14:tracePt t="224305" x="7304088" y="4044950"/>
          <p14:tracePt t="224322" x="7313613" y="4044950"/>
          <p14:tracePt t="224355" x="7323138" y="4044950"/>
          <p14:tracePt t="224372" x="7331075" y="4044950"/>
          <p14:tracePt t="224399" x="7340600" y="4044950"/>
          <p14:tracePt t="224413" x="7340600" y="4037013"/>
          <p14:tracePt t="224433" x="7348538" y="4037013"/>
          <p14:tracePt t="224441" x="7358063" y="4037013"/>
          <p14:tracePt t="224461" x="7367588" y="4037013"/>
          <p14:tracePt t="224475" x="7375525" y="4037013"/>
          <p14:tracePt t="224488" x="7385050" y="4037013"/>
          <p14:tracePt t="224505" x="7402513" y="4037013"/>
          <p14:tracePt t="224522" x="7439025" y="4037013"/>
          <p14:tracePt t="224539" x="7466013" y="4037013"/>
          <p14:tracePt t="224556" x="7500938" y="4037013"/>
          <p14:tracePt t="224572" x="7527925" y="4037013"/>
          <p14:tracePt t="224590" x="7562850" y="4037013"/>
          <p14:tracePt t="224605" x="7581900" y="4037013"/>
          <p14:tracePt t="224622" x="7599363" y="4037013"/>
          <p14:tracePt t="224639" x="7626350" y="4037013"/>
          <p14:tracePt t="224655" x="7643813" y="4037013"/>
          <p14:tracePt t="224672" x="7670800" y="4037013"/>
          <p14:tracePt t="224689" x="7680325" y="4037013"/>
          <p14:tracePt t="224706" x="7705725" y="4037013"/>
          <p14:tracePt t="224740" x="7724775" y="4037013"/>
          <p14:tracePt t="224755" x="7732713" y="4037013"/>
          <p14:tracePt t="224772" x="7742238" y="4037013"/>
          <p14:tracePt t="224789" x="7751763" y="4037013"/>
          <p14:tracePt t="224805" x="7759700" y="4037013"/>
          <p14:tracePt t="224839" x="7777163" y="4037013"/>
          <p14:tracePt t="224856" x="7777163" y="4027488"/>
          <p14:tracePt t="224872" x="7786688" y="4027488"/>
          <p14:tracePt t="224906" x="7786688" y="4017963"/>
          <p14:tracePt t="224938" x="7786688" y="4010025"/>
          <p14:tracePt t="224958" x="7786688" y="4000500"/>
          <p14:tracePt t="224965" x="7786688" y="3990975"/>
          <p14:tracePt t="224978" x="7786688" y="3983038"/>
          <p14:tracePt t="224988" x="7786688" y="3973513"/>
          <p14:tracePt t="225005" x="7786688" y="3965575"/>
          <p14:tracePt t="225021" x="7786688" y="3946525"/>
          <p14:tracePt t="225038" x="7777163" y="3929063"/>
          <p14:tracePt t="225055" x="7777163" y="3911600"/>
          <p14:tracePt t="225071" x="7777163" y="3902075"/>
          <p14:tracePt t="225088" x="7777163" y="3894138"/>
          <p14:tracePt t="225105" x="7769225" y="3894138"/>
          <p14:tracePt t="225122" x="7769225" y="3884613"/>
          <p14:tracePt t="225138" x="7759700" y="3884613"/>
          <p14:tracePt t="225164" x="7751763" y="3884613"/>
          <p14:tracePt t="225200" x="7742238" y="3884613"/>
          <p14:tracePt t="225213" x="7732713" y="3894138"/>
          <p14:tracePt t="225226" x="7732713" y="3902075"/>
          <p14:tracePt t="225240" x="7724775" y="3902075"/>
          <p14:tracePt t="225255" x="7715250" y="3902075"/>
          <p14:tracePt t="225283" x="7697788" y="3902075"/>
          <p14:tracePt t="225316" x="7688263" y="3902075"/>
          <p14:tracePt t="225336" x="7680325" y="3902075"/>
          <p14:tracePt t="225350" x="7670800" y="3902075"/>
          <p14:tracePt t="225363" x="7661275" y="3902075"/>
          <p14:tracePt t="225377" x="7653338" y="3902075"/>
          <p14:tracePt t="225397" x="7643813" y="3902075"/>
          <p14:tracePt t="225405" x="7634288" y="3902075"/>
          <p14:tracePt t="225422" x="7599363" y="3902075"/>
          <p14:tracePt t="225439" x="7518400" y="3902075"/>
          <p14:tracePt t="225455" x="7473950" y="3902075"/>
          <p14:tracePt t="225472" x="7412038" y="3902075"/>
          <p14:tracePt t="225489" x="7385050" y="3902075"/>
          <p14:tracePt t="225506" x="7348538" y="3911600"/>
          <p14:tracePt t="225522" x="7331075" y="3911600"/>
          <p14:tracePt t="225540" x="7313613" y="3919538"/>
          <p14:tracePt t="225555" x="7286625" y="3919538"/>
          <p14:tracePt t="225572" x="7286625" y="3929063"/>
          <p14:tracePt t="225589" x="7277100" y="3929063"/>
          <p14:tracePt t="225606" x="7259638" y="3929063"/>
          <p14:tracePt t="225622" x="7232650" y="3946525"/>
          <p14:tracePt t="225639" x="7205663" y="3946525"/>
          <p14:tracePt t="225657" x="7161213" y="3956050"/>
          <p14:tracePt t="225672" x="7143750" y="3965575"/>
          <p14:tracePt t="225689" x="7126288" y="3965575"/>
          <p14:tracePt t="225705" x="7116763" y="3973513"/>
          <p14:tracePt t="225722" x="7108825" y="3973513"/>
          <p14:tracePt t="225739" x="7099300" y="3983038"/>
          <p14:tracePt t="225755" x="7089775" y="3983038"/>
          <p14:tracePt t="225828" x="7099300" y="3983038"/>
          <p14:tracePt t="225849" x="7108825" y="3983038"/>
          <p14:tracePt t="225876" x="7116763" y="3983038"/>
          <p14:tracePt t="225909" x="7126288" y="3983038"/>
          <p14:tracePt t="225943" x="7134225" y="3983038"/>
          <p14:tracePt t="225957" x="7143750" y="3983038"/>
          <p14:tracePt t="225984" x="7153275" y="3983038"/>
          <p14:tracePt t="226019" x="7161213" y="3983038"/>
          <p14:tracePt t="226039" x="7170738" y="3983038"/>
          <p14:tracePt t="226045" x="7180263" y="3973513"/>
          <p14:tracePt t="226059" x="7188200" y="3965575"/>
          <p14:tracePt t="226071" x="7188200" y="3956050"/>
          <p14:tracePt t="226088" x="7197725" y="3938588"/>
          <p14:tracePt t="226105" x="7215188" y="3929063"/>
          <p14:tracePt t="226121" x="7224713" y="3911600"/>
          <p14:tracePt t="226138" x="7232650" y="3894138"/>
          <p14:tracePt t="226156" x="7242175" y="3867150"/>
          <p14:tracePt t="226172" x="7251700" y="3867150"/>
          <p14:tracePt t="226190" x="7251700" y="3848100"/>
          <p14:tracePt t="226205" x="7251700" y="3840163"/>
          <p14:tracePt t="226222" x="7251700" y="3830638"/>
          <p14:tracePt t="226239" x="7251700" y="3822700"/>
          <p14:tracePt t="226273" x="7242175" y="3813175"/>
          <p14:tracePt t="226293" x="7232650" y="3813175"/>
          <p14:tracePt t="226321" x="7224713" y="3813175"/>
          <p14:tracePt t="226355" x="7215188" y="3813175"/>
          <p14:tracePt t="226389" x="7205663" y="3813175"/>
          <p14:tracePt t="226431" x="7197725" y="3813175"/>
          <p14:tracePt t="226451" x="7188200" y="3813175"/>
          <p14:tracePt t="226485" x="7180263" y="3813175"/>
          <p14:tracePt t="226519" x="7170738" y="3813175"/>
          <p14:tracePt t="226533" x="7161213" y="3813175"/>
          <p14:tracePt t="226547" x="7153275" y="3813175"/>
          <p14:tracePt t="226574" x="7143750" y="3813175"/>
          <p14:tracePt t="226609" x="7134225" y="3813175"/>
          <p14:tracePt t="226670" x="7134225" y="3803650"/>
          <p14:tracePt t="226697" x="7143750" y="3803650"/>
          <p14:tracePt t="226711" x="7153275" y="3795713"/>
          <p14:tracePt t="226725" x="7161213" y="3795713"/>
          <p14:tracePt t="226738" x="7170738" y="3795713"/>
          <p14:tracePt t="226746" x="7170738" y="3786188"/>
          <p14:tracePt t="226755" x="7180263" y="3786188"/>
          <p14:tracePt t="226772" x="7197725" y="3786188"/>
          <p14:tracePt t="226789" x="7215188" y="3776663"/>
          <p14:tracePt t="226805" x="7224713" y="3776663"/>
          <p14:tracePt t="226822" x="7251700" y="3776663"/>
          <p14:tracePt t="226839" x="7269163" y="3776663"/>
          <p14:tracePt t="226855" x="7286625" y="3776663"/>
          <p14:tracePt t="226872" x="7304088" y="3776663"/>
          <p14:tracePt t="226889" x="7331075" y="3776663"/>
          <p14:tracePt t="226905" x="7367588" y="3776663"/>
          <p14:tracePt t="226922" x="7394575" y="3776663"/>
          <p14:tracePt t="226938" x="7402513" y="3776663"/>
          <p14:tracePt t="226955" x="7439025" y="3776663"/>
          <p14:tracePt t="226971" x="7456488" y="3776663"/>
          <p14:tracePt t="226988" x="7473950" y="3776663"/>
          <p14:tracePt t="227005" x="7500938" y="3776663"/>
          <p14:tracePt t="227021" x="7518400" y="3776663"/>
          <p14:tracePt t="227038" x="7545388" y="3786188"/>
          <p14:tracePt t="227055" x="7562850" y="3786188"/>
          <p14:tracePt t="227071" x="7589838" y="3786188"/>
          <p14:tracePt t="227088" x="7599363" y="3786188"/>
          <p14:tracePt t="227105" x="7616825" y="3786188"/>
          <p14:tracePt t="227121" x="7634288" y="3795713"/>
          <p14:tracePt t="227138" x="7643813" y="3795713"/>
          <p14:tracePt t="227155" x="7661275" y="3795713"/>
          <p14:tracePt t="227188" x="7680325" y="3795713"/>
          <p14:tracePt t="227205" x="7697788" y="3795713"/>
          <p14:tracePt t="227223" x="7715250" y="3795713"/>
          <p14:tracePt t="227239" x="7724775" y="3795713"/>
          <p14:tracePt t="227255" x="7742238" y="3795713"/>
          <p14:tracePt t="227275" x="7759700" y="3795713"/>
          <p14:tracePt t="227305" x="7769225" y="3795713"/>
          <p14:tracePt t="227326" x="7777163" y="3795713"/>
          <p14:tracePt t="227354" x="7786688" y="3795713"/>
          <p14:tracePt t="227381" x="7786688" y="3786188"/>
          <p14:tracePt t="227437" x="7796213" y="3776663"/>
          <p14:tracePt t="227477" x="7804150" y="3776663"/>
          <p14:tracePt t="227518" x="7804150" y="3768725"/>
          <p14:tracePt t="227525" x="7813675" y="3768725"/>
          <p14:tracePt t="227539" x="7823200" y="3768725"/>
          <p14:tracePt t="227559" x="7823200" y="3759200"/>
          <p14:tracePt t="227573" x="7831138" y="3759200"/>
          <p14:tracePt t="227589" x="7831138" y="3751263"/>
          <p14:tracePt t="227606" x="7840663" y="3751263"/>
          <p14:tracePt t="227622" x="7840663" y="3741738"/>
          <p14:tracePt t="227656" x="7840663" y="3732213"/>
          <p14:tracePt t="227683" x="7840663" y="3724275"/>
          <p14:tracePt t="227696" x="7840663" y="3714750"/>
          <p14:tracePt t="227716" x="7840663" y="3705225"/>
          <p14:tracePt t="227751" x="7840663" y="3697288"/>
          <p14:tracePt t="227778" x="7831138" y="3687763"/>
          <p14:tracePt t="227799" x="7831138" y="3679825"/>
          <p14:tracePt t="227819" x="7823200" y="3679825"/>
          <p14:tracePt t="227826" x="7823200" y="3670300"/>
          <p14:tracePt t="227839" x="7813675" y="3670300"/>
          <p14:tracePt t="227855" x="7813675" y="3660775"/>
          <p14:tracePt t="227873" x="7804150" y="3643313"/>
          <p14:tracePt t="227889" x="7796213" y="3643313"/>
          <p14:tracePt t="227907" x="7777163" y="3625850"/>
          <p14:tracePt t="227922" x="7769225" y="3625850"/>
          <p14:tracePt t="227938" x="7769225" y="3616325"/>
          <p14:tracePt t="227955" x="7751763" y="3616325"/>
          <p14:tracePt t="227971" x="7742238" y="3608388"/>
          <p14:tracePt t="227988" x="7732713" y="3598863"/>
          <p14:tracePt t="228005" x="7724775" y="3598863"/>
          <p14:tracePt t="228021" x="7715250" y="3598863"/>
          <p14:tracePt t="228038" x="7705725" y="3589338"/>
          <p14:tracePt t="228055" x="7697788" y="3589338"/>
          <p14:tracePt t="228071" x="7670800" y="3589338"/>
          <p14:tracePt t="228088" x="7661275" y="3581400"/>
          <p14:tracePt t="228105" x="7634288" y="3581400"/>
          <p14:tracePt t="228121" x="7616825" y="3581400"/>
          <p14:tracePt t="228138" x="7589838" y="3581400"/>
          <p14:tracePt t="228155" x="7572375" y="3581400"/>
          <p14:tracePt t="228173" x="7545388" y="3581400"/>
          <p14:tracePt t="228189" x="7510463" y="3581400"/>
          <p14:tracePt t="228205" x="7473950" y="3581400"/>
          <p14:tracePt t="228222" x="7439025" y="3581400"/>
          <p14:tracePt t="228239" x="7412038" y="3581400"/>
          <p14:tracePt t="228256" x="7375525" y="3581400"/>
          <p14:tracePt t="228272" x="7358063" y="3581400"/>
          <p14:tracePt t="228290" x="7331075" y="3581400"/>
          <p14:tracePt t="228305" x="7313613" y="3589338"/>
          <p14:tracePt t="228322" x="7296150" y="3589338"/>
          <p14:tracePt t="228339" x="7259638" y="3598863"/>
          <p14:tracePt t="228355" x="7232650" y="3598863"/>
          <p14:tracePt t="228372" x="7215188" y="3616325"/>
          <p14:tracePt t="228389" x="7197725" y="3616325"/>
          <p14:tracePt t="228406" x="7188200" y="3616325"/>
          <p14:tracePt t="228422" x="7180263" y="3625850"/>
          <p14:tracePt t="228439" x="7170738" y="3625850"/>
          <p14:tracePt t="228455" x="7153275" y="3633788"/>
          <p14:tracePt t="228472" x="7143750" y="3633788"/>
          <p14:tracePt t="228489" x="7134225" y="3643313"/>
          <p14:tracePt t="228505" x="7116763" y="3652838"/>
          <p14:tracePt t="228522" x="7108825" y="3652838"/>
          <p14:tracePt t="228539" x="7108825" y="3660775"/>
          <p14:tracePt t="228555" x="7099300" y="3660775"/>
          <p14:tracePt t="228572" x="7099300" y="3670300"/>
          <p14:tracePt t="228589" x="7089775" y="3670300"/>
          <p14:tracePt t="228633" x="7089775" y="3679825"/>
          <p14:tracePt t="228646" x="7089775" y="3687763"/>
          <p14:tracePt t="228695" x="7089775" y="3697288"/>
          <p14:tracePt t="228722" x="7089775" y="3705225"/>
          <p14:tracePt t="228735" x="7099300" y="3705225"/>
          <p14:tracePt t="228749" x="7099300" y="3714750"/>
          <p14:tracePt t="228763" x="7099300" y="3724275"/>
          <p14:tracePt t="228772" x="7108825" y="3724275"/>
          <p14:tracePt t="228789" x="7108825" y="3741738"/>
          <p14:tracePt t="228805" x="7126288" y="3751263"/>
          <p14:tracePt t="228823" x="7134225" y="3759200"/>
          <p14:tracePt t="228839" x="7143750" y="3768725"/>
          <p14:tracePt t="228855" x="7153275" y="3776663"/>
          <p14:tracePt t="228872" x="7170738" y="3776663"/>
          <p14:tracePt t="228889" x="7170738" y="3786188"/>
          <p14:tracePt t="228905" x="7180263" y="3786188"/>
          <p14:tracePt t="228922" x="7197725" y="3795713"/>
          <p14:tracePt t="228938" x="7205663" y="3803650"/>
          <p14:tracePt t="228971" x="7215188" y="3813175"/>
          <p14:tracePt t="229005" x="7224713" y="3813175"/>
          <p14:tracePt t="229021" x="7232650" y="3813175"/>
          <p14:tracePt t="229055" x="7232650" y="3822700"/>
          <p14:tracePt t="229195" x="7224713" y="3822700"/>
          <p14:tracePt t="229208" x="7215188" y="3822700"/>
          <p14:tracePt t="229221" x="7205663" y="3822700"/>
          <p14:tracePt t="229235" x="7205663" y="3813175"/>
          <p14:tracePt t="229243" x="7197725" y="3813175"/>
          <p14:tracePt t="229256" x="7188200" y="3813175"/>
          <p14:tracePt t="229272" x="7180263" y="3803650"/>
          <p14:tracePt t="229289" x="7170738" y="3795713"/>
          <p14:tracePt t="229317" x="7161213" y="3795713"/>
          <p14:tracePt t="229611" x="7161213" y="3803650"/>
          <p14:tracePt t="229700" x="7170738" y="3803650"/>
          <p14:tracePt t="229727" x="7170738" y="3813175"/>
          <p14:tracePt t="229775" x="7180263" y="3813175"/>
          <p14:tracePt t="230220" x="7188200" y="3813175"/>
          <p14:tracePt t="230234" x="7197725" y="3813175"/>
          <p14:tracePt t="230269" x="7205663" y="3813175"/>
          <p14:tracePt t="230295" x="7215188" y="3813175"/>
          <p14:tracePt t="230302" x="7215188" y="3803650"/>
          <p14:tracePt t="230316" x="7215188" y="3795713"/>
          <p14:tracePt t="230323" x="7224713" y="3795713"/>
          <p14:tracePt t="230339" x="7232650" y="3795713"/>
          <p14:tracePt t="230356" x="7242175" y="3786188"/>
          <p14:tracePt t="230372" x="7242175" y="3776663"/>
          <p14:tracePt t="230390" x="7251700" y="3768725"/>
          <p14:tracePt t="230422" x="7259638" y="3768725"/>
          <p14:tracePt t="230439" x="7269163" y="3768725"/>
          <p14:tracePt t="230466" x="7277100" y="3768725"/>
          <p14:tracePt t="230486" x="7277100" y="3759200"/>
          <p14:tracePt t="230514" x="7286625" y="3759200"/>
          <p14:tracePt t="230575" x="7286625" y="3751263"/>
          <p14:tracePt t="230589" x="7296150" y="3751263"/>
          <p14:tracePt t="230610" x="7304088" y="3751263"/>
          <p14:tracePt t="230665" x="7313613" y="3751263"/>
          <p14:tracePt t="230706" x="7323138" y="3751263"/>
          <p14:tracePt t="230719" x="7323138" y="3759200"/>
          <p14:tracePt t="230726" x="7331075" y="3759200"/>
          <p14:tracePt t="230739" x="7340600" y="3768725"/>
          <p14:tracePt t="230755" x="7358063" y="3776663"/>
          <p14:tracePt t="230773" x="7385050" y="3795713"/>
          <p14:tracePt t="230789" x="7402513" y="3822700"/>
          <p14:tracePt t="230805" x="7419975" y="3822700"/>
          <p14:tracePt t="230822" x="7456488" y="3840163"/>
          <p14:tracePt t="230839" x="7473950" y="3848100"/>
          <p14:tracePt t="230855" x="7483475" y="3857625"/>
          <p14:tracePt t="230872" x="7500938" y="3867150"/>
          <p14:tracePt t="230889" x="7518400" y="3875088"/>
          <p14:tracePt t="230923" x="7527925" y="3875088"/>
          <p14:tracePt t="230957" x="7537450" y="3875088"/>
          <p14:tracePt t="230998" x="7545388" y="3875088"/>
          <p14:tracePt t="231059" x="7554913" y="3875088"/>
          <p14:tracePt t="231184" x="7554913" y="3867150"/>
          <p14:tracePt t="231253" x="7562850" y="3857625"/>
          <p14:tracePt t="231290" x="7562850" y="3848100"/>
          <p14:tracePt t="231314" x="7572375" y="3848100"/>
          <p14:tracePt t="231328" x="7572375" y="3840163"/>
          <p14:tracePt t="231356" x="7581900" y="3840163"/>
          <p14:tracePt t="231369" x="7581900" y="3830638"/>
          <p14:tracePt t="231376" x="7589838" y="3830638"/>
          <p14:tracePt t="231397" x="7589838" y="3822700"/>
          <p14:tracePt t="231405" x="7599363" y="3822700"/>
          <p14:tracePt t="231423" x="7608888" y="3822700"/>
          <p14:tracePt t="231439" x="7616825" y="3822700"/>
          <p14:tracePt t="231456" x="7626350" y="3822700"/>
          <p14:tracePt t="231478" x="7634288" y="3822700"/>
          <p14:tracePt t="231513" x="7643813" y="3822700"/>
          <p14:tracePt t="231547" x="7653338" y="3822700"/>
          <p14:tracePt t="231561" x="7661275" y="3822700"/>
          <p14:tracePt t="231670" x="7670800" y="3822700"/>
          <p14:tracePt t="231827" x="7670800" y="3830638"/>
          <p14:tracePt t="232086" x="7670800" y="3840163"/>
          <p14:tracePt t="232113" x="7661275" y="3840163"/>
          <p14:tracePt t="232135" x="7661275" y="3848100"/>
          <p14:tracePt t="232142" x="7653338" y="3848100"/>
          <p14:tracePt t="232190" x="7653338" y="3857625"/>
          <p14:tracePt t="232210" x="7653338" y="3867150"/>
          <p14:tracePt t="232286" x="7643813" y="3867150"/>
          <p14:tracePt t="232326" x="7634288" y="3875088"/>
          <p14:tracePt t="232375" x="7626350" y="3875088"/>
          <p14:tracePt t="232395" x="7616825" y="3884613"/>
          <p14:tracePt t="232463" x="7616825" y="3894138"/>
          <p14:tracePt t="232470" x="7608888" y="3894138"/>
          <p14:tracePt t="232525" x="7608888" y="3902075"/>
          <p14:tracePt t="232552" x="7608888" y="3911600"/>
          <p14:tracePt t="232559" x="7599363" y="3911600"/>
          <p14:tracePt t="232669" x="7589838" y="3911600"/>
          <p14:tracePt t="232730" x="7581900" y="3911600"/>
          <p14:tracePt t="232765" x="7581900" y="3919538"/>
          <p14:tracePt t="232853" x="7581900" y="3929063"/>
          <p14:tracePt t="232874" x="7572375" y="3929063"/>
          <p14:tracePt t="232881" x="7572375" y="3938588"/>
          <p14:tracePt t="232907" x="7572375" y="3946525"/>
          <p14:tracePt t="232920" x="7562850" y="3946525"/>
          <p14:tracePt t="232940" x="7554913" y="3956050"/>
          <p14:tracePt t="232955" x="7545388" y="3965575"/>
          <p14:tracePt t="232961" x="7545388" y="3973513"/>
          <p14:tracePt t="232971" x="7537450" y="3973513"/>
          <p14:tracePt t="232988" x="7510463" y="4000500"/>
          <p14:tracePt t="233005" x="7491413" y="4017963"/>
          <p14:tracePt t="233022" x="7473950" y="4044950"/>
          <p14:tracePt t="233038" x="7456488" y="4054475"/>
          <p14:tracePt t="233055" x="7446963" y="4062413"/>
          <p14:tracePt t="233071" x="7439025" y="4062413"/>
          <p14:tracePt t="233088" x="7439025" y="4071938"/>
          <p14:tracePt t="233105" x="7419975" y="4071938"/>
          <p14:tracePt t="233141" x="7412038" y="4071938"/>
          <p14:tracePt t="233175" x="7402513" y="4071938"/>
          <p14:tracePt t="233216" x="7394575" y="4071938"/>
          <p14:tracePt t="233230" x="7385050" y="4081463"/>
          <p14:tracePt t="233243" x="7375525" y="4098925"/>
          <p14:tracePt t="233257" x="7358063" y="4108450"/>
          <p14:tracePt t="233272" x="7348538" y="4133850"/>
          <p14:tracePt t="233285" x="7331075" y="4143375"/>
          <p14:tracePt t="233305" x="7313613" y="4160838"/>
          <p14:tracePt t="233322" x="7304088" y="4179888"/>
          <p14:tracePt t="233339" x="7286625" y="4197350"/>
          <p14:tracePt t="233355" x="7277100" y="4197350"/>
          <p14:tracePt t="233372" x="7269163" y="4205288"/>
          <p14:tracePt t="233388" x="7251700" y="4224338"/>
          <p14:tracePt t="233406" x="7251700" y="4232275"/>
          <p14:tracePt t="233422" x="7242175" y="4241800"/>
          <p14:tracePt t="233427" x="7232650" y="4251325"/>
          <p14:tracePt t="233439" x="7232650" y="4259263"/>
          <p14:tracePt t="233455" x="7215188" y="4268788"/>
          <p14:tracePt t="234904" x="7224713" y="4295775"/>
          <p14:tracePt t="234911" x="7232650" y="4303713"/>
          <p14:tracePt t="234922" x="7251700" y="4313238"/>
          <p14:tracePt t="234938" x="7269163" y="4340225"/>
          <p14:tracePt t="234955" x="7277100" y="4357688"/>
          <p14:tracePt t="234972" x="7296150" y="4384675"/>
          <p14:tracePt t="234988" x="7296150" y="4394200"/>
          <p14:tracePt t="235005" x="7304088" y="4402138"/>
          <p14:tracePt t="235021" x="7313613" y="4429125"/>
          <p14:tracePt t="235055" x="7323138" y="4446588"/>
          <p14:tracePt t="235088" x="7323138" y="4456113"/>
          <p14:tracePt t="235152" x="7323138" y="4446588"/>
          <p14:tracePt t="235160" x="7323138" y="4438650"/>
          <p14:tracePt t="235172" x="7323138" y="4411663"/>
          <p14:tracePt t="235189" x="7323138" y="4394200"/>
          <p14:tracePt t="235206" x="7323138" y="4357688"/>
          <p14:tracePt t="235222" x="7323138" y="4340225"/>
          <p14:tracePt t="235239" x="7323138" y="4322763"/>
          <p14:tracePt t="235255" x="7331075" y="4303713"/>
          <p14:tracePt t="235272" x="7331075" y="4295775"/>
          <p14:tracePt t="235290" x="7331075" y="4276725"/>
          <p14:tracePt t="235306" x="7331075" y="4268788"/>
          <p14:tracePt t="235339" x="7331075" y="4259263"/>
          <p14:tracePt t="235370" x="7331075" y="4251325"/>
          <p14:tracePt t="235405" x="7331075" y="4241800"/>
          <p14:tracePt t="235425" x="7340600" y="4241800"/>
          <p14:tracePt t="235432" x="7340600" y="4232275"/>
          <p14:tracePt t="235459" x="7340600" y="4224338"/>
          <p14:tracePt t="235474" x="7348538" y="4224338"/>
          <p14:tracePt t="235494" x="7348538" y="4214813"/>
          <p14:tracePt t="235562" x="7348538" y="4205288"/>
          <p14:tracePt t="235583" x="7348538" y="4197350"/>
          <p14:tracePt t="235617" x="7348538" y="4187825"/>
          <p14:tracePt t="235624" x="7358063" y="4187825"/>
          <p14:tracePt t="235645" x="7358063" y="4179888"/>
          <p14:tracePt t="235678" x="7358063" y="4170363"/>
          <p14:tracePt t="235692" x="7358063" y="4160838"/>
          <p14:tracePt t="235957" x="7358063" y="4170363"/>
          <p14:tracePt t="235970" x="7358063" y="4179888"/>
          <p14:tracePt t="235984" x="7348538" y="4197350"/>
          <p14:tracePt t="235998" x="7348538" y="4205288"/>
          <p14:tracePt t="236012" x="7348538" y="4214813"/>
          <p14:tracePt t="236021" x="7340600" y="4214813"/>
          <p14:tracePt t="236038" x="7340600" y="4232275"/>
          <p14:tracePt t="236055" x="7340600" y="4241800"/>
          <p14:tracePt t="236071" x="7340600" y="4251325"/>
          <p14:tracePt t="236088" x="7340600" y="4259263"/>
          <p14:tracePt t="236122" x="7340600" y="4268788"/>
          <p14:tracePt t="236157" x="7340600" y="4276725"/>
          <p14:tracePt t="236191" x="7340600" y="4286250"/>
          <p14:tracePt t="236219" x="7340600" y="4295775"/>
          <p14:tracePt t="236225" x="7340600" y="4303713"/>
          <p14:tracePt t="236246" x="7340600" y="4313238"/>
          <p14:tracePt t="236260" x="7340600" y="4322763"/>
          <p14:tracePt t="236274" x="7340600" y="4330700"/>
          <p14:tracePt t="236289" x="7340600" y="4340225"/>
          <p14:tracePt t="236306" x="7340600" y="4348163"/>
          <p14:tracePt t="236322" x="7340600" y="4357688"/>
          <p14:tracePt t="236349" x="7340600" y="4367213"/>
          <p14:tracePt t="236383" x="7340600" y="4375150"/>
          <p14:tracePt t="236396" x="7340600" y="4384675"/>
          <p14:tracePt t="236417" x="7340600" y="4394200"/>
          <p14:tracePt t="236431" x="7340600" y="4402138"/>
          <p14:tracePt t="236451" x="7340600" y="4411663"/>
          <p14:tracePt t="236459" x="7340600" y="4419600"/>
          <p14:tracePt t="236479" x="7340600" y="4429125"/>
          <p14:tracePt t="236492" x="7340600" y="4438650"/>
          <p14:tracePt t="236506" x="7340600" y="4446588"/>
          <p14:tracePt t="236522" x="7340600" y="4456113"/>
          <p14:tracePt t="236539" x="7340600" y="4465638"/>
          <p14:tracePt t="236555" x="7340600" y="4473575"/>
          <p14:tracePt t="236575" x="7340600" y="4483100"/>
          <p14:tracePt t="236595" x="7340600" y="4491038"/>
          <p14:tracePt t="236629" x="7340600" y="4500563"/>
          <p14:tracePt t="236657" x="7340600" y="4510088"/>
          <p14:tracePt t="236896" x="7340600" y="4500563"/>
          <p14:tracePt t="236922" x="7340600" y="4491038"/>
          <p14:tracePt t="236929" x="7340600" y="4483100"/>
          <p14:tracePt t="236963" x="7340600" y="4473575"/>
          <p14:tracePt t="236997" x="7340600" y="4465638"/>
          <p14:tracePt t="237024" x="7340600" y="4456113"/>
          <p14:tracePt t="237546" x="7340600" y="4446588"/>
          <p14:tracePt t="237573" x="7348538" y="4446588"/>
          <p14:tracePt t="237587" x="7348538" y="4438650"/>
          <p14:tracePt t="237607" x="7358063" y="4438650"/>
          <p14:tracePt t="237641" x="7367588" y="4438650"/>
          <p14:tracePt t="237669" x="7375525" y="4438650"/>
          <p14:tracePt t="237683" x="7385050" y="4438650"/>
          <p14:tracePt t="237690" x="7394575" y="4438650"/>
          <p14:tracePt t="237705" x="7402513" y="4446588"/>
          <p14:tracePt t="237722" x="7412038" y="4456113"/>
          <p14:tracePt t="237739" x="7419975" y="4456113"/>
          <p14:tracePt t="237756" x="7429500" y="4465638"/>
          <p14:tracePt t="237789" x="7439025" y="4465638"/>
          <p14:tracePt t="238043" x="7439025" y="4456113"/>
          <p14:tracePt t="238050" x="7439025" y="4446588"/>
          <p14:tracePt t="238064" x="7439025" y="4438650"/>
          <p14:tracePt t="238071" x="7439025" y="4429125"/>
          <p14:tracePt t="238088" x="7439025" y="4411663"/>
          <p14:tracePt t="238105" x="7439025" y="4402138"/>
          <p14:tracePt t="238121" x="7429500" y="4394200"/>
          <p14:tracePt t="238139" x="7419975" y="4375150"/>
          <p14:tracePt t="238155" x="7419975" y="4357688"/>
          <p14:tracePt t="238171" x="7412038" y="4348163"/>
          <p14:tracePt t="238188" x="7394575" y="4340225"/>
          <p14:tracePt t="238205" x="7394575" y="4330700"/>
          <p14:tracePt t="238222" x="7385050" y="4322763"/>
          <p14:tracePt t="238239" x="7385050" y="4313238"/>
          <p14:tracePt t="238256" x="7375525" y="4303713"/>
          <p14:tracePt t="238272" x="7367588" y="4303713"/>
          <p14:tracePt t="238290" x="7367588" y="4295775"/>
          <p14:tracePt t="238305" x="7358063" y="4286250"/>
          <p14:tracePt t="238339" x="7348538" y="4276725"/>
          <p14:tracePt t="238372" x="7348538" y="4268788"/>
          <p14:tracePt t="238389" x="7340600" y="4268788"/>
          <p14:tracePt t="238414" x="7331075" y="4268788"/>
          <p14:tracePt t="238442" x="7323138" y="4268788"/>
          <p14:tracePt t="238462" x="7313613" y="4268788"/>
          <p14:tracePt t="238490" x="7304088" y="4268788"/>
          <p14:tracePt t="238503" x="7296150" y="4268788"/>
          <p14:tracePt t="238524" x="7277100" y="4268788"/>
          <p14:tracePt t="238537" x="7269163" y="4268788"/>
          <p14:tracePt t="238545" x="7251700" y="4268788"/>
          <p14:tracePt t="238556" x="7242175" y="4268788"/>
          <p14:tracePt t="238572" x="7224713" y="4268788"/>
          <p14:tracePt t="238589" x="7205663" y="4268788"/>
          <p14:tracePt t="238605" x="7197725" y="4268788"/>
          <p14:tracePt t="238622" x="7188200" y="4268788"/>
          <p14:tracePt t="238639" x="7180263" y="4276725"/>
          <p14:tracePt t="238655" x="7161213" y="4286250"/>
          <p14:tracePt t="238673" x="7153275" y="4295775"/>
          <p14:tracePt t="238689" x="7143750" y="4303713"/>
          <p14:tracePt t="238706" x="7143750" y="4322763"/>
          <p14:tracePt t="238722" x="7134225" y="4322763"/>
          <p14:tracePt t="238739" x="7134225" y="4330700"/>
          <p14:tracePt t="238763" x="7134225" y="4340225"/>
          <p14:tracePt t="238790" x="7134225" y="4348163"/>
          <p14:tracePt t="238804" x="7134225" y="4357688"/>
          <p14:tracePt t="238837" x="7134225" y="4367213"/>
          <p14:tracePt t="238912" x="7134225" y="4375150"/>
          <p14:tracePt t="238932" x="7134225" y="4384675"/>
          <p14:tracePt t="238939" x="7134225" y="4394200"/>
          <p14:tracePt t="238960" x="7134225" y="4402138"/>
          <p14:tracePt t="238967" x="7143750" y="4402138"/>
          <p14:tracePt t="238973" x="7153275" y="4411663"/>
          <p14:tracePt t="238988" x="7161213" y="4419600"/>
          <p14:tracePt t="239005" x="7180263" y="4438650"/>
          <p14:tracePt t="239021" x="7215188" y="4446588"/>
          <p14:tracePt t="239038" x="7224713" y="4456113"/>
          <p14:tracePt t="239055" x="7251700" y="4465638"/>
          <p14:tracePt t="239071" x="7251700" y="4473575"/>
          <p14:tracePt t="239088" x="7269163" y="4473575"/>
          <p14:tracePt t="239105" x="7277100" y="4473575"/>
          <p14:tracePt t="239122" x="7286625" y="4473575"/>
          <p14:tracePt t="239139" x="7296150" y="4473575"/>
          <p14:tracePt t="239155" x="7304088" y="4473575"/>
          <p14:tracePt t="239173" x="7313613" y="4473575"/>
          <p14:tracePt t="239205" x="7323138" y="4465638"/>
          <p14:tracePt t="239222" x="7323138" y="4456113"/>
          <p14:tracePt t="239239" x="7331075" y="4446588"/>
          <p14:tracePt t="239255" x="7340600" y="4438650"/>
          <p14:tracePt t="239272" x="7340600" y="4419600"/>
          <p14:tracePt t="239289" x="7348538" y="4411663"/>
          <p14:tracePt t="239306" x="7348538" y="4402138"/>
          <p14:tracePt t="239323" x="7348538" y="4384675"/>
          <p14:tracePt t="239339" x="7348538" y="4357688"/>
          <p14:tracePt t="239355" x="7348538" y="4340225"/>
          <p14:tracePt t="239372" x="7340600" y="4313238"/>
          <p14:tracePt t="239389" x="7340600" y="4295775"/>
          <p14:tracePt t="239405" x="7340600" y="4286250"/>
          <p14:tracePt t="239422" x="7340600" y="4276725"/>
          <p14:tracePt t="239439" x="7340600" y="4259263"/>
          <p14:tracePt t="239455" x="7340600" y="4251325"/>
          <p14:tracePt t="239475" x="7331075" y="4251325"/>
          <p14:tracePt t="239489" x="7331075" y="4241800"/>
          <p14:tracePt t="239523" x="7331075" y="4232275"/>
          <p14:tracePt t="239536" x="7331075" y="4224338"/>
          <p14:tracePt t="239550" x="7323138" y="4224338"/>
          <p14:tracePt t="239570" x="7323138" y="4214813"/>
          <p14:tracePt t="239591" x="7313613" y="4214813"/>
          <p14:tracePt t="239605" x="7304088" y="4205288"/>
          <p14:tracePt t="239639" x="7296150" y="4205288"/>
          <p14:tracePt t="239659" x="7286625" y="4205288"/>
          <p14:tracePt t="239674" x="7277100" y="4205288"/>
          <p14:tracePt t="239686" x="7269163" y="4205288"/>
          <p14:tracePt t="239701" x="7259638" y="4205288"/>
          <p14:tracePt t="239714" x="7251700" y="4205288"/>
          <p14:tracePt t="239727" x="7242175" y="4205288"/>
          <p14:tracePt t="239739" x="7232650" y="4205288"/>
          <p14:tracePt t="239755" x="7224713" y="4214813"/>
          <p14:tracePt t="239789" x="7215188" y="4232275"/>
          <p14:tracePt t="239824" x="7215188" y="4241800"/>
          <p14:tracePt t="240337" x="7215188" y="4179888"/>
          <p14:tracePt t="240343" x="7205663" y="4054475"/>
          <p14:tracePt t="240356" x="7197725" y="3867150"/>
          <p14:tracePt t="240372" x="7180263" y="3768725"/>
          <p14:tracePt t="240390" x="7153275" y="3616325"/>
          <p14:tracePt t="240405" x="7126288" y="3411538"/>
          <p14:tracePt t="240422" x="7108825" y="3313113"/>
          <p14:tracePt t="240439" x="7037388" y="3143250"/>
          <p14:tracePt t="240455" x="6919913" y="2901950"/>
          <p14:tracePt t="240472" x="6804025" y="2679700"/>
          <p14:tracePt t="240489" x="6705600" y="2438400"/>
          <p14:tracePt t="240506" x="6653213" y="2232025"/>
          <p14:tracePt t="240522" x="6626225" y="2133600"/>
          <p14:tracePt t="240539" x="6616700" y="2071688"/>
          <p14:tracePt t="240555" x="6589713" y="2000250"/>
          <p14:tracePt t="240572" x="6581775" y="1965325"/>
          <p14:tracePt t="240588" x="6572250" y="1919288"/>
          <p14:tracePt t="240605" x="6562725" y="1901825"/>
          <p14:tracePt t="240623" x="6554788" y="1874838"/>
          <p14:tracePt t="240639" x="6537325" y="1857375"/>
          <p14:tracePt t="240657" x="6527800" y="1830388"/>
          <p14:tracePt t="240672" x="6518275" y="1812925"/>
          <p14:tracePt t="240689" x="6500813" y="1795463"/>
          <p14:tracePt t="240705" x="6483350" y="1768475"/>
          <p14:tracePt t="240722" x="6456363" y="1741488"/>
          <p14:tracePt t="240738" x="6419850" y="1704975"/>
          <p14:tracePt t="240755" x="6394450" y="1687513"/>
          <p14:tracePt t="240772" x="6375400" y="1660525"/>
          <p14:tracePt t="240788" x="6348413" y="1633538"/>
          <p14:tracePt t="240805" x="6340475" y="1625600"/>
          <p14:tracePt t="240822" x="6323013" y="1616075"/>
          <p14:tracePt t="240838" x="6313488" y="1616075"/>
          <p14:tracePt t="240855" x="6303963" y="1608138"/>
          <p14:tracePt t="240872" x="6296025" y="1598613"/>
          <p14:tracePt t="240889" x="6276975" y="1589088"/>
          <p14:tracePt t="240922" x="6269038" y="1589088"/>
          <p14:tracePt t="240938" x="6251575" y="1589088"/>
          <p14:tracePt t="240955" x="6242050" y="1589088"/>
          <p14:tracePt t="240971" x="6232525" y="1589088"/>
          <p14:tracePt t="241005" x="6224588" y="1589088"/>
          <p14:tracePt t="241025" x="6224588" y="1598613"/>
          <p14:tracePt t="241032" x="6215063" y="1608138"/>
          <p14:tracePt t="241053" x="6215063" y="1616075"/>
          <p14:tracePt t="241067" x="6205538" y="1625600"/>
          <p14:tracePt t="241080" x="6197600" y="1633538"/>
          <p14:tracePt t="241094" x="6197600" y="1643063"/>
          <p14:tracePt t="241108" x="6188075" y="1652588"/>
          <p14:tracePt t="241122" x="6188075" y="1660525"/>
          <p14:tracePt t="241138" x="6180138" y="1660525"/>
          <p14:tracePt t="241156" x="6180138" y="1679575"/>
          <p14:tracePt t="241172" x="6170613" y="1687513"/>
          <p14:tracePt t="241189" x="6161088" y="1687513"/>
          <p14:tracePt t="241205" x="6161088" y="1697038"/>
          <p14:tracePt t="241239" x="6161088" y="1704975"/>
          <p14:tracePt t="241255" x="6161088" y="1714500"/>
          <p14:tracePt t="241273" x="6161088" y="1724025"/>
          <p14:tracePt t="241290" x="6161088" y="1731963"/>
          <p14:tracePt t="241306" x="6161088" y="1741488"/>
          <p14:tracePt t="241322" x="6161088" y="1758950"/>
          <p14:tracePt t="241339" x="6161088" y="1768475"/>
          <p14:tracePt t="241355" x="6161088" y="1776413"/>
          <p14:tracePt t="241372" x="6161088" y="1795463"/>
          <p14:tracePt t="241389" x="6161088" y="1803400"/>
          <p14:tracePt t="241405" x="6161088" y="1822450"/>
          <p14:tracePt t="241423" x="6170613" y="1830388"/>
          <p14:tracePt t="241439" x="6170613" y="1839913"/>
          <p14:tracePt t="241455" x="6180138" y="1857375"/>
          <p14:tracePt t="241460" x="6180138" y="1866900"/>
          <p14:tracePt t="241473" x="6180138" y="1884363"/>
          <p14:tracePt t="241489" x="6188075" y="1893888"/>
          <p14:tracePt t="241505" x="6197600" y="1928813"/>
          <p14:tracePt t="241522" x="6197600" y="1955800"/>
          <p14:tracePt t="241539" x="6205538" y="1982788"/>
          <p14:tracePt t="241555" x="6205538" y="2000250"/>
          <p14:tracePt t="241573" x="6205538" y="2017713"/>
          <p14:tracePt t="241589" x="6205538" y="2027238"/>
          <p14:tracePt t="241605" x="6205538" y="2044700"/>
          <p14:tracePt t="241622" x="6215063" y="2062163"/>
          <p14:tracePt t="241639" x="6215063" y="2071688"/>
          <p14:tracePt t="241656" x="6224588" y="2081213"/>
          <p14:tracePt t="241672" x="6224588" y="2089150"/>
          <p14:tracePt t="241745" x="6232525" y="2089150"/>
          <p14:tracePt t="241801" x="6242050" y="2089150"/>
          <p14:tracePt t="241849" x="6251575" y="2089150"/>
          <p14:tracePt t="241875" x="6259513" y="2081213"/>
          <p14:tracePt t="241883" x="6269038" y="2081213"/>
          <p14:tracePt t="241890" x="6269038" y="2071688"/>
          <p14:tracePt t="241905" x="6276975" y="2071688"/>
          <p14:tracePt t="241922" x="6296025" y="2054225"/>
          <p14:tracePt t="241938" x="6303963" y="2044700"/>
          <p14:tracePt t="241955" x="6323013" y="2036763"/>
          <p14:tracePt t="241971" x="6330950" y="2036763"/>
          <p14:tracePt t="241988" x="6340475" y="2027238"/>
          <p14:tracePt t="242005" x="6348413" y="2017713"/>
          <p14:tracePt t="242021" x="6357938" y="2009775"/>
          <p14:tracePt t="242038" x="6357938" y="2000250"/>
          <p14:tracePt t="242055" x="6367463" y="1990725"/>
          <p14:tracePt t="242071" x="6367463" y="1982788"/>
          <p14:tracePt t="242088" x="6367463" y="1973263"/>
          <p14:tracePt t="242121" x="6367463" y="1955800"/>
          <p14:tracePt t="242139" x="6367463" y="1946275"/>
          <p14:tracePt t="242155" x="6367463" y="1938338"/>
          <p14:tracePt t="242172" x="6367463" y="1919288"/>
          <p14:tracePt t="242190" x="6375400" y="1911350"/>
          <p14:tracePt t="242205" x="6375400" y="1901825"/>
          <p14:tracePt t="242223" x="6384925" y="1884363"/>
          <p14:tracePt t="242255" x="6384925" y="1874838"/>
          <p14:tracePt t="242272" x="6384925" y="1857375"/>
          <p14:tracePt t="242289" x="6384925" y="1847850"/>
          <p14:tracePt t="242305" x="6384925" y="1839913"/>
          <p14:tracePt t="242322" x="6384925" y="1830388"/>
          <p14:tracePt t="242339" x="6384925" y="1812925"/>
          <p14:tracePt t="242355" x="6384925" y="1803400"/>
          <p14:tracePt t="242372" x="6384925" y="1795463"/>
          <p14:tracePt t="242388" x="6375400" y="1785938"/>
          <p14:tracePt t="242405" x="6367463" y="1776413"/>
          <p14:tracePt t="242422" x="6357938" y="1776413"/>
          <p14:tracePt t="242439" x="6357938" y="1768475"/>
          <p14:tracePt t="242456" x="6348413" y="1768475"/>
          <p14:tracePt t="242472" x="6330950" y="1758950"/>
          <p14:tracePt t="242490" x="6323013" y="1731963"/>
          <p14:tracePt t="242505" x="6313488" y="1714500"/>
          <p14:tracePt t="242522" x="6303963" y="1704975"/>
          <p14:tracePt t="242539" x="6296025" y="1687513"/>
          <p14:tracePt t="242555" x="6296025" y="1679575"/>
          <p14:tracePt t="242572" x="6286500" y="1670050"/>
          <p14:tracePt t="242608" x="6276975" y="1670050"/>
          <p14:tracePt t="242622" x="6269038" y="1670050"/>
          <p14:tracePt t="242649" x="6259513" y="1679575"/>
          <p14:tracePt t="242683" x="6251575" y="1687513"/>
          <p14:tracePt t="242697" x="6251575" y="1697038"/>
          <p14:tracePt t="242730" x="6251575" y="1704975"/>
          <p14:tracePt t="242770" x="6251575" y="1714500"/>
          <p14:tracePt t="242798" x="6251575" y="1724025"/>
          <p14:tracePt t="242819" x="6251575" y="1731963"/>
          <p14:tracePt t="242826" x="6259513" y="1731963"/>
          <p14:tracePt t="242839" x="6259513" y="1741488"/>
          <p14:tracePt t="242855" x="6269038" y="1751013"/>
          <p14:tracePt t="242872" x="6276975" y="1758950"/>
          <p14:tracePt t="242888" x="6276975" y="1795463"/>
          <p14:tracePt t="242905" x="6286500" y="1812925"/>
          <p14:tracePt t="242921" x="6296025" y="1847850"/>
          <p14:tracePt t="242938" x="6296025" y="1884363"/>
          <p14:tracePt t="242955" x="6313488" y="1955800"/>
          <p14:tracePt t="242971" x="6348413" y="2089150"/>
          <p14:tracePt t="242988" x="6411913" y="2347913"/>
          <p14:tracePt t="243005" x="6456363" y="2500313"/>
          <p14:tracePt t="243021" x="6465888" y="2589213"/>
          <p14:tracePt t="243038" x="6491288" y="2705100"/>
          <p14:tracePt t="243055" x="6518275" y="2795588"/>
          <p14:tracePt t="243071" x="6545263" y="2911475"/>
          <p14:tracePt t="243088" x="6572250" y="2990850"/>
          <p14:tracePt t="243105" x="6599238" y="3062288"/>
          <p14:tracePt t="243121" x="6616700" y="3125788"/>
          <p14:tracePt t="243138" x="6626225" y="3179763"/>
          <p14:tracePt t="243155" x="6653213" y="3251200"/>
          <p14:tracePt t="243172" x="6653213" y="3295650"/>
          <p14:tracePt t="243189" x="6670675" y="3340100"/>
          <p14:tracePt t="243205" x="6670675" y="3357563"/>
          <p14:tracePt t="243222" x="6670675" y="3375025"/>
          <p14:tracePt t="243239" x="6688138" y="3394075"/>
          <p14:tracePt t="243256" x="6688138" y="3411538"/>
          <p14:tracePt t="243272" x="6688138" y="3419475"/>
          <p14:tracePt t="243291" x="6688138" y="3429000"/>
          <p14:tracePt t="243305" x="6697663" y="3438525"/>
          <p14:tracePt t="243353" x="6697663" y="3446463"/>
          <p14:tracePt t="243374" x="6705600" y="3455988"/>
          <p14:tracePt t="243394" x="6705600" y="3465513"/>
          <p14:tracePt t="243401" x="6715125" y="3465513"/>
          <p14:tracePt t="243408" x="6724650" y="3482975"/>
          <p14:tracePt t="243422" x="6732588" y="3490913"/>
          <p14:tracePt t="243439" x="6751638" y="3509963"/>
          <p14:tracePt t="243455" x="6777038" y="3527425"/>
          <p14:tracePt t="243472" x="6823075" y="3562350"/>
          <p14:tracePt t="243489" x="6875463" y="3608388"/>
          <p14:tracePt t="243506" x="6938963" y="3660775"/>
          <p14:tracePt t="243523" x="7054850" y="3795713"/>
          <p14:tracePt t="243539" x="7116763" y="3867150"/>
          <p14:tracePt t="243555" x="7143750" y="3902075"/>
          <p14:tracePt t="243572" x="7161213" y="3946525"/>
          <p14:tracePt t="243589" x="7180263" y="3965575"/>
          <p14:tracePt t="243606" x="7197725" y="3990975"/>
          <p14:tracePt t="243622" x="7205663" y="4000500"/>
          <p14:tracePt t="243639" x="7215188" y="4017963"/>
          <p14:tracePt t="243655" x="7224713" y="4017963"/>
          <p14:tracePt t="243672" x="7224713" y="4027488"/>
          <p14:tracePt t="243689" x="7232650" y="4027488"/>
          <p14:tracePt t="243723" x="7232650" y="4037013"/>
          <p14:tracePt t="243926" x="7242175" y="4037013"/>
          <p14:tracePt t="243953" x="7251700" y="4044950"/>
          <p14:tracePt t="243960" x="7259638" y="4044950"/>
          <p14:tracePt t="243974" x="7269163" y="4054475"/>
          <p14:tracePt t="243988" x="7286625" y="4054475"/>
          <p14:tracePt t="244005" x="7296150" y="4062413"/>
          <p14:tracePt t="244021" x="7323138" y="4062413"/>
          <p14:tracePt t="244038" x="7331075" y="4071938"/>
          <p14:tracePt t="244055" x="7348538" y="4071938"/>
          <p14:tracePt t="244071" x="7358063" y="4071938"/>
          <p14:tracePt t="244088" x="7367588" y="4071938"/>
          <p14:tracePt t="244105" x="7385050" y="4071938"/>
          <p14:tracePt t="244122" x="7394575" y="4071938"/>
          <p14:tracePt t="244156" x="7402513" y="4071938"/>
          <p14:tracePt t="244173" x="7419975" y="4071938"/>
          <p14:tracePt t="244205" x="7429500" y="4071938"/>
          <p14:tracePt t="245221" x="7242175" y="4160838"/>
          <p14:tracePt t="245229" x="7054850" y="4268788"/>
          <p14:tracePt t="245240" x="6911975" y="4357688"/>
          <p14:tracePt t="245255" x="6777038" y="4446588"/>
          <p14:tracePt t="245276" x="6599238" y="4572000"/>
          <p14:tracePt t="245290" x="6348413" y="4803775"/>
          <p14:tracePt t="245306" x="6259513" y="4894263"/>
          <p14:tracePt t="245322" x="6180138" y="5010150"/>
          <p14:tracePt t="245339" x="6153150" y="5062538"/>
          <p14:tracePt t="245356" x="6134100" y="5116513"/>
          <p14:tracePt t="245372" x="6134100" y="5143500"/>
          <p14:tracePt t="245389" x="6126163" y="5187950"/>
          <p14:tracePt t="245405" x="6116638" y="5276850"/>
          <p14:tracePt t="245422" x="6108700" y="5375275"/>
          <p14:tracePt t="245439" x="6081713" y="5537200"/>
          <p14:tracePt t="245455" x="6072188" y="5616575"/>
          <p14:tracePt t="245473" x="6062663" y="5732463"/>
          <p14:tracePt t="245489" x="6062663" y="5795963"/>
          <p14:tracePt t="245507" x="6072188" y="5894388"/>
          <p14:tracePt t="245522" x="6081713" y="5956300"/>
          <p14:tracePt t="245539" x="6099175" y="6010275"/>
          <p14:tracePt t="245555" x="6134100" y="6153150"/>
          <p14:tracePt t="245572" x="6180138" y="6242050"/>
          <p14:tracePt t="245589" x="6242050" y="6375400"/>
          <p14:tracePt t="245605" x="6276975" y="6456363"/>
          <p14:tracePt t="245623" x="6357938" y="6581775"/>
          <p14:tracePt t="245639" x="6394450" y="6643688"/>
          <p14:tracePt t="245655" x="6402388" y="6670675"/>
          <p14:tracePt t="245672" x="6411913" y="6697663"/>
          <p14:tracePt t="245689" x="6419850" y="6705600"/>
          <p14:tracePt t="245705" x="6429375" y="6715125"/>
          <p14:tracePt t="245739" x="6438900" y="6724650"/>
          <p14:tracePt t="245775" x="6446838" y="6724650"/>
          <p14:tracePt t="245809" x="6456363" y="6732588"/>
          <p14:tracePt t="245823" x="6456363" y="6742113"/>
          <p14:tracePt t="245830" x="6465888" y="6742113"/>
          <p14:tracePt t="245843" x="6473825" y="6742113"/>
          <p14:tracePt t="245856" x="6473825" y="6751638"/>
          <p14:tracePt t="245872" x="6491288" y="6751638"/>
          <p14:tracePt t="245890" x="6510338" y="6751638"/>
          <p14:tracePt t="245905" x="6518275" y="6751638"/>
          <p14:tracePt t="245922" x="6537325" y="6751638"/>
          <p14:tracePt t="245938" x="6554788" y="6751638"/>
          <p14:tracePt t="245955" x="6562725" y="6751638"/>
          <p14:tracePt t="245971" x="6572250" y="6742113"/>
          <p14:tracePt t="245988" x="6581775" y="6742113"/>
          <p14:tracePt t="246005" x="6589713" y="6742113"/>
          <p14:tracePt t="246021" x="6599238" y="6732588"/>
          <p14:tracePt t="246038" x="6599238" y="6724650"/>
          <p14:tracePt t="246055" x="6608763" y="6724650"/>
          <p14:tracePt t="246071" x="6616700" y="6715125"/>
          <p14:tracePt t="246088" x="6634163" y="6705600"/>
          <p14:tracePt t="246105" x="6643688" y="6705600"/>
          <p14:tracePt t="246122" x="6670675" y="6688138"/>
          <p14:tracePt t="246138" x="6688138" y="6688138"/>
          <p14:tracePt t="246156" x="6724650" y="6680200"/>
          <p14:tracePt t="246172" x="6732588" y="6670675"/>
          <p14:tracePt t="246189" x="6742113" y="6670675"/>
          <p14:tracePt t="246205" x="6759575" y="6661150"/>
          <p14:tracePt t="246239" x="6769100" y="6653213"/>
          <p14:tracePt t="246255" x="6777038" y="6653213"/>
          <p14:tracePt t="246273" x="6786563" y="6653213"/>
          <p14:tracePt t="246290" x="6804025" y="6653213"/>
          <p14:tracePt t="246306" x="6813550" y="6653213"/>
          <p14:tracePt t="246322" x="6831013" y="6643688"/>
          <p14:tracePt t="246339" x="6840538" y="6643688"/>
          <p14:tracePt t="246355" x="6858000" y="6634163"/>
          <p14:tracePt t="246372" x="6867525" y="6634163"/>
          <p14:tracePt t="246390" x="6884988" y="6626225"/>
          <p14:tracePt t="246405" x="6894513" y="6626225"/>
          <p14:tracePt t="246423" x="6902450" y="6626225"/>
          <p14:tracePt t="246439" x="6911975" y="6626225"/>
          <p14:tracePt t="246456" x="6919913" y="6626225"/>
          <p14:tracePt t="246473" x="6919913" y="6616700"/>
          <p14:tracePt t="246489" x="6929438" y="6616700"/>
          <p14:tracePt t="246505" x="6938963" y="6616700"/>
          <p14:tracePt t="246522" x="6956425" y="6616700"/>
          <p14:tracePt t="246540" x="6965950" y="6616700"/>
          <p14:tracePt t="246555" x="6983413" y="6616700"/>
          <p14:tracePt t="246572" x="6991350" y="6608763"/>
          <p14:tracePt t="246589" x="7018338" y="6599238"/>
          <p14:tracePt t="246605" x="7045325" y="6599238"/>
          <p14:tracePt t="246622" x="7089775" y="6599238"/>
          <p14:tracePt t="246639" x="7126288" y="6589713"/>
          <p14:tracePt t="246656" x="7161213" y="6589713"/>
          <p14:tracePt t="246672" x="7180263" y="6589713"/>
          <p14:tracePt t="246689" x="7197725" y="6589713"/>
          <p14:tracePt t="246705" x="7224713" y="6581775"/>
          <p14:tracePt t="246722" x="7242175" y="6581775"/>
          <p14:tracePt t="246739" x="7259638" y="6572250"/>
          <p14:tracePt t="246755" x="7277100" y="6572250"/>
          <p14:tracePt t="246772" x="7286625" y="6572250"/>
          <p14:tracePt t="246789" x="7296150" y="6572250"/>
          <p14:tracePt t="246806" x="7313613" y="6572250"/>
          <p14:tracePt t="246822" x="7323138" y="6572250"/>
          <p14:tracePt t="246839" x="7340600" y="6572250"/>
          <p14:tracePt t="246855" x="7358063" y="6562725"/>
          <p14:tracePt t="246889" x="7375525" y="6562725"/>
          <p14:tracePt t="246923" x="7385050" y="6562725"/>
          <p14:tracePt t="246938" x="7394575" y="6554788"/>
          <p14:tracePt t="246955" x="7429500" y="6554788"/>
          <p14:tracePt t="246971" x="7483475" y="6554788"/>
          <p14:tracePt t="246988" x="7518400" y="6554788"/>
          <p14:tracePt t="247005" x="7545388" y="6554788"/>
          <p14:tracePt t="247021" x="7562850" y="6554788"/>
          <p14:tracePt t="247038" x="7572375" y="6554788"/>
          <p14:tracePt t="247055" x="7581900" y="6554788"/>
          <p14:tracePt t="247071" x="7589838" y="6554788"/>
          <p14:tracePt t="247088" x="7608888" y="6554788"/>
          <p14:tracePt t="247105" x="7616825" y="6554788"/>
          <p14:tracePt t="247121" x="7634288" y="6554788"/>
          <p14:tracePt t="247138" x="7643813" y="6554788"/>
          <p14:tracePt t="247155" x="7653338" y="6554788"/>
          <p14:tracePt t="247171" x="7670800" y="6554788"/>
          <p14:tracePt t="247189" x="7705725" y="6554788"/>
          <p14:tracePt t="247205" x="7732713" y="6554788"/>
          <p14:tracePt t="247222" x="7759700" y="6554788"/>
          <p14:tracePt t="247239" x="7796213" y="6554788"/>
          <p14:tracePt t="247255" x="7823200" y="6554788"/>
          <p14:tracePt t="247272" x="7831138" y="6554788"/>
          <p14:tracePt t="247289" x="7848600" y="6554788"/>
          <p14:tracePt t="247307" x="7858125" y="6562725"/>
          <p14:tracePt t="247322" x="7885113" y="6562725"/>
          <p14:tracePt t="247340" x="7912100" y="6562725"/>
          <p14:tracePt t="247355" x="7920038" y="6562725"/>
          <p14:tracePt t="247372" x="7929563" y="6562725"/>
          <p14:tracePt t="247389" x="7939088" y="6562725"/>
          <p14:tracePt t="247854" x="7983538" y="6562725"/>
          <p14:tracePt t="247861" x="8010525" y="6581775"/>
          <p14:tracePt t="247873" x="8027988" y="6581775"/>
          <p14:tracePt t="247889" x="8054975" y="6589713"/>
          <p14:tracePt t="247905" x="8072438" y="6599238"/>
          <p14:tracePt t="247922" x="8081963" y="6599238"/>
          <p14:tracePt t="247938" x="8089900" y="6599238"/>
          <p14:tracePt t="247971" x="8099425" y="6599238"/>
          <p14:tracePt t="247988" x="8108950" y="6599238"/>
          <p14:tracePt t="248005" x="8126413" y="6599238"/>
          <p14:tracePt t="248021" x="8143875" y="6599238"/>
          <p14:tracePt t="248038" x="8170863" y="6589713"/>
          <p14:tracePt t="248055" x="8188325" y="6589713"/>
          <p14:tracePt t="248071" x="8205788" y="6581775"/>
          <p14:tracePt t="248088" x="8215313" y="6581775"/>
          <p14:tracePt t="248105" x="8224838" y="6572250"/>
          <p14:tracePt t="248121" x="8232775" y="6572250"/>
          <p14:tracePt t="248138" x="8251825" y="6572250"/>
          <p14:tracePt t="248155" x="8251825" y="6562725"/>
          <p14:tracePt t="248172" x="8259763" y="6562725"/>
          <p14:tracePt t="248189" x="8259763" y="6554788"/>
          <p14:tracePt t="248205" x="8269288" y="6545263"/>
          <p14:tracePt t="248222" x="8269288" y="6537325"/>
          <p14:tracePt t="248239" x="8269288" y="6527800"/>
          <p14:tracePt t="248256" x="8269288" y="6518275"/>
          <p14:tracePt t="248272" x="8269288" y="6510338"/>
          <p14:tracePt t="248289" x="8269288" y="6500813"/>
          <p14:tracePt t="248322" x="8269288" y="6491288"/>
          <p14:tracePt t="248347" x="8269288" y="6483350"/>
          <p14:tracePt t="248367" x="8269288" y="6473825"/>
          <p14:tracePt t="248429" x="8269288" y="6465888"/>
          <p14:tracePt t="248483" x="8269288" y="6456363"/>
          <p14:tracePt t="248517" x="8269288" y="6446838"/>
          <p14:tracePt t="248531" x="8269288" y="6438900"/>
          <p14:tracePt t="248566" x="8269288" y="6429375"/>
          <p14:tracePt t="248607" x="8259763" y="6419850"/>
          <p14:tracePt t="248769" x="8251825" y="6419850"/>
          <p14:tracePt t="248790" x="8242300" y="6419850"/>
          <p14:tracePt t="248844" x="8232775" y="6419850"/>
          <p14:tracePt t="248994" x="8224838" y="6419850"/>
          <p14:tracePt t="249292" x="8232775" y="6429375"/>
          <p14:tracePt t="249308" x="8232775" y="6438900"/>
          <p14:tracePt t="249322" x="8232775" y="6446838"/>
          <p14:tracePt t="249339" x="8232775" y="6465888"/>
          <p14:tracePt t="249355" x="8232775" y="6483350"/>
          <p14:tracePt t="249372" x="8232775" y="6500813"/>
          <p14:tracePt t="249389" x="8232775" y="6527800"/>
          <p14:tracePt t="249406" x="8232775" y="6537325"/>
          <p14:tracePt t="249422" x="8232775" y="6554788"/>
          <p14:tracePt t="249440" x="8224838" y="6572250"/>
          <p14:tracePt t="249455" x="8215313" y="6581775"/>
          <p14:tracePt t="249472" x="8215313" y="6589713"/>
          <p14:tracePt t="249477" x="8205788" y="6599238"/>
          <p14:tracePt t="249489" x="8205788" y="6608763"/>
          <p14:tracePt t="249509" x="8197850" y="6616700"/>
          <p14:tracePt t="249523" x="8197850" y="6626225"/>
          <p14:tracePt t="249539" x="8197850" y="6634163"/>
          <p14:tracePt t="249556" x="8180388" y="6643688"/>
          <p14:tracePt t="249589" x="8180388" y="6653213"/>
          <p14:tracePt t="249605" x="8180388" y="6661150"/>
          <p14:tracePt t="249622" x="8170863" y="6661150"/>
          <p14:tracePt t="249639" x="8170863" y="6670675"/>
          <p14:tracePt t="249660" x="8170863" y="6680200"/>
          <p14:tracePt t="249694" x="8170863" y="6688138"/>
          <p14:tracePt t="249708" x="8170863" y="6697663"/>
          <p14:tracePt t="249918" x="8180388" y="6697663"/>
          <p14:tracePt t="249938" x="8180388" y="6688138"/>
          <p14:tracePt t="250014" x="8180388" y="6680200"/>
          <p14:tracePt t="250385" x="8188325" y="6680200"/>
          <p14:tracePt t="250891" x="8197850" y="6680200"/>
          <p14:tracePt t="250903" x="8197850" y="6670675"/>
          <p14:tracePt t="251053" x="8197850" y="6661150"/>
          <p14:tracePt t="251115" x="8205788" y="6661150"/>
          <p14:tracePt t="251150" x="8215313" y="6661150"/>
          <p14:tracePt t="251156" x="8224838" y="6661150"/>
          <p14:tracePt t="251172" x="8232775" y="6661150"/>
          <p14:tracePt t="251179" x="8232775" y="6670675"/>
          <p14:tracePt t="251189" x="8251825" y="6670675"/>
          <p14:tracePt t="251205" x="8277225" y="6688138"/>
          <p14:tracePt t="251222" x="8304213" y="6697663"/>
          <p14:tracePt t="251239" x="8348663" y="6715125"/>
          <p14:tracePt t="251255" x="8385175" y="6732588"/>
          <p14:tracePt t="251273" x="8439150" y="6742113"/>
          <p14:tracePt t="251291" x="8456613" y="6751638"/>
          <p14:tracePt t="251309" x="8491538" y="6759575"/>
          <p14:tracePt t="251322" x="8501063" y="6769100"/>
          <p14:tracePt t="251339" x="8518525" y="6769100"/>
          <p14:tracePt t="251355" x="8528050" y="6769100"/>
          <p14:tracePt t="252539" x="8296275" y="6777038"/>
          <p14:tracePt t="252546" x="7742238" y="6769100"/>
          <p14:tracePt t="252555" x="7412038" y="6724650"/>
          <p14:tracePt t="252573" x="6796088" y="6599238"/>
          <p14:tracePt t="252589" x="6276975" y="6510338"/>
          <p14:tracePt t="252607" x="5429250" y="6384925"/>
          <p14:tracePt t="252622" x="5303838" y="6357938"/>
          <p14:tracePt t="252639" x="5045075" y="6323013"/>
          <p14:tracePt t="252655" x="4714875" y="6296025"/>
          <p14:tracePt t="252672" x="4527550" y="6286500"/>
          <p14:tracePt t="252689" x="4330700" y="6286500"/>
          <p14:tracePt t="252705" x="4160838" y="6296025"/>
          <p14:tracePt t="252723" x="4062413" y="6313488"/>
          <p14:tracePt t="252739" x="3929063" y="6348413"/>
          <p14:tracePt t="252756" x="3786188" y="6375400"/>
          <p14:tracePt t="252772" x="3643313" y="6411913"/>
          <p14:tracePt t="252789" x="3554413" y="6438900"/>
          <p14:tracePt t="252805" x="3384550" y="6473825"/>
          <p14:tracePt t="252822" x="3241675" y="6510338"/>
          <p14:tracePt t="252840" x="3116263" y="6527800"/>
          <p14:tracePt t="252855" x="3071813" y="6537325"/>
          <p14:tracePt t="252873" x="3017838" y="6545263"/>
          <p14:tracePt t="252889" x="2990850" y="6554788"/>
          <p14:tracePt t="252905" x="2946400" y="6554788"/>
          <p14:tracePt t="252922" x="2894013" y="6581775"/>
          <p14:tracePt t="252938" x="2847975" y="6581775"/>
          <p14:tracePt t="252955" x="2813050" y="6599238"/>
          <p14:tracePt t="252971" x="2776538" y="6599238"/>
          <p14:tracePt t="252988" x="2759075" y="6616700"/>
          <p14:tracePt t="253005" x="2732088" y="6626225"/>
          <p14:tracePt t="253021" x="2705100" y="6643688"/>
          <p14:tracePt t="253038" x="2697163" y="6653213"/>
          <p14:tracePt t="253055" x="2679700" y="6661150"/>
          <p14:tracePt t="253071" x="2652713" y="6670675"/>
          <p14:tracePt t="253088" x="2652713" y="6680200"/>
          <p14:tracePt t="253105" x="2633663" y="6688138"/>
          <p14:tracePt t="253138" x="2625725" y="6688138"/>
          <p14:tracePt t="253175" x="2616200" y="6688138"/>
          <p14:tracePt t="253477" x="2598738" y="6688138"/>
          <p14:tracePt t="253483" x="2562225" y="6697663"/>
          <p14:tracePt t="253490" x="2536825" y="6705600"/>
          <p14:tracePt t="253505" x="2509838" y="6705600"/>
          <p14:tracePt t="253522" x="2482850" y="6705600"/>
          <p14:tracePt t="253539" x="2455863" y="6705600"/>
          <p14:tracePt t="253555" x="2438400" y="6705600"/>
          <p14:tracePt t="253572" x="2411413" y="6705600"/>
          <p14:tracePt t="253589" x="2393950" y="6697663"/>
          <p14:tracePt t="253605" x="2366963" y="66976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3D361-E8BB-411E-869A-F7BDAB0163AB}"/>
              </a:ext>
            </a:extLst>
          </p:cNvPr>
          <p:cNvSpPr txBox="1"/>
          <p:nvPr/>
        </p:nvSpPr>
        <p:spPr>
          <a:xfrm>
            <a:off x="1461656" y="1316188"/>
            <a:ext cx="952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III. </a:t>
            </a:r>
            <a:r>
              <a:rPr lang="en-US" sz="2800" dirty="0" err="1"/>
              <a:t>Rumus</a:t>
            </a:r>
            <a:r>
              <a:rPr lang="en-US" sz="2800" dirty="0"/>
              <a:t> – </a:t>
            </a:r>
            <a:r>
              <a:rPr lang="en-US" sz="2800" dirty="0" err="1"/>
              <a:t>rumus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tan (a + b) dan tan (a - b)</a:t>
            </a:r>
            <a:endParaRPr lang="en-ID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croll: Vertical 2">
                <a:extLst>
                  <a:ext uri="{FF2B5EF4-FFF2-40B4-BE49-F238E27FC236}">
                    <a16:creationId xmlns:a16="http://schemas.microsoft.com/office/drawing/2014/main" id="{8E63AA23-A17D-4A18-BD86-A2AF04BE2DB3}"/>
                  </a:ext>
                </a:extLst>
              </p:cNvPr>
              <p:cNvSpPr/>
              <p:nvPr/>
            </p:nvSpPr>
            <p:spPr>
              <a:xfrm>
                <a:off x="1662545" y="2355274"/>
                <a:ext cx="5569527" cy="2590800"/>
              </a:xfrm>
              <a:prstGeom prst="verticalScroll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Rumus 1.7</a:t>
                </a:r>
              </a:p>
              <a:p>
                <a:pPr algn="ctr"/>
                <a:br>
                  <a:rPr lang="en-US" b="1" dirty="0"/>
                </a:br>
                <a:r>
                  <a:rPr lang="en-US" dirty="0"/>
                  <a:t>tan (a + b)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n-US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dirty="0"/>
                  <a:t>tan (a – b)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3" name="Scroll: Vertical 2">
                <a:extLst>
                  <a:ext uri="{FF2B5EF4-FFF2-40B4-BE49-F238E27FC236}">
                    <a16:creationId xmlns:a16="http://schemas.microsoft.com/office/drawing/2014/main" id="{8E63AA23-A17D-4A18-BD86-A2AF04BE2D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5" y="2355274"/>
                <a:ext cx="5569527" cy="2590800"/>
              </a:xfrm>
              <a:prstGeom prst="vertic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B755D8-088F-425E-9E84-1875058CA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34"/>
    </mc:Choice>
    <mc:Fallback>
      <p:transition spd="slow" advTm="6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4309" x="795338" y="5000625"/>
          <p14:tracePt t="4608" x="795338" y="4973638"/>
          <p14:tracePt t="4615" x="795338" y="4919663"/>
          <p14:tracePt t="4621" x="812800" y="4857750"/>
          <p14:tracePt t="4636" x="839788" y="4751388"/>
          <p14:tracePt t="4653" x="866775" y="4652963"/>
          <p14:tracePt t="4669" x="911225" y="4545013"/>
          <p14:tracePt t="4686" x="965200" y="4465638"/>
          <p14:tracePt t="4703" x="1071563" y="4357688"/>
          <p14:tracePt t="4720" x="1179513" y="4259263"/>
          <p14:tracePt t="4736" x="1347788" y="4108450"/>
          <p14:tracePt t="4753" x="1482725" y="3983038"/>
          <p14:tracePt t="4770" x="1884363" y="3741738"/>
          <p14:tracePt t="4786" x="2143125" y="3527425"/>
          <p14:tracePt t="4803" x="2455863" y="3232150"/>
          <p14:tracePt t="4819" x="3125788" y="2857500"/>
          <p14:tracePt t="4836" x="3490913" y="2697163"/>
          <p14:tracePt t="4853" x="4010025" y="2446338"/>
          <p14:tracePt t="4869" x="4303713" y="2347913"/>
          <p14:tracePt t="4886" x="4633913" y="2276475"/>
          <p14:tracePt t="4903" x="4938713" y="2214563"/>
          <p14:tracePt t="4919" x="5268913" y="2152650"/>
          <p14:tracePt t="4936" x="5456238" y="2116138"/>
          <p14:tracePt t="4953" x="5608638" y="2098675"/>
          <p14:tracePt t="4969" x="5894388" y="2062163"/>
          <p14:tracePt t="4986" x="6018213" y="2044700"/>
          <p14:tracePt t="5004" x="6134100" y="2009775"/>
          <p14:tracePt t="5020" x="6205538" y="1982788"/>
          <p14:tracePt t="5038" x="6259513" y="1955800"/>
          <p14:tracePt t="5053" x="6276975" y="1946275"/>
          <p14:tracePt t="5070" x="6286500" y="1938338"/>
          <p14:tracePt t="5087" x="6303963" y="1928813"/>
          <p14:tracePt t="5103" x="6330950" y="1928813"/>
          <p14:tracePt t="5120" x="6367463" y="1911350"/>
          <p14:tracePt t="5137" x="6375400" y="1911350"/>
          <p14:tracePt t="5154" x="6384925" y="1901825"/>
          <p14:tracePt t="5170" x="6394450" y="1901825"/>
          <p14:tracePt t="5187" x="6402388" y="1893888"/>
          <p14:tracePt t="5203" x="6411913" y="1874838"/>
          <p14:tracePt t="5220" x="6411913" y="1866900"/>
          <p14:tracePt t="5253" x="6411913" y="1857375"/>
          <p14:tracePt t="5278" x="6411913" y="1847850"/>
          <p14:tracePt t="5340" x="6411913" y="1839913"/>
          <p14:tracePt t="5640" x="6394450" y="1839913"/>
          <p14:tracePt t="5646" x="6357938" y="1839913"/>
          <p14:tracePt t="5654" x="6323013" y="1839913"/>
          <p14:tracePt t="5670" x="6276975" y="1839913"/>
          <p14:tracePt t="5686" x="6242050" y="1839913"/>
          <p14:tracePt t="5703" x="6215063" y="1839913"/>
          <p14:tracePt t="5720" x="6197600" y="1839913"/>
          <p14:tracePt t="5736" x="6170613" y="1839913"/>
          <p14:tracePt t="5753" x="6161088" y="1839913"/>
          <p14:tracePt t="5769" x="6153150" y="1839913"/>
          <p14:tracePt t="5899" x="6161088" y="1839913"/>
          <p14:tracePt t="5919" x="6170613" y="1839913"/>
          <p14:tracePt t="5934" x="6180138" y="1839913"/>
          <p14:tracePt t="5940" x="6188075" y="1830388"/>
          <p14:tracePt t="5954" x="6197600" y="1830388"/>
          <p14:tracePt t="5969" x="6215063" y="1830388"/>
          <p14:tracePt t="5987" x="6224588" y="1822450"/>
          <p14:tracePt t="6003" x="6242050" y="1822450"/>
          <p14:tracePt t="6020" x="6259513" y="1822450"/>
          <p14:tracePt t="6037" x="6323013" y="1812925"/>
          <p14:tracePt t="6053" x="6491288" y="1795463"/>
          <p14:tracePt t="6071" x="6965950" y="1741488"/>
          <p14:tracePt t="6087" x="7153275" y="1724025"/>
          <p14:tracePt t="6104" x="7323138" y="1724025"/>
          <p14:tracePt t="6120" x="7500938" y="1714500"/>
          <p14:tracePt t="6137" x="7581900" y="1724025"/>
          <p14:tracePt t="6153" x="7661275" y="1731963"/>
          <p14:tracePt t="6170" x="7769225" y="1741488"/>
          <p14:tracePt t="6187" x="7991475" y="1768475"/>
          <p14:tracePt t="6203" x="8062913" y="1768475"/>
          <p14:tracePt t="6221" x="8116888" y="1776413"/>
          <p14:tracePt t="6238" x="8143875" y="1785938"/>
          <p14:tracePt t="6255" x="8188325" y="1795463"/>
          <p14:tracePt t="6270" x="8348663" y="1795463"/>
          <p14:tracePt t="6287" x="8483600" y="1795463"/>
          <p14:tracePt t="6303" x="8572500" y="1795463"/>
          <p14:tracePt t="6320" x="8626475" y="1795463"/>
          <p14:tracePt t="6338" x="8634413" y="1795463"/>
          <p14:tracePt t="6353" x="8643938" y="1795463"/>
          <p14:tracePt t="6370" x="8653463" y="1795463"/>
          <p14:tracePt t="6387" x="8661400" y="1795463"/>
          <p14:tracePt t="6414" x="8661400" y="1785938"/>
          <p14:tracePt t="6469" x="8661400" y="1776413"/>
          <p14:tracePt t="6496" x="8661400" y="1768475"/>
          <p14:tracePt t="6530" x="8661400" y="1758950"/>
          <p14:tracePt t="6538" x="8653463" y="1758950"/>
          <p14:tracePt t="6551" x="8643938" y="1758950"/>
          <p14:tracePt t="6557" x="8634413" y="1751013"/>
          <p14:tracePt t="6571" x="8609013" y="1741488"/>
          <p14:tracePt t="6587" x="8582025" y="1741488"/>
          <p14:tracePt t="6605" x="8518525" y="1731963"/>
          <p14:tracePt t="6620" x="8456613" y="1724025"/>
          <p14:tracePt t="6638" x="8402638" y="1714500"/>
          <p14:tracePt t="6654" x="8313738" y="1714500"/>
          <p14:tracePt t="6670" x="8251825" y="1714500"/>
          <p14:tracePt t="6687" x="8081963" y="1731963"/>
          <p14:tracePt t="6703" x="7983538" y="1741488"/>
          <p14:tracePt t="6721" x="7867650" y="1758950"/>
          <p14:tracePt t="6737" x="7796213" y="1758950"/>
          <p14:tracePt t="6755" x="7697788" y="1758950"/>
          <p14:tracePt t="6770" x="7599363" y="1758950"/>
          <p14:tracePt t="6786" x="7500938" y="1758950"/>
          <p14:tracePt t="6803" x="7375525" y="1758950"/>
          <p14:tracePt t="6819" x="7331075" y="1758950"/>
          <p14:tracePt t="6836" x="7269163" y="1758950"/>
          <p14:tracePt t="6853" x="7197725" y="1768475"/>
          <p14:tracePt t="6870" x="7000875" y="1776413"/>
          <p14:tracePt t="6886" x="6911975" y="1776413"/>
          <p14:tracePt t="6903" x="6840538" y="1785938"/>
          <p14:tracePt t="6919" x="6751638" y="1795463"/>
          <p14:tracePt t="6936" x="6697663" y="1803400"/>
          <p14:tracePt t="6953" x="6616700" y="1812925"/>
          <p14:tracePt t="6969" x="6554788" y="1812925"/>
          <p14:tracePt t="6986" x="6473825" y="1812925"/>
          <p14:tracePt t="7003" x="6446838" y="1812925"/>
          <p14:tracePt t="7020" x="6419850" y="1812925"/>
          <p14:tracePt t="7036" x="6402388" y="1812925"/>
          <p14:tracePt t="7053" x="6384925" y="1803400"/>
          <p14:tracePt t="7070" x="6367463" y="1795463"/>
          <p14:tracePt t="7087" x="6357938" y="1795463"/>
          <p14:tracePt t="7104" x="6340475" y="1785938"/>
          <p14:tracePt t="7138" x="6323013" y="1768475"/>
          <p14:tracePt t="7153" x="6303963" y="1758950"/>
          <p14:tracePt t="7170" x="6296025" y="1751013"/>
          <p14:tracePt t="7187" x="6276975" y="1751013"/>
          <p14:tracePt t="7203" x="6259513" y="1741488"/>
          <p14:tracePt t="7220" x="6251575" y="1731963"/>
          <p14:tracePt t="7237" x="6242050" y="1731963"/>
          <p14:tracePt t="7254" x="6232525" y="1731963"/>
          <p14:tracePt t="7276" x="6224588" y="1731963"/>
          <p14:tracePt t="7488" x="6188075" y="1724025"/>
          <p14:tracePt t="7495" x="6143625" y="1704975"/>
          <p14:tracePt t="7503" x="6062663" y="1697038"/>
          <p14:tracePt t="7521" x="5894388" y="1652588"/>
          <p14:tracePt t="7537" x="5776913" y="1633538"/>
          <p14:tracePt t="7553" x="5705475" y="1633538"/>
          <p14:tracePt t="7557" x="5670550" y="1625600"/>
          <p14:tracePt t="7570" x="5626100" y="1625600"/>
          <p14:tracePt t="7587" x="5581650" y="1625600"/>
          <p14:tracePt t="7603" x="5554663" y="1625600"/>
          <p14:tracePt t="7620" x="5537200" y="1625600"/>
          <p14:tracePt t="7637" x="5518150" y="1625600"/>
          <p14:tracePt t="7654" x="5500688" y="1625600"/>
          <p14:tracePt t="7671" x="5491163" y="1625600"/>
          <p14:tracePt t="7687" x="5483225" y="1625600"/>
          <p14:tracePt t="7703" x="5473700" y="1625600"/>
          <p14:tracePt t="7720" x="5456238" y="1633538"/>
          <p14:tracePt t="7754" x="5438775" y="1633538"/>
          <p14:tracePt t="7770" x="5419725" y="1633538"/>
          <p14:tracePt t="7786" x="5402263" y="1643063"/>
          <p14:tracePt t="7803" x="5375275" y="1643063"/>
          <p14:tracePt t="7819" x="5357813" y="1652588"/>
          <p14:tracePt t="7836" x="5340350" y="1652588"/>
          <p14:tracePt t="7853" x="5330825" y="1652588"/>
          <p14:tracePt t="7869" x="5322888" y="1660525"/>
          <p14:tracePt t="7903" x="5313363" y="1670050"/>
          <p14:tracePt t="7936" x="5313363" y="1679575"/>
          <p14:tracePt t="7979" x="5313363" y="1687513"/>
          <p14:tracePt t="7986" x="5303838" y="1687513"/>
          <p14:tracePt t="7993" x="5303838" y="1697038"/>
          <p14:tracePt t="8008" x="5295900" y="1697038"/>
          <p14:tracePt t="8028" x="5295900" y="1704975"/>
          <p14:tracePt t="8037" x="5286375" y="1704975"/>
          <p14:tracePt t="8055" x="5268913" y="1724025"/>
          <p14:tracePt t="8070" x="5259388" y="1731963"/>
          <p14:tracePt t="8087" x="5251450" y="1741488"/>
          <p14:tracePt t="8103" x="5232400" y="1751013"/>
          <p14:tracePt t="8120" x="5232400" y="1758950"/>
          <p14:tracePt t="8136" x="5224463" y="1758950"/>
          <p14:tracePt t="8295" x="5232400" y="1758950"/>
          <p14:tracePt t="8302" x="5241925" y="1758950"/>
          <p14:tracePt t="8315" x="5241925" y="1768475"/>
          <p14:tracePt t="8322" x="5251450" y="1768475"/>
          <p14:tracePt t="8337" x="5259388" y="1768475"/>
          <p14:tracePt t="8353" x="5268913" y="1768475"/>
          <p14:tracePt t="8370" x="5286375" y="1776413"/>
          <p14:tracePt t="8387" x="5303838" y="1776413"/>
          <p14:tracePt t="8404" x="5322888" y="1785938"/>
          <p14:tracePt t="8420" x="5348288" y="1795463"/>
          <p14:tracePt t="8438" x="5375275" y="1795463"/>
          <p14:tracePt t="8453" x="5384800" y="1795463"/>
          <p14:tracePt t="8470" x="5402263" y="1803400"/>
          <p14:tracePt t="8487" x="5429250" y="1812925"/>
          <p14:tracePt t="8520" x="5446713" y="1812925"/>
          <p14:tracePt t="8537" x="5456238" y="1812925"/>
          <p14:tracePt t="8553" x="5465763" y="1812925"/>
          <p14:tracePt t="8570" x="5473700" y="1812925"/>
          <p14:tracePt t="8588" x="5491163" y="1803400"/>
          <p14:tracePt t="8603" x="5500688" y="1803400"/>
          <p14:tracePt t="8620" x="5518150" y="1803400"/>
          <p14:tracePt t="8637" x="5572125" y="1776413"/>
          <p14:tracePt t="8653" x="5608638" y="1758950"/>
          <p14:tracePt t="8671" x="5653088" y="1741488"/>
          <p14:tracePt t="8687" x="5670550" y="1741488"/>
          <p14:tracePt t="8704" x="5697538" y="1724025"/>
          <p14:tracePt t="8720" x="5705475" y="1714500"/>
          <p14:tracePt t="8737" x="5705475" y="1704975"/>
          <p14:tracePt t="8753" x="5705475" y="1679575"/>
          <p14:tracePt t="8770" x="5705475" y="1670050"/>
          <p14:tracePt t="8786" x="5697538" y="1643063"/>
          <p14:tracePt t="8803" x="5680075" y="1616075"/>
          <p14:tracePt t="8819" x="5626100" y="1562100"/>
          <p14:tracePt t="8836" x="5599113" y="1544638"/>
          <p14:tracePt t="8853" x="5572125" y="1536700"/>
          <p14:tracePt t="8869" x="5545138" y="1527175"/>
          <p14:tracePt t="8886" x="5527675" y="1517650"/>
          <p14:tracePt t="8903" x="5510213" y="1509713"/>
          <p14:tracePt t="8919" x="5500688" y="1509713"/>
          <p14:tracePt t="8936" x="5473700" y="1517650"/>
          <p14:tracePt t="8953" x="5465763" y="1527175"/>
          <p14:tracePt t="8971" x="5456238" y="1536700"/>
          <p14:tracePt t="8986" x="5446713" y="1536700"/>
          <p14:tracePt t="9003" x="5438775" y="1544638"/>
          <p14:tracePt t="9020" x="5429250" y="1554163"/>
          <p14:tracePt t="9037" x="5419725" y="1562100"/>
          <p14:tracePt t="9055" x="5419725" y="1571625"/>
          <p14:tracePt t="9082" x="5419725" y="1581150"/>
          <p14:tracePt t="9102" x="5419725" y="1589088"/>
          <p14:tracePt t="9123" x="5429250" y="1589088"/>
          <p14:tracePt t="9129" x="5429250" y="1598613"/>
          <p14:tracePt t="9137" x="5438775" y="1616075"/>
          <p14:tracePt t="9153" x="5438775" y="1633538"/>
          <p14:tracePt t="9170" x="5446713" y="1697038"/>
          <p14:tracePt t="9187" x="5456238" y="1731963"/>
          <p14:tracePt t="9204" x="5456238" y="1758950"/>
          <p14:tracePt t="9220" x="5465763" y="1785938"/>
          <p14:tracePt t="9238" x="5473700" y="1803400"/>
          <p14:tracePt t="9280" x="5483225" y="1803400"/>
          <p14:tracePt t="9308" x="5483225" y="1795463"/>
          <p14:tracePt t="9314" x="5491163" y="1795463"/>
          <p14:tracePt t="9322" x="5491163" y="1785938"/>
          <p14:tracePt t="9337" x="5491163" y="1776413"/>
          <p14:tracePt t="9356" x="5500688" y="1768475"/>
          <p14:tracePt t="9370" x="5500688" y="1758950"/>
          <p14:tracePt t="9387" x="5510213" y="1758950"/>
          <p14:tracePt t="9403" x="5510213" y="1751013"/>
          <p14:tracePt t="9420" x="5518150" y="1751013"/>
          <p14:tracePt t="9439" x="5527675" y="1751013"/>
          <p14:tracePt t="9453" x="5554663" y="1751013"/>
          <p14:tracePt t="9471" x="5732463" y="1751013"/>
          <p14:tracePt t="9487" x="5857875" y="1751013"/>
          <p14:tracePt t="9504" x="6000750" y="1758950"/>
          <p14:tracePt t="9520" x="6286500" y="1768475"/>
          <p14:tracePt t="9537" x="6411913" y="1785938"/>
          <p14:tracePt t="9541" x="6446838" y="1785938"/>
          <p14:tracePt t="9553" x="6500813" y="1795463"/>
          <p14:tracePt t="9570" x="6562725" y="1803400"/>
          <p14:tracePt t="9587" x="6634163" y="1822450"/>
          <p14:tracePt t="9603" x="6804025" y="1839913"/>
          <p14:tracePt t="9621" x="6956425" y="1857375"/>
          <p14:tracePt t="9637" x="7037388" y="1857375"/>
          <p14:tracePt t="9653" x="7099300" y="1866900"/>
          <p14:tracePt t="9670" x="7197725" y="1874838"/>
          <p14:tracePt t="9687" x="7251700" y="1874838"/>
          <p14:tracePt t="9703" x="7296150" y="1874838"/>
          <p14:tracePt t="9720" x="7313613" y="1874838"/>
          <p14:tracePt t="9737" x="7331075" y="1874838"/>
          <p14:tracePt t="9770" x="7340600" y="1874838"/>
          <p14:tracePt t="9786" x="7348538" y="1866900"/>
          <p14:tracePt t="9819" x="7348538" y="1857375"/>
          <p14:tracePt t="9873" x="7358063" y="1857375"/>
          <p14:tracePt t="9928" x="7367588" y="1857375"/>
          <p14:tracePt t="9948" x="7367588" y="1866900"/>
          <p14:tracePt t="9976" x="7375525" y="1866900"/>
          <p14:tracePt t="9983" x="7385050" y="1866900"/>
          <p14:tracePt t="9997" x="7394575" y="1866900"/>
          <p14:tracePt t="10004" x="7402513" y="1866900"/>
          <p14:tracePt t="10019" x="7419975" y="1866900"/>
          <p14:tracePt t="10037" x="7439025" y="1866900"/>
          <p14:tracePt t="10053" x="7466013" y="1857375"/>
          <p14:tracePt t="10070" x="7473950" y="1857375"/>
          <p14:tracePt t="10087" x="7483475" y="1847850"/>
          <p14:tracePt t="10103" x="7491413" y="1839913"/>
          <p14:tracePt t="10120" x="7500938" y="1839913"/>
          <p14:tracePt t="10137" x="7510463" y="1822450"/>
          <p14:tracePt t="10155" x="7527925" y="1812925"/>
          <p14:tracePt t="10170" x="7537450" y="1795463"/>
          <p14:tracePt t="10188" x="7537450" y="1785938"/>
          <p14:tracePt t="10203" x="7562850" y="1768475"/>
          <p14:tracePt t="10220" x="7572375" y="1751013"/>
          <p14:tracePt t="10239" x="7589838" y="1741488"/>
          <p14:tracePt t="10253" x="7589838" y="1731963"/>
          <p14:tracePt t="10271" x="7599363" y="1714500"/>
          <p14:tracePt t="10287" x="7608888" y="1704975"/>
          <p14:tracePt t="10303" x="7608888" y="1697038"/>
          <p14:tracePt t="10320" x="7608888" y="1670050"/>
          <p14:tracePt t="10337" x="7608888" y="1660525"/>
          <p14:tracePt t="10353" x="7599363" y="1643063"/>
          <p14:tracePt t="10370" x="7599363" y="1625600"/>
          <p14:tracePt t="10387" x="7572375" y="1616075"/>
          <p14:tracePt t="10403" x="7562850" y="1608138"/>
          <p14:tracePt t="10422" x="7545388" y="1608138"/>
          <p14:tracePt t="10437" x="7537450" y="1608138"/>
          <p14:tracePt t="10470" x="7527925" y="1608138"/>
          <p14:tracePt t="11709" x="7358063" y="1714500"/>
          <p14:tracePt t="11716" x="7116763" y="1884363"/>
          <p14:tracePt t="11724" x="6858000" y="2036763"/>
          <p14:tracePt t="11737" x="6323013" y="2419350"/>
          <p14:tracePt t="11753" x="6062663" y="2652713"/>
          <p14:tracePt t="11770" x="5813425" y="2867025"/>
          <p14:tracePt t="11786" x="5751513" y="2901950"/>
          <p14:tracePt t="11803" x="5697538" y="2938463"/>
          <p14:tracePt t="11819" x="5680075" y="2938463"/>
          <p14:tracePt t="11836" x="5670550" y="2946400"/>
          <p14:tracePt t="11853" x="5653088" y="2955925"/>
          <p14:tracePt t="11869" x="5653088" y="2965450"/>
          <p14:tracePt t="11886" x="5626100" y="2982913"/>
          <p14:tracePt t="11903" x="5608638" y="3009900"/>
          <p14:tracePt t="11919" x="5562600" y="3062288"/>
          <p14:tracePt t="11936" x="5527675" y="3089275"/>
          <p14:tracePt t="11953" x="5446713" y="3160713"/>
          <p14:tracePt t="11969" x="5394325" y="3197225"/>
          <p14:tracePt t="11986" x="5348288" y="3224213"/>
          <p14:tracePt t="12003" x="5295900" y="3251200"/>
          <p14:tracePt t="12019" x="5276850" y="3259138"/>
          <p14:tracePt t="12036" x="5232400" y="3259138"/>
          <p14:tracePt t="12053" x="5197475" y="3259138"/>
          <p14:tracePt t="12069" x="5108575" y="3241675"/>
          <p14:tracePt t="12086" x="5027613" y="3232150"/>
          <p14:tracePt t="12103" x="4884738" y="3214688"/>
          <p14:tracePt t="12119" x="4803775" y="3205163"/>
          <p14:tracePt t="12137" x="4768850" y="3197225"/>
          <p14:tracePt t="12153" x="4732338" y="3197225"/>
          <p14:tracePt t="12170" x="4714875" y="3197225"/>
          <p14:tracePt t="12187" x="4697413" y="3197225"/>
          <p14:tracePt t="12203" x="4687888" y="3197225"/>
          <p14:tracePt t="12220" x="4679950" y="3197225"/>
          <p14:tracePt t="12237" x="4670425" y="3197225"/>
          <p14:tracePt t="12256" x="4660900" y="3197225"/>
          <p14:tracePt t="12310" x="4660900" y="3187700"/>
          <p14:tracePt t="12413" x="4670425" y="3187700"/>
          <p14:tracePt t="12427" x="4679950" y="3187700"/>
          <p14:tracePt t="12447" x="4687888" y="3187700"/>
          <p14:tracePt t="12461" x="4697413" y="3187700"/>
          <p14:tracePt t="12468" x="4714875" y="3187700"/>
          <p14:tracePt t="12475" x="4724400" y="3187700"/>
          <p14:tracePt t="12487" x="4776788" y="3187700"/>
          <p14:tracePt t="12503" x="4840288" y="3187700"/>
          <p14:tracePt t="12521" x="4946650" y="3205163"/>
          <p14:tracePt t="12537" x="4991100" y="3205163"/>
          <p14:tracePt t="12553" x="5018088" y="3214688"/>
          <p14:tracePt t="12558" x="5027613" y="3214688"/>
          <p14:tracePt t="12570" x="5045075" y="3214688"/>
          <p14:tracePt t="12587" x="5054600" y="3214688"/>
          <p14:tracePt t="12604" x="5072063" y="3214688"/>
          <p14:tracePt t="12637" x="5081588" y="3214688"/>
          <p14:tracePt t="12659" x="5089525" y="3214688"/>
          <p14:tracePt t="12775" x="5089525" y="3205163"/>
          <p14:tracePt t="12808" x="5089525" y="3197225"/>
          <p14:tracePt t="12835" x="5089525" y="3187700"/>
          <p14:tracePt t="12862" x="5081588" y="3187700"/>
          <p14:tracePt t="12897" x="5072063" y="3187700"/>
          <p14:tracePt t="12910" x="5062538" y="3187700"/>
          <p14:tracePt t="12924" x="5054600" y="3187700"/>
          <p14:tracePt t="12931" x="5045075" y="3187700"/>
          <p14:tracePt t="12945" x="5027613" y="3197225"/>
          <p14:tracePt t="12953" x="5018088" y="3197225"/>
          <p14:tracePt t="12969" x="4973638" y="3224213"/>
          <p14:tracePt t="12986" x="4768850" y="3322638"/>
          <p14:tracePt t="13003" x="4670425" y="3394075"/>
          <p14:tracePt t="13020" x="4518025" y="3517900"/>
          <p14:tracePt t="13037" x="4375150" y="3625850"/>
          <p14:tracePt t="13055" x="4197350" y="3751263"/>
          <p14:tracePt t="13070" x="4152900" y="3795713"/>
          <p14:tracePt t="13087" x="4116388" y="3813175"/>
          <p14:tracePt t="13103" x="4081463" y="3840163"/>
          <p14:tracePt t="13120" x="4054475" y="3840163"/>
          <p14:tracePt t="13137" x="4017963" y="3848100"/>
          <p14:tracePt t="13153" x="4000500" y="3848100"/>
          <p14:tracePt t="13171" x="3983038" y="3848100"/>
          <p14:tracePt t="13187" x="3965575" y="3840163"/>
          <p14:tracePt t="13203" x="3956050" y="3840163"/>
          <p14:tracePt t="13494" x="3938588" y="3840163"/>
          <p14:tracePt t="13500" x="3911600" y="3840163"/>
          <p14:tracePt t="13508" x="3884613" y="3840163"/>
          <p14:tracePt t="13520" x="3857625" y="3840163"/>
          <p14:tracePt t="13537" x="3803650" y="3840163"/>
          <p14:tracePt t="13554" x="3776663" y="3830638"/>
          <p14:tracePt t="13557" x="3768725" y="3830638"/>
          <p14:tracePt t="13570" x="3751263" y="3830638"/>
          <p14:tracePt t="13587" x="3732213" y="3830638"/>
          <p14:tracePt t="13603" x="3724275" y="3830638"/>
          <p14:tracePt t="13620" x="3714750" y="3830638"/>
          <p14:tracePt t="13637" x="3705225" y="3822700"/>
          <p14:tracePt t="13670" x="3705225" y="3813175"/>
          <p14:tracePt t="13740" x="3697288" y="3813175"/>
          <p14:tracePt t="13766" x="3687763" y="3813175"/>
          <p14:tracePt t="13780" x="3670300" y="3813175"/>
          <p14:tracePt t="13786" x="3652838" y="3822700"/>
          <p14:tracePt t="13793" x="3625850" y="3822700"/>
          <p14:tracePt t="13803" x="3598863" y="3822700"/>
          <p14:tracePt t="13820" x="3517900" y="3822700"/>
          <p14:tracePt t="13836" x="3490913" y="3822700"/>
          <p14:tracePt t="13853" x="3465513" y="3822700"/>
          <p14:tracePt t="13869" x="3438525" y="3822700"/>
          <p14:tracePt t="13886" x="3429000" y="3822700"/>
          <p14:tracePt t="13903" x="3419475" y="3822700"/>
          <p14:tracePt t="13919" x="3411538" y="3822700"/>
          <p14:tracePt t="13953" x="3402013" y="3822700"/>
          <p14:tracePt t="14055" x="3411538" y="3822700"/>
          <p14:tracePt t="14075" x="3419475" y="3822700"/>
          <p14:tracePt t="14137" x="3429000" y="3822700"/>
          <p14:tracePt t="14185" x="3438525" y="3822700"/>
          <p14:tracePt t="14212" x="3446463" y="3822700"/>
          <p14:tracePt t="14235" x="3455988" y="3822700"/>
          <p14:tracePt t="14254" x="3465513" y="3822700"/>
          <p14:tracePt t="14267" x="3473450" y="3822700"/>
          <p14:tracePt t="14288" x="3482975" y="3822700"/>
          <p14:tracePt t="14301" x="3490913" y="3822700"/>
          <p14:tracePt t="14308" x="3500438" y="3822700"/>
          <p14:tracePt t="14322" x="3509963" y="3822700"/>
          <p14:tracePt t="14337" x="3527425" y="3822700"/>
          <p14:tracePt t="14354" x="3536950" y="3830638"/>
          <p14:tracePt t="14370" x="3554413" y="3830638"/>
          <p14:tracePt t="14387" x="3562350" y="3830638"/>
          <p14:tracePt t="14403" x="3589338" y="3840163"/>
          <p14:tracePt t="14420" x="3616325" y="3840163"/>
          <p14:tracePt t="14437" x="3670300" y="3840163"/>
          <p14:tracePt t="14453" x="3697288" y="3840163"/>
          <p14:tracePt t="14471" x="3741738" y="3840163"/>
          <p14:tracePt t="14487" x="3759200" y="3840163"/>
          <p14:tracePt t="14503" x="3776663" y="3840163"/>
          <p14:tracePt t="14520" x="3795713" y="3840163"/>
          <p14:tracePt t="14537" x="3803650" y="3840163"/>
          <p14:tracePt t="14553" x="3822700" y="3840163"/>
          <p14:tracePt t="14570" x="3830638" y="3840163"/>
          <p14:tracePt t="14602" x="3840163" y="3840163"/>
          <p14:tracePt t="14805" x="3857625" y="3840163"/>
          <p14:tracePt t="14812" x="3867150" y="3840163"/>
          <p14:tracePt t="14819" x="3875088" y="3840163"/>
          <p14:tracePt t="14836" x="3911600" y="3840163"/>
          <p14:tracePt t="14853" x="3919538" y="3840163"/>
          <p14:tracePt t="14869" x="3946525" y="3840163"/>
          <p14:tracePt t="14886" x="3965575" y="3840163"/>
          <p14:tracePt t="14903" x="3973513" y="3840163"/>
          <p14:tracePt t="14919" x="3983038" y="3830638"/>
          <p14:tracePt t="14953" x="3990975" y="3830638"/>
          <p14:tracePt t="14970" x="4000500" y="3822700"/>
          <p14:tracePt t="14987" x="4000500" y="3813175"/>
          <p14:tracePt t="15004" x="4010025" y="3813175"/>
          <p14:tracePt t="15020" x="4017963" y="3813175"/>
          <p14:tracePt t="15037" x="4017963" y="3803650"/>
          <p14:tracePt t="15053" x="4044950" y="3803650"/>
          <p14:tracePt t="15070" x="4062413" y="3786188"/>
          <p14:tracePt t="15087" x="4098925" y="3786188"/>
          <p14:tracePt t="15103" x="4116388" y="3776663"/>
          <p14:tracePt t="15121" x="4125913" y="3768725"/>
          <p14:tracePt t="15137" x="4133850" y="3768725"/>
          <p14:tracePt t="15154" x="4143375" y="3768725"/>
          <p14:tracePt t="15170" x="4152900" y="3768725"/>
          <p14:tracePt t="15187" x="4160838" y="3768725"/>
          <p14:tracePt t="15314" x="4160838" y="3776663"/>
          <p14:tracePt t="15327" x="4160838" y="3786188"/>
          <p14:tracePt t="15354" x="4170363" y="3786188"/>
          <p14:tracePt t="15362" x="4170363" y="3795713"/>
          <p14:tracePt t="15382" x="4179888" y="3803650"/>
          <p14:tracePt t="15389" x="4187825" y="3803650"/>
          <p14:tracePt t="15403" x="4197350" y="3822700"/>
          <p14:tracePt t="15420" x="4205288" y="3822700"/>
          <p14:tracePt t="15437" x="4224338" y="3830638"/>
          <p14:tracePt t="15453" x="4224338" y="3840163"/>
          <p14:tracePt t="15470" x="4232275" y="3848100"/>
          <p14:tracePt t="15487" x="4241800" y="3857625"/>
          <p14:tracePt t="15520" x="4241800" y="3867150"/>
          <p14:tracePt t="15560" x="4251325" y="3867150"/>
          <p14:tracePt t="15580" x="4259263" y="3867150"/>
          <p14:tracePt t="15608" x="4268788" y="3857625"/>
          <p14:tracePt t="15615" x="4276725" y="3857625"/>
          <p14:tracePt t="15622" x="4286250" y="3857625"/>
          <p14:tracePt t="15637" x="4303713" y="3857625"/>
          <p14:tracePt t="15654" x="4330700" y="3848100"/>
          <p14:tracePt t="15670" x="4357688" y="3830638"/>
          <p14:tracePt t="15687" x="4367213" y="3830638"/>
          <p14:tracePt t="15703" x="4384675" y="3822700"/>
          <p14:tracePt t="15720" x="4402138" y="3822700"/>
          <p14:tracePt t="15737" x="4419600" y="3813175"/>
          <p14:tracePt t="15753" x="4429125" y="3803650"/>
          <p14:tracePt t="15770" x="4446588" y="3803650"/>
          <p14:tracePt t="15786" x="4456113" y="3795713"/>
          <p14:tracePt t="15819" x="4456113" y="3786188"/>
          <p14:tracePt t="15836" x="4456113" y="3776663"/>
          <p14:tracePt t="15866" x="4456113" y="3768725"/>
          <p14:tracePt t="15872" x="4465638" y="3768725"/>
          <p14:tracePt t="15893" x="4465638" y="3759200"/>
          <p14:tracePt t="15927" x="4465638" y="3751263"/>
          <p14:tracePt t="15955" x="4465638" y="3741738"/>
          <p14:tracePt t="15961" x="4465638" y="3732213"/>
          <p14:tracePt t="16360" x="4473575" y="3714750"/>
          <p14:tracePt t="16367" x="4500563" y="3697288"/>
          <p14:tracePt t="16374" x="4527550" y="3679825"/>
          <p14:tracePt t="16387" x="4554538" y="3660775"/>
          <p14:tracePt t="16403" x="4589463" y="3633788"/>
          <p14:tracePt t="16421" x="4616450" y="3616325"/>
          <p14:tracePt t="16437" x="4633913" y="3616325"/>
          <p14:tracePt t="16454" x="4643438" y="3608388"/>
          <p14:tracePt t="16470" x="4670425" y="3598863"/>
          <p14:tracePt t="16487" x="4679950" y="3598863"/>
          <p14:tracePt t="16503" x="4697413" y="3598863"/>
          <p14:tracePt t="16520" x="4724400" y="3598863"/>
          <p14:tracePt t="16537" x="4759325" y="3598863"/>
          <p14:tracePt t="16553" x="4776788" y="3598863"/>
          <p14:tracePt t="16557" x="4786313" y="3598863"/>
          <p14:tracePt t="16571" x="4803775" y="3598863"/>
          <p14:tracePt t="16587" x="4822825" y="3598863"/>
          <p14:tracePt t="16603" x="4830763" y="3598863"/>
          <p14:tracePt t="16620" x="4848225" y="3598863"/>
          <p14:tracePt t="16637" x="4867275" y="3598863"/>
          <p14:tracePt t="16670" x="4875213" y="3598863"/>
          <p14:tracePt t="16695" x="4875213" y="3608388"/>
          <p14:tracePt t="16743" x="4884738" y="3608388"/>
          <p14:tracePt t="16750" x="4884738" y="3616325"/>
          <p14:tracePt t="16769" x="4884738" y="3625850"/>
          <p14:tracePt t="16783" x="4894263" y="3625850"/>
          <p14:tracePt t="16803" x="4902200" y="3625850"/>
          <p14:tracePt t="16816" x="4902200" y="3633788"/>
          <p14:tracePt t="16831" x="4911725" y="3633788"/>
          <p14:tracePt t="16864" x="4919663" y="3633788"/>
          <p14:tracePt t="16879" x="4929188" y="3643313"/>
          <p14:tracePt t="16885" x="4938713" y="3643313"/>
          <p14:tracePt t="16899" x="4946650" y="3643313"/>
          <p14:tracePt t="16933" x="4956175" y="3643313"/>
          <p14:tracePt t="17024" x="4965700" y="3643313"/>
          <p14:tracePt t="17038" x="4973638" y="3643313"/>
          <p14:tracePt t="17072" x="4983163" y="3643313"/>
          <p14:tracePt t="17099" x="4991100" y="3643313"/>
          <p14:tracePt t="17120" x="5000625" y="3643313"/>
          <p14:tracePt t="17133" x="5010150" y="3643313"/>
          <p14:tracePt t="17140" x="5018088" y="3643313"/>
          <p14:tracePt t="17154" x="5027613" y="3643313"/>
          <p14:tracePt t="17175" x="5037138" y="3643313"/>
          <p14:tracePt t="17187" x="5045075" y="3643313"/>
          <p14:tracePt t="17203" x="5054600" y="3643313"/>
          <p14:tracePt t="17235" x="5062538" y="3643313"/>
          <p14:tracePt t="17345" x="5072063" y="3643313"/>
          <p14:tracePt t="17359" x="5081588" y="3643313"/>
          <p14:tracePt t="17367" x="5089525" y="3643313"/>
          <p14:tracePt t="17373" x="5099050" y="3643313"/>
          <p14:tracePt t="17387" x="5116513" y="3643313"/>
          <p14:tracePt t="17403" x="5133975" y="3643313"/>
          <p14:tracePt t="17420" x="5160963" y="3643313"/>
          <p14:tracePt t="17437" x="5170488" y="3643313"/>
          <p14:tracePt t="17454" x="5180013" y="3643313"/>
          <p14:tracePt t="17470" x="5187950" y="3643313"/>
          <p14:tracePt t="17487" x="5197475" y="3643313"/>
          <p14:tracePt t="17520" x="5205413" y="3643313"/>
          <p14:tracePt t="17571" x="5214938" y="3643313"/>
          <p14:tracePt t="17598" x="5224463" y="3643313"/>
          <p14:tracePt t="17619" x="5232400" y="3643313"/>
          <p14:tracePt t="17640" x="5241925" y="3643313"/>
          <p14:tracePt t="17660" x="5251450" y="3643313"/>
          <p14:tracePt t="17673" x="5259388" y="3643313"/>
          <p14:tracePt t="17680" x="5268913" y="3643313"/>
          <p14:tracePt t="17701" x="5276850" y="3643313"/>
          <p14:tracePt t="17728" x="5286375" y="3643313"/>
          <p14:tracePt t="17761" x="5295900" y="3643313"/>
          <p14:tracePt t="17775" x="5303838" y="3633788"/>
          <p14:tracePt t="17822" x="5313363" y="3633788"/>
          <p14:tracePt t="17849" x="5322888" y="3633788"/>
          <p14:tracePt t="17857" x="5330825" y="3633788"/>
          <p14:tracePt t="17863" x="5340350" y="3633788"/>
          <p14:tracePt t="17870" x="5348288" y="3633788"/>
          <p14:tracePt t="17886" x="5367338" y="3633788"/>
          <p14:tracePt t="17903" x="5375275" y="3633788"/>
          <p14:tracePt t="17919" x="5402263" y="3633788"/>
          <p14:tracePt t="17936" x="5419725" y="3633788"/>
          <p14:tracePt t="17953" x="5429250" y="3633788"/>
          <p14:tracePt t="17987" x="5438775" y="3633788"/>
          <p14:tracePt t="18008" x="5446713" y="3633788"/>
          <p14:tracePt t="18023" x="5456238" y="3633788"/>
          <p14:tracePt t="18050" x="5465763" y="3633788"/>
          <p14:tracePt t="18063" x="5473700" y="3633788"/>
          <p14:tracePt t="18077" x="5483225" y="3633788"/>
          <p14:tracePt t="18091" x="5491163" y="3633788"/>
          <p14:tracePt t="18105" x="5500688" y="3633788"/>
          <p14:tracePt t="18120" x="5510213" y="3633788"/>
          <p14:tracePt t="18139" x="5518150" y="3633788"/>
          <p14:tracePt t="18153" x="5527675" y="3633788"/>
          <p14:tracePt t="18170" x="5537200" y="3633788"/>
          <p14:tracePt t="18200" x="5545138" y="3633788"/>
          <p14:tracePt t="18289" x="5545138" y="3643313"/>
          <p14:tracePt t="18317" x="5545138" y="3652838"/>
          <p14:tracePt t="18351" x="5545138" y="3660775"/>
          <p14:tracePt t="18385" x="5545138" y="3670300"/>
          <p14:tracePt t="18419" x="5545138" y="3679825"/>
          <p14:tracePt t="18440" x="5527675" y="3679825"/>
          <p14:tracePt t="18446" x="5510213" y="3679825"/>
          <p14:tracePt t="18454" x="5500688" y="3679825"/>
          <p14:tracePt t="18470" x="5456238" y="3679825"/>
          <p14:tracePt t="18487" x="5402263" y="3679825"/>
          <p14:tracePt t="18504" x="5214938" y="3697288"/>
          <p14:tracePt t="18521" x="5045075" y="3714750"/>
          <p14:tracePt t="18537" x="4938713" y="3724275"/>
          <p14:tracePt t="18555" x="4840288" y="3732213"/>
          <p14:tracePt t="18557" x="4795838" y="3741738"/>
          <p14:tracePt t="18570" x="4741863" y="3741738"/>
          <p14:tracePt t="18587" x="4724400" y="3751263"/>
          <p14:tracePt t="18603" x="4687888" y="3759200"/>
          <p14:tracePt t="18620" x="4679950" y="3759200"/>
          <p14:tracePt t="18638" x="4660900" y="3759200"/>
          <p14:tracePt t="18653" x="4652963" y="3759200"/>
          <p14:tracePt t="18672" x="4643438" y="3759200"/>
          <p14:tracePt t="18703" x="4633913" y="3768725"/>
          <p14:tracePt t="18720" x="4625975" y="3776663"/>
          <p14:tracePt t="18736" x="4616450" y="3776663"/>
          <p14:tracePt t="18753" x="4608513" y="3786188"/>
          <p14:tracePt t="18769" x="4598988" y="3795713"/>
          <p14:tracePt t="18786" x="4589463" y="3795713"/>
          <p14:tracePt t="18803" x="4581525" y="3803650"/>
          <p14:tracePt t="18836" x="4581525" y="3813175"/>
          <p14:tracePt t="18855" x="4581525" y="3822700"/>
          <p14:tracePt t="18951" x="4581525" y="3830638"/>
          <p14:tracePt t="18986" x="4581525" y="3840163"/>
          <p14:tracePt t="19020" x="4581525" y="3848100"/>
          <p14:tracePt t="19033" x="4581525" y="3857625"/>
          <p14:tracePt t="19069" x="4581525" y="3867150"/>
          <p14:tracePt t="19077" x="4589463" y="3867150"/>
          <p14:tracePt t="19096" x="4589463" y="3875088"/>
          <p14:tracePt t="19131" x="4589463" y="3884613"/>
          <p14:tracePt t="19185" x="4589463" y="3894138"/>
          <p14:tracePt t="19446" x="4598988" y="3894138"/>
          <p14:tracePt t="19534" x="4608513" y="3894138"/>
          <p14:tracePt t="19630" x="4608513" y="3884613"/>
          <p14:tracePt t="19637" x="4616450" y="3884613"/>
          <p14:tracePt t="19657" x="4625975" y="3884613"/>
          <p14:tracePt t="19665" x="4625975" y="3875088"/>
          <p14:tracePt t="19691" x="4633913" y="3867150"/>
          <p14:tracePt t="19746" x="4643438" y="3867150"/>
          <p14:tracePt t="19753" x="4643438" y="3857625"/>
          <p14:tracePt t="19766" x="4643438" y="3848100"/>
          <p14:tracePt t="19772" x="4652963" y="3848100"/>
          <p14:tracePt t="19806" x="4660900" y="3848100"/>
          <p14:tracePt t="19820" x="4660900" y="3840163"/>
          <p14:tracePt t="19826" x="4670425" y="3840163"/>
          <p14:tracePt t="19855" x="4679950" y="3840163"/>
          <p14:tracePt t="19888" x="4687888" y="3840163"/>
          <p14:tracePt t="19915" x="4697413" y="3840163"/>
          <p14:tracePt t="19936" x="4705350" y="3840163"/>
          <p14:tracePt t="19950" x="4705350" y="3830638"/>
          <p14:tracePt t="19964" x="4714875" y="3830638"/>
          <p14:tracePt t="20005" x="4724400" y="3830638"/>
          <p14:tracePt t="20032" x="4732338" y="3830638"/>
          <p14:tracePt t="20073" x="4741863" y="3830638"/>
          <p14:tracePt t="20128" x="4751388" y="3830638"/>
          <p14:tracePt t="20162" x="4759325" y="3830638"/>
          <p14:tracePt t="20191" x="4768850" y="3830638"/>
          <p14:tracePt t="20198" x="4776788" y="3830638"/>
          <p14:tracePt t="20211" x="4786313" y="3830638"/>
          <p14:tracePt t="20220" x="4795838" y="3830638"/>
          <p14:tracePt t="20238" x="4822825" y="3830638"/>
          <p14:tracePt t="20255" x="4848225" y="3830638"/>
          <p14:tracePt t="20270" x="4867275" y="3830638"/>
          <p14:tracePt t="20287" x="4902200" y="3830638"/>
          <p14:tracePt t="20303" x="4919663" y="3830638"/>
          <p14:tracePt t="20320" x="4929188" y="3830638"/>
          <p14:tracePt t="20337" x="4946650" y="3830638"/>
          <p14:tracePt t="20354" x="4956175" y="3830638"/>
          <p14:tracePt t="20387" x="4965700" y="3830638"/>
          <p14:tracePt t="20403" x="4983163" y="3830638"/>
          <p14:tracePt t="20439" x="4991100" y="3830638"/>
          <p14:tracePt t="20465" x="5000625" y="3830638"/>
          <p14:tracePt t="20499" x="5010150" y="3830638"/>
          <p14:tracePt t="20547" x="5018088" y="3830638"/>
          <p14:tracePt t="20567" x="5018088" y="3840163"/>
          <p14:tracePt t="20588" x="5027613" y="3840163"/>
          <p14:tracePt t="20608" x="5037138" y="3840163"/>
          <p14:tracePt t="20615" x="5045075" y="3840163"/>
          <p14:tracePt t="20623" x="5054600" y="3840163"/>
          <p14:tracePt t="20637" x="5062538" y="3848100"/>
          <p14:tracePt t="20653" x="5081588" y="3848100"/>
          <p14:tracePt t="20670" x="5116513" y="3857625"/>
          <p14:tracePt t="20687" x="5133975" y="3857625"/>
          <p14:tracePt t="20703" x="5160963" y="3857625"/>
          <p14:tracePt t="20720" x="5180013" y="3867150"/>
          <p14:tracePt t="20737" x="5197475" y="3867150"/>
          <p14:tracePt t="20753" x="5205413" y="3867150"/>
          <p14:tracePt t="20770" x="5224463" y="3867150"/>
          <p14:tracePt t="20805" x="5232400" y="3867150"/>
          <p14:tracePt t="20846" x="5232400" y="3875088"/>
          <p14:tracePt t="20859" x="5241925" y="3875088"/>
          <p14:tracePt t="20887" x="5251450" y="3875088"/>
          <p14:tracePt t="20900" x="5251450" y="3884613"/>
          <p14:tracePt t="20914" x="5251450" y="3894138"/>
          <p14:tracePt t="20921" x="5259388" y="3894138"/>
          <p14:tracePt t="20936" x="5268913" y="3894138"/>
          <p14:tracePt t="20953" x="5276850" y="3902075"/>
          <p14:tracePt t="20969" x="5286375" y="3902075"/>
          <p14:tracePt t="20987" x="5295900" y="3911600"/>
          <p14:tracePt t="21004" x="5313363" y="3911600"/>
          <p14:tracePt t="21020" x="5322888" y="3919538"/>
          <p14:tracePt t="21038" x="5330825" y="3929063"/>
          <p14:tracePt t="21053" x="5348288" y="3938588"/>
          <p14:tracePt t="21070" x="5367338" y="3938588"/>
          <p14:tracePt t="21087" x="5384800" y="3946525"/>
          <p14:tracePt t="21103" x="5394325" y="3946525"/>
          <p14:tracePt t="21120" x="5411788" y="3956050"/>
          <p14:tracePt t="21137" x="5419725" y="3956050"/>
          <p14:tracePt t="21154" x="5429250" y="3956050"/>
          <p14:tracePt t="21170" x="5438775" y="3956050"/>
          <p14:tracePt t="21187" x="5446713" y="3965575"/>
          <p14:tracePt t="21203" x="5465763" y="3973513"/>
          <p14:tracePt t="21220" x="5483225" y="3973513"/>
          <p14:tracePt t="21237" x="5500688" y="3983038"/>
          <p14:tracePt t="21253" x="5518150" y="3983038"/>
          <p14:tracePt t="21271" x="5554663" y="3990975"/>
          <p14:tracePt t="21287" x="5562600" y="4000500"/>
          <p14:tracePt t="21304" x="5581650" y="4000500"/>
          <p14:tracePt t="21320" x="5599113" y="4010025"/>
          <p14:tracePt t="21337" x="5608638" y="4010025"/>
          <p14:tracePt t="21353" x="5616575" y="4017963"/>
          <p14:tracePt t="21370" x="5626100" y="4017963"/>
          <p14:tracePt t="21403" x="5634038" y="4017963"/>
          <p14:tracePt t="21655" x="5634038" y="4027488"/>
          <p14:tracePt t="21662" x="5626100" y="4027488"/>
          <p14:tracePt t="21670" x="5626100" y="4037013"/>
          <p14:tracePt t="21688" x="5616575" y="4044950"/>
          <p14:tracePt t="21703" x="5599113" y="4054475"/>
          <p14:tracePt t="21720" x="5589588" y="4054475"/>
          <p14:tracePt t="21737" x="5572125" y="4062413"/>
          <p14:tracePt t="21754" x="5554663" y="4062413"/>
          <p14:tracePt t="21770" x="5537200" y="4062413"/>
          <p14:tracePt t="21786" x="5510213" y="4062413"/>
          <p14:tracePt t="21803" x="5491163" y="4062413"/>
          <p14:tracePt t="21819" x="5465763" y="4062413"/>
          <p14:tracePt t="21836" x="5456238" y="4062413"/>
          <p14:tracePt t="21853" x="5419725" y="4062413"/>
          <p14:tracePt t="21869" x="5411788" y="4054475"/>
          <p14:tracePt t="21886" x="5384800" y="4044950"/>
          <p14:tracePt t="21903" x="5375275" y="4044950"/>
          <p14:tracePt t="21919" x="5357813" y="4044950"/>
          <p14:tracePt t="21936" x="5322888" y="4044950"/>
          <p14:tracePt t="21953" x="5276850" y="4054475"/>
          <p14:tracePt t="21969" x="5170488" y="4062413"/>
          <p14:tracePt t="21986" x="5081588" y="4081463"/>
          <p14:tracePt t="22003" x="4956175" y="4108450"/>
          <p14:tracePt t="22020" x="4875213" y="4125913"/>
          <p14:tracePt t="22037" x="4732338" y="4179888"/>
          <p14:tracePt t="22053" x="4633913" y="4205288"/>
          <p14:tracePt t="22058" x="4581525" y="4224338"/>
          <p14:tracePt t="22071" x="4491038" y="4241800"/>
          <p14:tracePt t="22087" x="4429125" y="4259263"/>
          <p14:tracePt t="22103" x="4394200" y="4276725"/>
          <p14:tracePt t="22120" x="4330700" y="4286250"/>
          <p14:tracePt t="22137" x="4303713" y="4303713"/>
          <p14:tracePt t="22154" x="4268788" y="4313238"/>
          <p14:tracePt t="22170" x="4205288" y="4322763"/>
          <p14:tracePt t="22188" x="4125913" y="4340225"/>
          <p14:tracePt t="22203" x="4071938" y="4357688"/>
          <p14:tracePt t="22221" x="4017963" y="4367213"/>
          <p14:tracePt t="22238" x="3956050" y="4375150"/>
          <p14:tracePt t="22253" x="3911600" y="4384675"/>
          <p14:tracePt t="22270" x="3830638" y="4394200"/>
          <p14:tracePt t="22287" x="3776663" y="4411663"/>
          <p14:tracePt t="22305" x="3705225" y="4419600"/>
          <p14:tracePt t="22320" x="3652838" y="4438650"/>
          <p14:tracePt t="22338" x="3589338" y="4446588"/>
          <p14:tracePt t="22353" x="3562350" y="4456113"/>
          <p14:tracePt t="22370" x="3554413" y="4456113"/>
          <p14:tracePt t="22387" x="3527425" y="4465638"/>
          <p14:tracePt t="22403" x="3517900" y="4465638"/>
          <p14:tracePt t="22420" x="3509963" y="4465638"/>
          <p14:tracePt t="22437" x="3500438" y="4465638"/>
          <p14:tracePt t="22470" x="3490913" y="4473575"/>
          <p14:tracePt t="22487" x="3482975" y="4483100"/>
          <p14:tracePt t="22503" x="3455988" y="4500563"/>
          <p14:tracePt t="22520" x="3438525" y="4510088"/>
          <p14:tracePt t="22537" x="3429000" y="4518025"/>
          <p14:tracePt t="22553" x="3419475" y="4518025"/>
          <p14:tracePt t="22557" x="3411538" y="4518025"/>
          <p14:tracePt t="22570" x="3411538" y="4527550"/>
          <p14:tracePt t="22587" x="3402013" y="4527550"/>
          <p14:tracePt t="22612" x="3394075" y="4527550"/>
          <p14:tracePt t="22688" x="3394075" y="4518025"/>
          <p14:tracePt t="22743" x="3394075" y="4510088"/>
          <p14:tracePt t="22762" x="3394075" y="4500563"/>
          <p14:tracePt t="22809" x="3394075" y="4491038"/>
          <p14:tracePt t="22837" x="3402013" y="4491038"/>
          <p14:tracePt t="22871" x="3402013" y="4483100"/>
          <p14:tracePt t="22933" x="3411538" y="4483100"/>
          <p14:tracePt t="22989" x="3419475" y="4483100"/>
          <p14:tracePt t="23050" x="3429000" y="4483100"/>
          <p14:tracePt t="23119" x="3429000" y="4473575"/>
          <p14:tracePt t="23153" x="3438525" y="4465638"/>
          <p14:tracePt t="23235" x="3446463" y="4465638"/>
          <p14:tracePt t="23262" x="3455988" y="4465638"/>
          <p14:tracePt t="23290" x="3465513" y="4465638"/>
          <p14:tracePt t="23317" x="3473450" y="4465638"/>
          <p14:tracePt t="23331" x="3490913" y="4465638"/>
          <p14:tracePt t="23338" x="3500438" y="4465638"/>
          <p14:tracePt t="23353" x="3527425" y="4465638"/>
          <p14:tracePt t="23371" x="3625850" y="4465638"/>
          <p14:tracePt t="23387" x="3660775" y="4465638"/>
          <p14:tracePt t="23405" x="3705225" y="4465638"/>
          <p14:tracePt t="23420" x="3751263" y="4465638"/>
          <p14:tracePt t="23437" x="3768725" y="4465638"/>
          <p14:tracePt t="23454" x="3795713" y="4465638"/>
          <p14:tracePt t="23470" x="3803650" y="4465638"/>
          <p14:tracePt t="23487" x="3830638" y="4465638"/>
          <p14:tracePt t="23503" x="3840163" y="4465638"/>
          <p14:tracePt t="23520" x="3857625" y="4465638"/>
          <p14:tracePt t="23537" x="3875088" y="4465638"/>
          <p14:tracePt t="23553" x="3894138" y="4465638"/>
          <p14:tracePt t="23558" x="3894138" y="4473575"/>
          <p14:tracePt t="23570" x="3902075" y="4473575"/>
          <p14:tracePt t="23587" x="3911600" y="4473575"/>
          <p14:tracePt t="23603" x="3919538" y="4473575"/>
          <p14:tracePt t="23632" x="3929063" y="4473575"/>
          <p14:tracePt t="23728" x="3938588" y="4473575"/>
          <p14:tracePt t="23754" x="3946525" y="4473575"/>
          <p14:tracePt t="23794" x="3956050" y="4473575"/>
          <p14:tracePt t="23835" x="3965575" y="4473575"/>
          <p14:tracePt t="23869" x="3973513" y="4473575"/>
          <p14:tracePt t="23890" x="3983038" y="4473575"/>
          <p14:tracePt t="23938" x="3990975" y="4473575"/>
          <p14:tracePt t="23972" x="4000500" y="4473575"/>
          <p14:tracePt t="23988" x="4010025" y="4473575"/>
          <p14:tracePt t="24001" x="4027488" y="4473575"/>
          <p14:tracePt t="24015" x="4037013" y="4473575"/>
          <p14:tracePt t="24028" x="4054475" y="4473575"/>
          <p14:tracePt t="24044" x="4062413" y="4473575"/>
          <p14:tracePt t="24055" x="4071938" y="4473575"/>
          <p14:tracePt t="24070" x="4089400" y="4473575"/>
          <p14:tracePt t="24103" x="4098925" y="4473575"/>
          <p14:tracePt t="24120" x="4108450" y="4473575"/>
          <p14:tracePt t="24137" x="4116388" y="4473575"/>
          <p14:tracePt t="24207" x="4125913" y="4473575"/>
          <p14:tracePt t="24227" x="4133850" y="4473575"/>
          <p14:tracePt t="24255" x="4143375" y="4473575"/>
          <p14:tracePt t="24268" x="4152900" y="4473575"/>
          <p14:tracePt t="24275" x="4160838" y="4473575"/>
          <p14:tracePt t="24303" x="4170363" y="4473575"/>
          <p14:tracePt t="24337" x="4179888" y="4473575"/>
          <p14:tracePt t="24909" x="4187825" y="4473575"/>
          <p14:tracePt t="24916" x="4197350" y="4473575"/>
          <p14:tracePt t="24923" x="4205288" y="4473575"/>
          <p14:tracePt t="24937" x="4224338" y="4473575"/>
          <p14:tracePt t="24953" x="4251325" y="4473575"/>
          <p14:tracePt t="24969" x="4276725" y="4473575"/>
          <p14:tracePt t="24986" x="4313238" y="4473575"/>
          <p14:tracePt t="25003" x="4330700" y="4473575"/>
          <p14:tracePt t="25020" x="4357688" y="4456113"/>
          <p14:tracePt t="25037" x="4367213" y="4456113"/>
          <p14:tracePt t="25053" x="4384675" y="4456113"/>
          <p14:tracePt t="25057" x="4394200" y="4456113"/>
          <p14:tracePt t="25070" x="4411663" y="4456113"/>
          <p14:tracePt t="25086" x="4419600" y="4456113"/>
          <p14:tracePt t="25103" x="4446588" y="4456113"/>
          <p14:tracePt t="25120" x="4473575" y="4446588"/>
          <p14:tracePt t="25136" x="4491038" y="4446588"/>
          <p14:tracePt t="25153" x="4510088" y="4438650"/>
          <p14:tracePt t="25170" x="4518025" y="4438650"/>
          <p14:tracePt t="25187" x="4527550" y="4438650"/>
          <p14:tracePt t="25220" x="4537075" y="4438650"/>
          <p14:tracePt t="25237" x="4545013" y="4438650"/>
          <p14:tracePt t="25281" x="4554538" y="4438650"/>
          <p14:tracePt t="25294" x="4562475" y="4438650"/>
          <p14:tracePt t="25301" x="4572000" y="4438650"/>
          <p14:tracePt t="25308" x="4581525" y="4438650"/>
          <p14:tracePt t="25320" x="4608513" y="4438650"/>
          <p14:tracePt t="25337" x="4633913" y="4429125"/>
          <p14:tracePt t="25355" x="4679950" y="4429125"/>
          <p14:tracePt t="25370" x="4705350" y="4429125"/>
          <p14:tracePt t="25387" x="4724400" y="4429125"/>
          <p14:tracePt t="25403" x="4768850" y="4429125"/>
          <p14:tracePt t="25420" x="4786313" y="4429125"/>
          <p14:tracePt t="25437" x="4830763" y="4419600"/>
          <p14:tracePt t="25453" x="4857750" y="4411663"/>
          <p14:tracePt t="25471" x="4902200" y="4402138"/>
          <p14:tracePt t="25487" x="4919663" y="4402138"/>
          <p14:tracePt t="25503" x="4956175" y="4394200"/>
          <p14:tracePt t="25520" x="4991100" y="4384675"/>
          <p14:tracePt t="25537" x="5010150" y="4384675"/>
          <p14:tracePt t="25553" x="5018088" y="4384675"/>
          <p14:tracePt t="25570" x="5027613" y="4384675"/>
          <p14:tracePt t="25587" x="5045075" y="4375150"/>
          <p14:tracePt t="25620" x="5054600" y="4375150"/>
          <p14:tracePt t="25643" x="5054600" y="4367213"/>
          <p14:tracePt t="25663" x="5054600" y="4357688"/>
          <p14:tracePt t="25691" x="5054600" y="4348163"/>
          <p14:tracePt t="25819" x="5054600" y="4340225"/>
          <p14:tracePt t="25833" x="5062538" y="4340225"/>
          <p14:tracePt t="25846" x="5072063" y="4340225"/>
          <p14:tracePt t="25860" x="5081588" y="4330700"/>
          <p14:tracePt t="25874" x="5089525" y="4322763"/>
          <p14:tracePt t="25887" x="5099050" y="4322763"/>
          <p14:tracePt t="25908" x="5108575" y="4322763"/>
          <p14:tracePt t="25919" x="5116513" y="4322763"/>
          <p14:tracePt t="25942" x="5126038" y="4322763"/>
          <p14:tracePt t="26018" x="5116513" y="4322763"/>
          <p14:tracePt t="26560" x="5143500" y="4322763"/>
          <p14:tracePt t="26566" x="5180013" y="4313238"/>
          <p14:tracePt t="26573" x="5197475" y="4313238"/>
          <p14:tracePt t="26587" x="5224463" y="4313238"/>
          <p14:tracePt t="26603" x="5241925" y="4313238"/>
          <p14:tracePt t="26620" x="5259388" y="4313238"/>
          <p14:tracePt t="26637" x="5276850" y="4313238"/>
          <p14:tracePt t="26654" x="5303838" y="4313238"/>
          <p14:tracePt t="26670" x="5313363" y="4313238"/>
          <p14:tracePt t="26687" x="5322888" y="4313238"/>
          <p14:tracePt t="26703" x="5340350" y="4313238"/>
          <p14:tracePt t="26720" x="5357813" y="4313238"/>
          <p14:tracePt t="26737" x="5367338" y="4313238"/>
          <p14:tracePt t="26753" x="5384800" y="4313238"/>
          <p14:tracePt t="26770" x="5394325" y="4313238"/>
          <p14:tracePt t="26786" x="5402263" y="4313238"/>
          <p14:tracePt t="26803" x="5411788" y="4313238"/>
          <p14:tracePt t="26819" x="5429250" y="4322763"/>
          <p14:tracePt t="26836" x="5429250" y="4330700"/>
          <p14:tracePt t="26853" x="5446713" y="4330700"/>
          <p14:tracePt t="26869" x="5456238" y="4340225"/>
          <p14:tracePt t="26886" x="5473700" y="4340225"/>
          <p14:tracePt t="26903" x="5483225" y="4340225"/>
          <p14:tracePt t="26920" x="5500688" y="4340225"/>
          <p14:tracePt t="26936" x="5510213" y="4348163"/>
          <p14:tracePt t="26953" x="5518150" y="4348163"/>
          <p14:tracePt t="26969" x="5527675" y="4348163"/>
          <p14:tracePt t="26987" x="5537200" y="4348163"/>
          <p14:tracePt t="27003" x="5545138" y="4348163"/>
          <p14:tracePt t="27020" x="5554663" y="4357688"/>
          <p14:tracePt t="27038" x="5572125" y="4357688"/>
          <p14:tracePt t="27053" x="5572125" y="4367213"/>
          <p14:tracePt t="27071" x="5581650" y="4367213"/>
          <p14:tracePt t="27100" x="5589588" y="4367213"/>
          <p14:tracePt t="27339" x="5599113" y="4367213"/>
          <p14:tracePt t="27421" x="5608638" y="4367213"/>
          <p14:tracePt t="27484" x="5616575" y="4367213"/>
          <p14:tracePt t="27648" x="5626100" y="4367213"/>
          <p14:tracePt t="27661" x="5626100" y="4375150"/>
          <p14:tracePt t="27688" x="5634038" y="4375150"/>
          <p14:tracePt t="27716" x="5643563" y="4375150"/>
          <p14:tracePt t="27736" x="5653088" y="4375150"/>
          <p14:tracePt t="27750" x="5653088" y="4384675"/>
          <p14:tracePt t="27769" x="5661025" y="4384675"/>
          <p14:tracePt t="27803" x="5670550" y="4384675"/>
          <p14:tracePt t="27830" x="5680075" y="4384675"/>
          <p14:tracePt t="27844" x="5680075" y="4394200"/>
          <p14:tracePt t="27851" x="5688013" y="4394200"/>
          <p14:tracePt t="27878" x="5697538" y="4394200"/>
          <p14:tracePt t="27920" x="5697538" y="4402138"/>
          <p14:tracePt t="27953" x="5697538" y="4411663"/>
          <p14:tracePt t="27981" x="5697538" y="4419600"/>
          <p14:tracePt t="28017" x="5688013" y="4419600"/>
          <p14:tracePt t="28023" x="5680075" y="4419600"/>
          <p14:tracePt t="28036" x="5670550" y="4419600"/>
          <p14:tracePt t="28053" x="5653088" y="4419600"/>
          <p14:tracePt t="28070" x="5616575" y="4419600"/>
          <p14:tracePt t="28087" x="5599113" y="4419600"/>
          <p14:tracePt t="28104" x="5562600" y="4411663"/>
          <p14:tracePt t="28120" x="5545138" y="4411663"/>
          <p14:tracePt t="28137" x="5510213" y="4411663"/>
          <p14:tracePt t="28153" x="5438775" y="4411663"/>
          <p14:tracePt t="28170" x="5394325" y="4429125"/>
          <p14:tracePt t="28187" x="5340350" y="4438650"/>
          <p14:tracePt t="28203" x="5153025" y="4473575"/>
          <p14:tracePt t="28221" x="4991100" y="4491038"/>
          <p14:tracePt t="28237" x="4929188" y="4500563"/>
          <p14:tracePt t="28253" x="4902200" y="4510088"/>
          <p14:tracePt t="28270" x="4857750" y="4510088"/>
          <p14:tracePt t="28287" x="4848225" y="4510088"/>
          <p14:tracePt t="28303" x="4822825" y="4510088"/>
          <p14:tracePt t="28320" x="4813300" y="4510088"/>
          <p14:tracePt t="28337" x="4786313" y="4510088"/>
          <p14:tracePt t="28353" x="4768850" y="4510088"/>
          <p14:tracePt t="28371" x="4714875" y="4518025"/>
          <p14:tracePt t="28387" x="4670425" y="4518025"/>
          <p14:tracePt t="28403" x="4625975" y="4527550"/>
          <p14:tracePt t="28420" x="4572000" y="4537075"/>
          <p14:tracePt t="28437" x="4545013" y="4537075"/>
          <p14:tracePt t="28454" x="4500563" y="4545013"/>
          <p14:tracePt t="28470" x="4483100" y="4554538"/>
          <p14:tracePt t="28488" x="4446588" y="4562475"/>
          <p14:tracePt t="28503" x="4429125" y="4562475"/>
          <p14:tracePt t="28520" x="4411663" y="4572000"/>
          <p14:tracePt t="28537" x="4394200" y="4572000"/>
          <p14:tracePt t="28553" x="4384675" y="4572000"/>
          <p14:tracePt t="28570" x="4375150" y="4572000"/>
          <p14:tracePt t="28591" x="4367213" y="4572000"/>
          <p14:tracePt t="28606" x="4357688" y="4572000"/>
          <p14:tracePt t="28714" x="4367213" y="4572000"/>
          <p14:tracePt t="28749" x="4375150" y="4572000"/>
          <p14:tracePt t="28761" x="4375150" y="4562475"/>
          <p14:tracePt t="28775" x="4384675" y="4562475"/>
          <p14:tracePt t="28782" x="4384675" y="4554538"/>
          <p14:tracePt t="28808" x="4394200" y="4554538"/>
          <p14:tracePt t="28822" x="4402138" y="4554538"/>
          <p14:tracePt t="28856" x="4411663" y="4545013"/>
          <p14:tracePt t="28904" x="4419600" y="4545013"/>
          <p14:tracePt t="28931" x="4429125" y="4545013"/>
          <p14:tracePt t="28946" x="4438650" y="4545013"/>
          <p14:tracePt t="28994" x="4446588" y="4545013"/>
          <p14:tracePt t="29029" x="4456113" y="4545013"/>
          <p14:tracePt t="29050" x="4465638" y="4545013"/>
          <p14:tracePt t="29063" x="4473575" y="4545013"/>
          <p14:tracePt t="29070" x="4483100" y="4545013"/>
          <p14:tracePt t="29087" x="4500563" y="4545013"/>
          <p14:tracePt t="29104" x="4527550" y="4545013"/>
          <p14:tracePt t="29120" x="4545013" y="4545013"/>
          <p14:tracePt t="29137" x="4581525" y="4545013"/>
          <p14:tracePt t="29153" x="4608513" y="4545013"/>
          <p14:tracePt t="29170" x="4633913" y="4554538"/>
          <p14:tracePt t="29187" x="4660900" y="4554538"/>
          <p14:tracePt t="29203" x="4687888" y="4554538"/>
          <p14:tracePt t="29220" x="4714875" y="4554538"/>
          <p14:tracePt t="29237" x="4732338" y="4554538"/>
          <p14:tracePt t="29254" x="4759325" y="4562475"/>
          <p14:tracePt t="29270" x="4776788" y="4562475"/>
          <p14:tracePt t="29287" x="4795838" y="4562475"/>
          <p14:tracePt t="29303" x="4813300" y="4572000"/>
          <p14:tracePt t="29320" x="4830763" y="4572000"/>
          <p14:tracePt t="29337" x="4857750" y="4572000"/>
          <p14:tracePt t="29353" x="4875213" y="4581525"/>
          <p14:tracePt t="29370" x="4911725" y="4589463"/>
          <p14:tracePt t="29387" x="4938713" y="4589463"/>
          <p14:tracePt t="29404" x="4965700" y="4598988"/>
          <p14:tracePt t="29420" x="4983163" y="4598988"/>
          <p14:tracePt t="29437" x="5000625" y="4598988"/>
          <p14:tracePt t="29453" x="5010150" y="4598988"/>
          <p14:tracePt t="29470" x="5018088" y="4598988"/>
          <p14:tracePt t="29487" x="5037138" y="4598988"/>
          <p14:tracePt t="29520" x="5045075" y="4598988"/>
          <p14:tracePt t="29537" x="5054600" y="4598988"/>
          <p14:tracePt t="29569" x="5062538" y="4598988"/>
          <p14:tracePt t="29632" x="5072063" y="4598988"/>
          <p14:tracePt t="30391" x="5081588" y="4598988"/>
          <p14:tracePt t="30425" x="5089525" y="4598988"/>
          <p14:tracePt t="30460" x="5099050" y="4598988"/>
          <p14:tracePt t="30493" x="5108575" y="4598988"/>
          <p14:tracePt t="30520" x="5116513" y="4598988"/>
          <p14:tracePt t="30534" x="5126038" y="4598988"/>
          <p14:tracePt t="30548" x="5143500" y="4598988"/>
          <p14:tracePt t="30562" x="5153025" y="4598988"/>
          <p14:tracePt t="30570" x="5160963" y="4598988"/>
          <p14:tracePt t="30588" x="5180013" y="4598988"/>
          <p14:tracePt t="30603" x="5187950" y="4598988"/>
          <p14:tracePt t="30637" x="5197475" y="4598988"/>
          <p14:tracePt t="30739" x="5197475" y="4589463"/>
          <p14:tracePt t="30772" x="5197475" y="4581525"/>
          <p14:tracePt t="30793" x="5197475" y="4572000"/>
          <p14:tracePt t="30820" x="5197475" y="4562475"/>
          <p14:tracePt t="30826" x="5187950" y="4562475"/>
          <p14:tracePt t="30902" x="5187950" y="4554538"/>
          <p14:tracePt t="30998" x="5187950" y="4545013"/>
          <p14:tracePt t="31287" x="5197475" y="4545013"/>
          <p14:tracePt t="31294" x="5205413" y="4554538"/>
          <p14:tracePt t="31303" x="5224463" y="4562475"/>
          <p14:tracePt t="31320" x="5241925" y="4572000"/>
          <p14:tracePt t="31337" x="5251450" y="4572000"/>
          <p14:tracePt t="31354" x="5259388" y="4581525"/>
          <p14:tracePt t="31370" x="5276850" y="4581525"/>
          <p14:tracePt t="31387" x="5286375" y="4589463"/>
          <p14:tracePt t="31403" x="5313363" y="4598988"/>
          <p14:tracePt t="31420" x="5322888" y="4598988"/>
          <p14:tracePt t="31437" x="5348288" y="4608513"/>
          <p14:tracePt t="31453" x="5367338" y="4608513"/>
          <p14:tracePt t="31470" x="5394325" y="4625975"/>
          <p14:tracePt t="31487" x="5411788" y="4625975"/>
          <p14:tracePt t="31505" x="5429250" y="4633913"/>
          <p14:tracePt t="31520" x="5446713" y="4633913"/>
          <p14:tracePt t="31537" x="5465763" y="4633913"/>
          <p14:tracePt t="31553" x="5483225" y="4652963"/>
          <p14:tracePt t="31570" x="5491163" y="4652963"/>
          <p14:tracePt t="31587" x="5500688" y="4652963"/>
          <p14:tracePt t="31603" x="5510213" y="4652963"/>
          <p14:tracePt t="31620" x="5518150" y="4652963"/>
          <p14:tracePt t="31637" x="5527675" y="4652963"/>
          <p14:tracePt t="31663" x="5537200" y="4652963"/>
          <p14:tracePt t="31677" x="5545138" y="4652963"/>
          <p14:tracePt t="31697" x="5554663" y="4652963"/>
          <p14:tracePt t="31704" x="5562600" y="4652963"/>
          <p14:tracePt t="31724" x="5572125" y="4660900"/>
          <p14:tracePt t="31739" x="5581650" y="4660900"/>
          <p14:tracePt t="31753" x="5589588" y="4660900"/>
          <p14:tracePt t="31770" x="5599113" y="4660900"/>
          <p14:tracePt t="31786" x="5608638" y="4660900"/>
          <p14:tracePt t="31803" x="5616575" y="4660900"/>
          <p14:tracePt t="31819" x="5626100" y="4660900"/>
          <p14:tracePt t="31836" x="5634038" y="4660900"/>
          <p14:tracePt t="31853" x="5643563" y="4660900"/>
          <p14:tracePt t="31873" x="5653088" y="4660900"/>
          <p14:tracePt t="32053" x="5653088" y="4652963"/>
          <p14:tracePt t="32066" x="5653088" y="4643438"/>
          <p14:tracePt t="32074" x="5653088" y="4633913"/>
          <p14:tracePt t="32094" x="5653088" y="4625975"/>
          <p14:tracePt t="32107" x="5653088" y="4616450"/>
          <p14:tracePt t="32122" x="5653088" y="4608513"/>
          <p14:tracePt t="32137" x="5653088" y="4598988"/>
          <p14:tracePt t="32156" x="5653088" y="4589463"/>
          <p14:tracePt t="32183" x="5653088" y="4581525"/>
          <p14:tracePt t="32531" x="5643563" y="4581525"/>
          <p14:tracePt t="32539" x="5634038" y="4572000"/>
          <p14:tracePt t="33414" x="5599113" y="4554538"/>
          <p14:tracePt t="33421" x="5537200" y="4537075"/>
          <p14:tracePt t="33427" x="5483225" y="4527550"/>
          <p14:tracePt t="33437" x="5446713" y="4510088"/>
          <p14:tracePt t="33455" x="5340350" y="4473575"/>
          <p14:tracePt t="33470" x="5268913" y="4456113"/>
          <p14:tracePt t="33487" x="5197475" y="4429125"/>
          <p14:tracePt t="33503" x="5010150" y="4367213"/>
          <p14:tracePt t="33520" x="4857750" y="4322763"/>
          <p14:tracePt t="33537" x="4741863" y="4286250"/>
          <p14:tracePt t="33553" x="4705350" y="4259263"/>
          <p14:tracePt t="33570" x="4660900" y="4232275"/>
          <p14:tracePt t="33587" x="4633913" y="4214813"/>
          <p14:tracePt t="33604" x="4589463" y="4170363"/>
          <p14:tracePt t="33620" x="4562475" y="4143375"/>
          <p14:tracePt t="33637" x="4554538" y="4133850"/>
          <p14:tracePt t="33653" x="4537075" y="4108450"/>
          <p14:tracePt t="33670" x="4537075" y="4098925"/>
          <p14:tracePt t="33687" x="4527550" y="4089400"/>
          <p14:tracePt t="33703" x="4527550" y="4081463"/>
          <p14:tracePt t="33737" x="4527550" y="4071938"/>
          <p14:tracePt t="33756" x="4527550" y="4062413"/>
          <p14:tracePt t="33770" x="4527550" y="4054475"/>
          <p14:tracePt t="33789" x="4527550" y="4044950"/>
          <p14:tracePt t="33803" x="4518025" y="4037013"/>
          <p14:tracePt t="33819" x="4500563" y="4017963"/>
          <p14:tracePt t="33836" x="4473575" y="4000500"/>
          <p14:tracePt t="33853" x="4456113" y="3990975"/>
          <p14:tracePt t="33870" x="4438650" y="3973513"/>
          <p14:tracePt t="33886" x="4411663" y="3965575"/>
          <p14:tracePt t="33903" x="4402138" y="3956050"/>
          <p14:tracePt t="33919" x="4367213" y="3938588"/>
          <p14:tracePt t="33936" x="4348163" y="3929063"/>
          <p14:tracePt t="33953" x="4330700" y="3919538"/>
          <p14:tracePt t="33969" x="4313238" y="3911600"/>
          <p14:tracePt t="33986" x="4295775" y="3911600"/>
          <p14:tracePt t="34021" x="4286250" y="3902075"/>
          <p14:tracePt t="34037" x="4259263" y="3894138"/>
          <p14:tracePt t="34053" x="4251325" y="3894138"/>
          <p14:tracePt t="34070" x="4232275" y="3894138"/>
          <p14:tracePt t="34087" x="4214813" y="3884613"/>
          <p14:tracePt t="34104" x="4197350" y="3884613"/>
          <p14:tracePt t="34120" x="4187825" y="3884613"/>
          <p14:tracePt t="34138" x="4160838" y="3884613"/>
          <p14:tracePt t="34154" x="4133850" y="3875088"/>
          <p14:tracePt t="34170" x="4108450" y="3867150"/>
          <p14:tracePt t="34187" x="4071938" y="3867150"/>
          <p14:tracePt t="34203" x="4062413" y="3857625"/>
          <p14:tracePt t="34221" x="4044950" y="3848100"/>
          <p14:tracePt t="34237" x="4037013" y="3848100"/>
          <p14:tracePt t="34254" x="4027488" y="3848100"/>
          <p14:tracePt t="34372" x="4037013" y="3848100"/>
          <p14:tracePt t="34378" x="4044950" y="3848100"/>
          <p14:tracePt t="34387" x="4054475" y="3848100"/>
          <p14:tracePt t="34405" x="4081463" y="3848100"/>
          <p14:tracePt t="34420" x="4098925" y="3848100"/>
          <p14:tracePt t="34437" x="4116388" y="3848100"/>
          <p14:tracePt t="34453" x="4143375" y="3848100"/>
          <p14:tracePt t="34470" x="4170363" y="3848100"/>
          <p14:tracePt t="34487" x="4179888" y="3857625"/>
          <p14:tracePt t="34503" x="4214813" y="3857625"/>
          <p14:tracePt t="34521" x="4251325" y="3848100"/>
          <p14:tracePt t="34537" x="4313238" y="3848100"/>
          <p14:tracePt t="34554" x="4394200" y="3830638"/>
          <p14:tracePt t="34570" x="4500563" y="3803650"/>
          <p14:tracePt t="34587" x="4545013" y="3795713"/>
          <p14:tracePt t="34603" x="4581525" y="3786188"/>
          <p14:tracePt t="34620" x="4608513" y="3776663"/>
          <p14:tracePt t="34637" x="4652963" y="3776663"/>
          <p14:tracePt t="34653" x="4687888" y="3768725"/>
          <p14:tracePt t="34671" x="4724400" y="3759200"/>
          <p14:tracePt t="34687" x="4751388" y="3759200"/>
          <p14:tracePt t="34703" x="4776788" y="3751263"/>
          <p14:tracePt t="34720" x="4786313" y="3741738"/>
          <p14:tracePt t="34737" x="4795838" y="3741738"/>
          <p14:tracePt t="34754" x="4803775" y="3741738"/>
          <p14:tracePt t="34774" x="4813300" y="3741738"/>
          <p14:tracePt t="34794" x="4813300" y="3751263"/>
          <p14:tracePt t="34808" x="4813300" y="3759200"/>
          <p14:tracePt t="34828" x="4813300" y="3768725"/>
          <p14:tracePt t="34848" x="4813300" y="3776663"/>
          <p14:tracePt t="34869" x="4803775" y="3786188"/>
          <p14:tracePt t="34876" x="4803775" y="3795713"/>
          <p14:tracePt t="34896" x="4803775" y="3803650"/>
          <p14:tracePt t="34910" x="4795838" y="3813175"/>
          <p14:tracePt t="34924" x="4795838" y="3822700"/>
          <p14:tracePt t="34936" x="4795838" y="3830638"/>
          <p14:tracePt t="34953" x="4786313" y="3840163"/>
          <p14:tracePt t="34969" x="4786313" y="3848100"/>
          <p14:tracePt t="34986" x="4786313" y="3867150"/>
          <p14:tracePt t="35003" x="4776788" y="3875088"/>
          <p14:tracePt t="35020" x="4776788" y="3902075"/>
          <p14:tracePt t="35037" x="4768850" y="3911600"/>
          <p14:tracePt t="35054" x="4768850" y="3946525"/>
          <p14:tracePt t="35070" x="4768850" y="4010025"/>
          <p14:tracePt t="35087" x="4768850" y="4044950"/>
          <p14:tracePt t="35103" x="4768850" y="4125913"/>
          <p14:tracePt t="35120" x="4768850" y="4170363"/>
          <p14:tracePt t="35137" x="4768850" y="4205288"/>
          <p14:tracePt t="35153" x="4759325" y="4251325"/>
          <p14:tracePt t="35171" x="4759325" y="4286250"/>
          <p14:tracePt t="35187" x="4759325" y="4313238"/>
          <p14:tracePt t="35203" x="4759325" y="4330700"/>
          <p14:tracePt t="35220" x="4759325" y="4375150"/>
          <p14:tracePt t="35237" x="4759325" y="4402138"/>
          <p14:tracePt t="35253" x="4759325" y="4438650"/>
          <p14:tracePt t="35270" x="4768850" y="4456113"/>
          <p14:tracePt t="35287" x="4768850" y="4483100"/>
          <p14:tracePt t="35303" x="4776788" y="4491038"/>
          <p14:tracePt t="35321" x="4776788" y="4510088"/>
          <p14:tracePt t="35353" x="4776788" y="4518025"/>
          <p14:tracePt t="35377" x="4776788" y="4527550"/>
          <p14:tracePt t="35418" x="4776788" y="4537075"/>
          <p14:tracePt t="35425" x="4786313" y="4545013"/>
          <p14:tracePt t="35448" x="4786313" y="4554538"/>
          <p14:tracePt t="35456" x="4795838" y="4562475"/>
          <p14:tracePt t="35470" x="4803775" y="4581525"/>
          <p14:tracePt t="35487" x="4803775" y="4589463"/>
          <p14:tracePt t="35503" x="4813300" y="4608513"/>
          <p14:tracePt t="35520" x="4822825" y="4633913"/>
          <p14:tracePt t="35537" x="4830763" y="4643438"/>
          <p14:tracePt t="35554" x="4830763" y="4652963"/>
          <p14:tracePt t="35570" x="4840288" y="4652963"/>
          <p14:tracePt t="35575" x="4840288" y="4660900"/>
          <p14:tracePt t="35603" x="4840288" y="4670425"/>
          <p14:tracePt t="35620" x="4840288" y="4679950"/>
          <p14:tracePt t="35726" x="4840288" y="4670425"/>
          <p14:tracePt t="35733" x="4840288" y="4660900"/>
          <p14:tracePt t="35752" x="4848225" y="4652963"/>
          <p14:tracePt t="35766" x="4848225" y="4643438"/>
          <p14:tracePt t="35773" x="4848225" y="4633913"/>
          <p14:tracePt t="35786" x="4848225" y="4616450"/>
          <p14:tracePt t="35803" x="4848225" y="4598988"/>
          <p14:tracePt t="35819" x="4848225" y="4581525"/>
          <p14:tracePt t="35836" x="4848225" y="4537075"/>
          <p14:tracePt t="35853" x="4848225" y="4518025"/>
          <p14:tracePt t="35869" x="4840288" y="4483100"/>
          <p14:tracePt t="35886" x="4830763" y="4465638"/>
          <p14:tracePt t="35903" x="4830763" y="4438650"/>
          <p14:tracePt t="35919" x="4822825" y="4429125"/>
          <p14:tracePt t="35936" x="4813300" y="4411663"/>
          <p14:tracePt t="35953" x="4803775" y="4402138"/>
          <p14:tracePt t="35970" x="4786313" y="4384675"/>
          <p14:tracePt t="35986" x="4759325" y="4357688"/>
          <p14:tracePt t="36003" x="4705350" y="4303713"/>
          <p14:tracePt t="36020" x="4598988" y="4187825"/>
          <p14:tracePt t="36037" x="4518025" y="4108450"/>
          <p14:tracePt t="36053" x="4446588" y="4027488"/>
          <p14:tracePt t="36070" x="4340225" y="3938588"/>
          <p14:tracePt t="36075" x="4313238" y="3929063"/>
          <p14:tracePt t="36088" x="4286250" y="3894138"/>
          <p14:tracePt t="36103" x="4268788" y="3875088"/>
          <p14:tracePt t="36120" x="4251325" y="3857625"/>
          <p14:tracePt t="36137" x="4224338" y="3840163"/>
          <p14:tracePt t="36153" x="4214813" y="3830638"/>
          <p14:tracePt t="36170" x="4197350" y="3822700"/>
          <p14:tracePt t="36187" x="4187825" y="3813175"/>
          <p14:tracePt t="36220" x="4179888" y="3803650"/>
          <p14:tracePt t="36257" x="4170363" y="3803650"/>
          <p14:tracePt t="36270" x="4152900" y="3795713"/>
          <p14:tracePt t="36287" x="4125913" y="3776663"/>
          <p14:tracePt t="36303" x="4108450" y="3776663"/>
          <p14:tracePt t="36320" x="4089400" y="3776663"/>
          <p14:tracePt t="36337" x="4062413" y="3768725"/>
          <p14:tracePt t="36354" x="4044950" y="3768725"/>
          <p14:tracePt t="36370" x="4037013" y="3768725"/>
          <p14:tracePt t="36387" x="4017963" y="3768725"/>
          <p14:tracePt t="36403" x="4000500" y="3768725"/>
          <p14:tracePt t="36420" x="3990975" y="3768725"/>
          <p14:tracePt t="36437" x="3983038" y="3768725"/>
          <p14:tracePt t="36454" x="3973513" y="3768725"/>
          <p14:tracePt t="36487" x="3965575" y="3776663"/>
          <p14:tracePt t="36520" x="3956050" y="3786188"/>
          <p14:tracePt t="36537" x="3946525" y="3786188"/>
          <p14:tracePt t="36553" x="3938588" y="3786188"/>
          <p14:tracePt t="36570" x="3938588" y="3795713"/>
          <p14:tracePt t="36587" x="3929063" y="3795713"/>
          <p14:tracePt t="36608" x="3919538" y="3795713"/>
          <p14:tracePt t="36623" x="3919538" y="3803650"/>
          <p14:tracePt t="36642" x="3911600" y="3803650"/>
          <p14:tracePt t="36656" x="3902075" y="3803650"/>
          <p14:tracePt t="36948" x="3911600" y="3803650"/>
          <p14:tracePt t="36983" x="3919538" y="3803650"/>
          <p14:tracePt t="37017" x="3929063" y="3803650"/>
          <p14:tracePt t="37024" x="3929063" y="3795713"/>
          <p14:tracePt t="37038" x="3938588" y="3786188"/>
          <p14:tracePt t="37045" x="3946525" y="3786188"/>
          <p14:tracePt t="37059" x="3956050" y="3786188"/>
          <p14:tracePt t="37072" x="3965575" y="3786188"/>
          <p14:tracePt t="37086" x="3983038" y="3776663"/>
          <p14:tracePt t="37103" x="3990975" y="3776663"/>
          <p14:tracePt t="37119" x="4010025" y="3776663"/>
          <p14:tracePt t="37137" x="4027488" y="3776663"/>
          <p14:tracePt t="37153" x="4044950" y="3776663"/>
          <p14:tracePt t="37170" x="4054475" y="3768725"/>
          <p14:tracePt t="37187" x="4062413" y="3768725"/>
          <p14:tracePt t="37203" x="4071938" y="3759200"/>
          <p14:tracePt t="37220" x="4081463" y="3751263"/>
          <p14:tracePt t="37253" x="4081463" y="3741738"/>
          <p14:tracePt t="37271" x="4081463" y="3724275"/>
          <p14:tracePt t="37287" x="4089400" y="3714750"/>
          <p14:tracePt t="37304" x="4089400" y="3705225"/>
          <p14:tracePt t="37320" x="4089400" y="3687763"/>
          <p14:tracePt t="37354" x="4089400" y="3670300"/>
          <p14:tracePt t="37387" x="4089400" y="3660775"/>
          <p14:tracePt t="37403" x="4089400" y="3652838"/>
          <p14:tracePt t="37421" x="4081463" y="3652838"/>
          <p14:tracePt t="37437" x="4062413" y="3643313"/>
          <p14:tracePt t="37454" x="4054475" y="3643313"/>
          <p14:tracePt t="37470" x="4044950" y="3633788"/>
          <p14:tracePt t="37487" x="4037013" y="3633788"/>
          <p14:tracePt t="37503" x="4027488" y="3633788"/>
          <p14:tracePt t="37520" x="4017963" y="3633788"/>
          <p14:tracePt t="37537" x="4000500" y="3643313"/>
          <p14:tracePt t="37553" x="3990975" y="3643313"/>
          <p14:tracePt t="37570" x="3983038" y="3660775"/>
          <p14:tracePt t="37587" x="3973513" y="3679825"/>
          <p14:tracePt t="37603" x="3973513" y="3697288"/>
          <p14:tracePt t="37620" x="3973513" y="3714750"/>
          <p14:tracePt t="37637" x="3973513" y="3724275"/>
          <p14:tracePt t="37654" x="3983038" y="3741738"/>
          <p14:tracePt t="37670" x="4000500" y="3759200"/>
          <p14:tracePt t="37688" x="4000500" y="3776663"/>
          <p14:tracePt t="37703" x="4010025" y="3786188"/>
          <p14:tracePt t="37737" x="4017963" y="3795713"/>
          <p14:tracePt t="37753" x="4027488" y="3795713"/>
          <p14:tracePt t="37770" x="4044950" y="3795713"/>
          <p14:tracePt t="37803" x="4062413" y="3795713"/>
          <p14:tracePt t="37819" x="4071938" y="3786188"/>
          <p14:tracePt t="37836" x="4081463" y="3786188"/>
          <p14:tracePt t="37853" x="4089400" y="3776663"/>
          <p14:tracePt t="37869" x="4108450" y="3768725"/>
          <p14:tracePt t="37886" x="4133850" y="3759200"/>
          <p14:tracePt t="37903" x="4187825" y="3751263"/>
          <p14:tracePt t="37919" x="4303713" y="3714750"/>
          <p14:tracePt t="37936" x="4419600" y="3687763"/>
          <p14:tracePt t="37953" x="4510088" y="3670300"/>
          <p14:tracePt t="37969" x="4608513" y="3660775"/>
          <p14:tracePt t="37986" x="4652963" y="3660775"/>
          <p14:tracePt t="38003" x="4705350" y="3652838"/>
          <p14:tracePt t="38020" x="4732338" y="3652838"/>
          <p14:tracePt t="38038" x="4776788" y="3652838"/>
          <p14:tracePt t="38053" x="4795838" y="3652838"/>
          <p14:tracePt t="38071" x="4813300" y="3652838"/>
          <p14:tracePt t="38087" x="4830763" y="3652838"/>
          <p14:tracePt t="38104" x="4848225" y="3652838"/>
          <p14:tracePt t="38120" x="4875213" y="3652838"/>
          <p14:tracePt t="38137" x="4894263" y="3643313"/>
          <p14:tracePt t="38153" x="4911725" y="3643313"/>
          <p14:tracePt t="38170" x="4938713" y="3643313"/>
          <p14:tracePt t="38187" x="4956175" y="3643313"/>
          <p14:tracePt t="38203" x="4965700" y="3643313"/>
          <p14:tracePt t="38221" x="4973638" y="3643313"/>
          <p14:tracePt t="38237" x="4983163" y="3643313"/>
          <p14:tracePt t="38253" x="4991100" y="3643313"/>
          <p14:tracePt t="38278" x="5000625" y="3643313"/>
          <p14:tracePt t="38291" x="5010150" y="3643313"/>
          <p14:tracePt t="38318" x="5018088" y="3643313"/>
          <p14:tracePt t="38503" x="5018088" y="3652838"/>
          <p14:tracePt t="38578" x="5018088" y="3660775"/>
          <p14:tracePt t="38592" x="5018088" y="3670300"/>
          <p14:tracePt t="38802" x="5018088" y="3660775"/>
          <p14:tracePt t="38871" x="5027613" y="3660775"/>
          <p14:tracePt t="39016" x="5027613" y="3670300"/>
          <p14:tracePt t="39030" x="5037138" y="3670300"/>
          <p14:tracePt t="39044" x="5045075" y="3670300"/>
          <p14:tracePt t="39078" x="5054600" y="3670300"/>
          <p14:tracePt t="39105" x="5062538" y="3670300"/>
          <p14:tracePt t="39139" x="5072063" y="3670300"/>
          <p14:tracePt t="39208" x="5081588" y="3670300"/>
          <p14:tracePt t="39222" x="5081588" y="3660775"/>
          <p14:tracePt t="39262" x="5081588" y="3652838"/>
          <p14:tracePt t="39297" x="5081588" y="3643313"/>
          <p14:tracePt t="39324" x="5081588" y="3633788"/>
          <p14:tracePt t="39358" x="5081588" y="3625850"/>
          <p14:tracePt t="39372" x="5081588" y="3616325"/>
          <p14:tracePt t="39407" x="5089525" y="3608388"/>
          <p14:tracePt t="39434" x="5099050" y="3598863"/>
          <p14:tracePt t="39455" x="5099050" y="3589338"/>
          <p14:tracePt t="39470" x="5108575" y="3581400"/>
          <p14:tracePt t="39481" x="5116513" y="3581400"/>
          <p14:tracePt t="39495" x="5126038" y="3571875"/>
          <p14:tracePt t="39509" x="5133975" y="3571875"/>
          <p14:tracePt t="39521" x="5153025" y="3562350"/>
          <p14:tracePt t="39537" x="5160963" y="3554413"/>
          <p14:tracePt t="39553" x="5180013" y="3554413"/>
          <p14:tracePt t="39570" x="5187950" y="3544888"/>
          <p14:tracePt t="39598" x="5197475" y="3544888"/>
          <p14:tracePt t="39605" x="5197475" y="3536950"/>
          <p14:tracePt t="39639" x="5197475" y="3527425"/>
          <p14:tracePt t="39659" x="5197475" y="3517900"/>
          <p14:tracePt t="39687" x="5187950" y="3517900"/>
          <p14:tracePt t="39721" x="5180013" y="3517900"/>
          <p14:tracePt t="39727" x="5170488" y="3517900"/>
          <p14:tracePt t="39741" x="5160963" y="3517900"/>
          <p14:tracePt t="39755" x="5153025" y="3517900"/>
          <p14:tracePt t="39774" x="5143500" y="3517900"/>
          <p14:tracePt t="39787" x="5133975" y="3509963"/>
          <p14:tracePt t="39803" x="5126038" y="3509963"/>
          <p14:tracePt t="39819" x="5116513" y="3509963"/>
          <p14:tracePt t="39836" x="5099050" y="3509963"/>
          <p14:tracePt t="39869" x="5089525" y="3509963"/>
          <p14:tracePt t="39890" x="5081588" y="3509963"/>
          <p14:tracePt t="39924" x="5072063" y="3509963"/>
          <p14:tracePt t="39951" x="5072063" y="3517900"/>
          <p14:tracePt t="39965" x="5072063" y="3527425"/>
          <p14:tracePt t="39993" x="5072063" y="3536950"/>
          <p14:tracePt t="40027" x="5062538" y="3544888"/>
          <p14:tracePt t="40041" x="5062538" y="3554413"/>
          <p14:tracePt t="40048" x="5062538" y="3562350"/>
          <p14:tracePt t="40068" x="5062538" y="3571875"/>
          <p14:tracePt t="40075" x="5062538" y="3581400"/>
          <p14:tracePt t="40086" x="5062538" y="3589338"/>
          <p14:tracePt t="40103" x="5062538" y="3608388"/>
          <p14:tracePt t="40120" x="5062538" y="3616325"/>
          <p14:tracePt t="40138" x="5062538" y="3633788"/>
          <p14:tracePt t="40153" x="5062538" y="3652838"/>
          <p14:tracePt t="40171" x="5062538" y="3660775"/>
          <p14:tracePt t="40187" x="5062538" y="3670300"/>
          <p14:tracePt t="40203" x="5062538" y="3679825"/>
          <p14:tracePt t="40220" x="5062538" y="3687763"/>
          <p14:tracePt t="40237" x="5062538" y="3697288"/>
          <p14:tracePt t="40270" x="5062538" y="3705225"/>
          <p14:tracePt t="40330" x="5054600" y="3705225"/>
          <p14:tracePt t="40364" x="5045075" y="3705225"/>
          <p14:tracePt t="40398" x="5037138" y="3705225"/>
          <p14:tracePt t="40418" x="5027613" y="3714750"/>
          <p14:tracePt t="40432" x="5018088" y="3724275"/>
          <p14:tracePt t="40439" x="5000625" y="3724275"/>
          <p14:tracePt t="40453" x="4973638" y="3732213"/>
          <p14:tracePt t="40471" x="4929188" y="3741738"/>
          <p14:tracePt t="40487" x="4867275" y="3768725"/>
          <p14:tracePt t="40503" x="4822825" y="3768725"/>
          <p14:tracePt t="40520" x="4759325" y="3795713"/>
          <p14:tracePt t="40537" x="4741863" y="3803650"/>
          <p14:tracePt t="40554" x="4705350" y="3813175"/>
          <p14:tracePt t="40570" x="4687888" y="3813175"/>
          <p14:tracePt t="40587" x="4670425" y="3822700"/>
          <p14:tracePt t="40603" x="4652963" y="3822700"/>
          <p14:tracePt t="40620" x="4643438" y="3830638"/>
          <p14:tracePt t="40636" x="4633913" y="3840163"/>
          <p14:tracePt t="40653" x="4616450" y="3840163"/>
          <p14:tracePt t="40670" x="4608513" y="3840163"/>
          <p14:tracePt t="40686" x="4589463" y="3840163"/>
          <p14:tracePt t="40703" x="4581525" y="3840163"/>
          <p14:tracePt t="40719" x="4572000" y="3840163"/>
          <p14:tracePt t="40738" x="4562475" y="3840163"/>
          <p14:tracePt t="40753" x="4554538" y="3840163"/>
          <p14:tracePt t="40827" x="4554538" y="3830638"/>
          <p14:tracePt t="41020" x="4562475" y="3830638"/>
          <p14:tracePt t="41034" x="4562475" y="3840163"/>
          <p14:tracePt t="41055" x="4572000" y="3840163"/>
          <p14:tracePt t="41063" x="4572000" y="3848100"/>
          <p14:tracePt t="41075" x="4572000" y="3857625"/>
          <p14:tracePt t="41088" x="4581525" y="3867150"/>
          <p14:tracePt t="41103" x="4581525" y="3875088"/>
          <p14:tracePt t="41120" x="4589463" y="3875088"/>
          <p14:tracePt t="41137" x="4598988" y="3894138"/>
          <p14:tracePt t="41153" x="4608513" y="3894138"/>
          <p14:tracePt t="41170" x="4616450" y="3902075"/>
          <p14:tracePt t="41204" x="4625975" y="3911600"/>
          <p14:tracePt t="41220" x="4633913" y="3919538"/>
          <p14:tracePt t="41237" x="4643438" y="3919538"/>
          <p14:tracePt t="41253" x="4643438" y="3929063"/>
          <p14:tracePt t="41270" x="4652963" y="3929063"/>
          <p14:tracePt t="41287" x="4660900" y="3929063"/>
          <p14:tracePt t="41320" x="4670425" y="3938588"/>
          <p14:tracePt t="41337" x="4679950" y="3938588"/>
          <p14:tracePt t="41370" x="4687888" y="3938588"/>
          <p14:tracePt t="41404" x="4697413" y="3938588"/>
          <p14:tracePt t="41417" x="4697413" y="3929063"/>
          <p14:tracePt t="41424" x="4705350" y="3929063"/>
          <p14:tracePt t="41445" x="4714875" y="3929063"/>
          <p14:tracePt t="41454" x="4714875" y="3919538"/>
          <p14:tracePt t="41471" x="4724400" y="3911600"/>
          <p14:tracePt t="41503" x="4732338" y="3911600"/>
          <p14:tracePt t="41527" x="4741863" y="3911600"/>
          <p14:tracePt t="41537" x="4751388" y="3911600"/>
          <p14:tracePt t="41562" x="4759325" y="3911600"/>
          <p14:tracePt t="41574" x="4759325" y="3902075"/>
          <p14:tracePt t="41589" x="4768850" y="3902075"/>
          <p14:tracePt t="41609" x="4776788" y="3902075"/>
          <p14:tracePt t="41621" x="4786313" y="3894138"/>
          <p14:tracePt t="41643" x="4795838" y="3884613"/>
          <p14:tracePt t="41656" x="4803775" y="3884613"/>
          <p14:tracePt t="41677" x="4813300" y="3875088"/>
          <p14:tracePt t="41691" x="4822825" y="3867150"/>
          <p14:tracePt t="41725" x="4830763" y="3867150"/>
          <p14:tracePt t="41739" x="4830763" y="3857625"/>
          <p14:tracePt t="41751" x="4840288" y="3857625"/>
          <p14:tracePt t="41785" x="4848225" y="3857625"/>
          <p14:tracePt t="41799" x="4857750" y="3857625"/>
          <p14:tracePt t="41812" x="4857750" y="3848100"/>
          <p14:tracePt t="41853" x="4857750" y="3840163"/>
          <p14:tracePt t="41867" x="4857750" y="3830638"/>
          <p14:tracePt t="41880" x="4857750" y="3822700"/>
          <p14:tracePt t="41887" x="4848225" y="3822700"/>
          <p14:tracePt t="41903" x="4848225" y="3803650"/>
          <p14:tracePt t="41919" x="4848225" y="3795713"/>
          <p14:tracePt t="41936" x="4830763" y="3776663"/>
          <p14:tracePt t="41953" x="4822825" y="3768725"/>
          <p14:tracePt t="41969" x="4813300" y="3759200"/>
          <p14:tracePt t="41987" x="4803775" y="3759200"/>
          <p14:tracePt t="42004" x="4786313" y="3751263"/>
          <p14:tracePt t="42020" x="4776788" y="3741738"/>
          <p14:tracePt t="42037" x="4768850" y="3741738"/>
          <p14:tracePt t="42053" x="4751388" y="3732213"/>
          <p14:tracePt t="42070" x="4741863" y="3732213"/>
          <p14:tracePt t="42088" x="4732338" y="3732213"/>
          <p14:tracePt t="42103" x="4732338" y="3724275"/>
          <p14:tracePt t="42120" x="4724400" y="3724275"/>
          <p14:tracePt t="42137" x="4714875" y="3724275"/>
          <p14:tracePt t="42163" x="4705350" y="3724275"/>
          <p14:tracePt t="42191" x="4697413" y="3724275"/>
          <p14:tracePt t="42225" x="4687888" y="3724275"/>
          <p14:tracePt t="42243" x="4679950" y="3724275"/>
          <p14:tracePt t="42287" x="4670425" y="3724275"/>
          <p14:tracePt t="42300" x="4670425" y="3732213"/>
          <p14:tracePt t="42313" x="4670425" y="3741738"/>
          <p14:tracePt t="42320" x="4660900" y="3741738"/>
          <p14:tracePt t="42337" x="4660900" y="3751263"/>
          <p14:tracePt t="42361" x="4660900" y="3759200"/>
          <p14:tracePt t="42389" x="4660900" y="3768725"/>
          <p14:tracePt t="42409" x="4660900" y="3776663"/>
          <p14:tracePt t="42430" x="4660900" y="3786188"/>
          <p14:tracePt t="42704" x="4660900" y="3776663"/>
          <p14:tracePt t="42724" x="4670425" y="3768725"/>
          <p14:tracePt t="42737" x="4679950" y="3759200"/>
          <p14:tracePt t="42744" x="4687888" y="3759200"/>
          <p14:tracePt t="42753" x="4687888" y="3741738"/>
          <p14:tracePt t="42770" x="4697413" y="3732213"/>
          <p14:tracePt t="42786" x="4714875" y="3724275"/>
          <p14:tracePt t="42803" x="4724400" y="3714750"/>
          <p14:tracePt t="42819" x="4732338" y="3697288"/>
          <p14:tracePt t="42836" x="4732338" y="3687763"/>
          <p14:tracePt t="42853" x="4751388" y="3679825"/>
          <p14:tracePt t="42869" x="4759325" y="3670300"/>
          <p14:tracePt t="42886" x="4768850" y="3670300"/>
          <p14:tracePt t="42903" x="4776788" y="3660775"/>
          <p14:tracePt t="42919" x="4795838" y="3660775"/>
          <p14:tracePt t="42936" x="4830763" y="3652838"/>
          <p14:tracePt t="42953" x="4848225" y="3643313"/>
          <p14:tracePt t="42969" x="4875213" y="3643313"/>
          <p14:tracePt t="42986" x="4894263" y="3633788"/>
          <p14:tracePt t="43003" x="4919663" y="3616325"/>
          <p14:tracePt t="43020" x="4929188" y="3616325"/>
          <p14:tracePt t="43037" x="4946650" y="3608388"/>
          <p14:tracePt t="43053" x="4956175" y="3608388"/>
          <p14:tracePt t="43070" x="4965700" y="3589338"/>
          <p14:tracePt t="43074" x="4973638" y="3589338"/>
          <p14:tracePt t="43087" x="4983163" y="3581400"/>
          <p14:tracePt t="43103" x="4991100" y="3571875"/>
          <p14:tracePt t="43120" x="5010150" y="3554413"/>
          <p14:tracePt t="43137" x="5018088" y="3554413"/>
          <p14:tracePt t="43153" x="5027613" y="3544888"/>
          <p14:tracePt t="43188" x="5037138" y="3544888"/>
          <p14:tracePt t="43203" x="5045075" y="3544888"/>
          <p14:tracePt t="43346" x="5045075" y="3554413"/>
          <p14:tracePt t="43353" x="5037138" y="3554413"/>
          <p14:tracePt t="43367" x="5037138" y="3562350"/>
          <p14:tracePt t="43380" x="5037138" y="3571875"/>
          <p14:tracePt t="43388" x="5027613" y="3571875"/>
          <p14:tracePt t="43403" x="5027613" y="3589338"/>
          <p14:tracePt t="43420" x="5010150" y="3608388"/>
          <p14:tracePt t="43437" x="5000625" y="3625850"/>
          <p14:tracePt t="43453" x="4983163" y="3633788"/>
          <p14:tracePt t="43470" x="4973638" y="3652838"/>
          <p14:tracePt t="43487" x="4965700" y="3660775"/>
          <p14:tracePt t="43503" x="4946650" y="3670300"/>
          <p14:tracePt t="43520" x="4919663" y="3687763"/>
          <p14:tracePt t="43537" x="4911725" y="3697288"/>
          <p14:tracePt t="43553" x="4894263" y="3705225"/>
          <p14:tracePt t="43571" x="4867275" y="3705225"/>
          <p14:tracePt t="43587" x="4857750" y="3714750"/>
          <p14:tracePt t="43603" x="4840288" y="3714750"/>
          <p14:tracePt t="43620" x="4803775" y="3732213"/>
          <p14:tracePt t="43637" x="4776788" y="3741738"/>
          <p14:tracePt t="43653" x="4751388" y="3759200"/>
          <p14:tracePt t="43670" x="4732338" y="3768725"/>
          <p14:tracePt t="43687" x="4714875" y="3776663"/>
          <p14:tracePt t="43703" x="4705350" y="3786188"/>
          <p14:tracePt t="43721" x="4687888" y="3795713"/>
          <p14:tracePt t="43737" x="4670425" y="3803650"/>
          <p14:tracePt t="43753" x="4660900" y="3813175"/>
          <p14:tracePt t="43770" x="4643438" y="3822700"/>
          <p14:tracePt t="43803" x="4633913" y="3830638"/>
          <p14:tracePt t="43819" x="4625975" y="3830638"/>
          <p14:tracePt t="43836" x="4625975" y="3840163"/>
          <p14:tracePt t="44099" x="4633913" y="3840163"/>
          <p14:tracePt t="44105" x="4643438" y="3840163"/>
          <p14:tracePt t="44119" x="4652963" y="3840163"/>
          <p14:tracePt t="44133" x="4660900" y="3830638"/>
          <p14:tracePt t="44153" x="4679950" y="3830638"/>
          <p14:tracePt t="44167" x="4687888" y="3822700"/>
          <p14:tracePt t="44174" x="4697413" y="3822700"/>
          <p14:tracePt t="44187" x="4705350" y="3822700"/>
          <p14:tracePt t="44203" x="4724400" y="3813175"/>
          <p14:tracePt t="44221" x="4741863" y="3795713"/>
          <p14:tracePt t="44237" x="4759325" y="3795713"/>
          <p14:tracePt t="44257" x="4776788" y="3776663"/>
          <p14:tracePt t="44270" x="4795838" y="3768725"/>
          <p14:tracePt t="44287" x="4803775" y="3759200"/>
          <p14:tracePt t="44303" x="4848225" y="3741738"/>
          <p14:tracePt t="44320" x="4867275" y="3732213"/>
          <p14:tracePt t="44337" x="4894263" y="3714750"/>
          <p14:tracePt t="44354" x="4911725" y="3705225"/>
          <p14:tracePt t="44371" x="4938713" y="3697288"/>
          <p14:tracePt t="44387" x="4946650" y="3687763"/>
          <p14:tracePt t="44403" x="4965700" y="3679825"/>
          <p14:tracePt t="44420" x="4973638" y="3670300"/>
          <p14:tracePt t="44437" x="4983163" y="3670300"/>
          <p14:tracePt t="44453" x="5000625" y="3670300"/>
          <p14:tracePt t="44471" x="5000625" y="3652838"/>
          <p14:tracePt t="44487" x="5010150" y="3652838"/>
          <p14:tracePt t="44503" x="5018088" y="3643313"/>
          <p14:tracePt t="44537" x="5018088" y="3633788"/>
          <p14:tracePt t="44564" x="5018088" y="3625850"/>
          <p14:tracePt t="44577" x="5018088" y="3616325"/>
          <p14:tracePt t="44653" x="5018088" y="3608388"/>
          <p14:tracePt t="44747" x="5018088" y="3616325"/>
          <p14:tracePt t="44754" x="5018088" y="3625850"/>
          <p14:tracePt t="44768" x="5010150" y="3625850"/>
          <p14:tracePt t="44775" x="5010150" y="3633788"/>
          <p14:tracePt t="44788" x="5000625" y="3652838"/>
          <p14:tracePt t="44803" x="4991100" y="3660775"/>
          <p14:tracePt t="44819" x="4983163" y="3670300"/>
          <p14:tracePt t="44836" x="4983163" y="3697288"/>
          <p14:tracePt t="44853" x="4965700" y="3705225"/>
          <p14:tracePt t="44869" x="4965700" y="3724275"/>
          <p14:tracePt t="44886" x="4956175" y="3724275"/>
          <p14:tracePt t="44903" x="4946650" y="3732213"/>
          <p14:tracePt t="44919" x="4946650" y="3751263"/>
          <p14:tracePt t="44936" x="4929188" y="3751263"/>
          <p14:tracePt t="44953" x="4919663" y="3759200"/>
          <p14:tracePt t="44969" x="4902200" y="3759200"/>
          <p14:tracePt t="44987" x="4884738" y="3768725"/>
          <p14:tracePt t="45003" x="4857750" y="3768725"/>
          <p14:tracePt t="45021" x="4840288" y="3776663"/>
          <p14:tracePt t="45037" x="4795838" y="3786188"/>
          <p14:tracePt t="45053" x="4751388" y="3803650"/>
          <p14:tracePt t="45070" x="4732338" y="3813175"/>
          <p14:tracePt t="45073" x="4705350" y="3813175"/>
          <p14:tracePt t="45087" x="4687888" y="3822700"/>
          <p14:tracePt t="45103" x="4660900" y="3830638"/>
          <p14:tracePt t="45120" x="4643438" y="3848100"/>
          <p14:tracePt t="45137" x="4616450" y="3848100"/>
          <p14:tracePt t="45153" x="4616450" y="3857625"/>
          <p14:tracePt t="45171" x="4608513" y="3857625"/>
          <p14:tracePt t="45187" x="4598988" y="3867150"/>
          <p14:tracePt t="45204" x="4589463" y="3867150"/>
          <p14:tracePt t="45343" x="4598988" y="3867150"/>
          <p14:tracePt t="45405" x="4608513" y="3867150"/>
          <p14:tracePt t="45439" x="4616450" y="3867150"/>
          <p14:tracePt t="45453" x="4616450" y="3857625"/>
          <p14:tracePt t="45469" x="4625975" y="3857625"/>
          <p14:tracePt t="45476" x="4633913" y="3857625"/>
          <p14:tracePt t="45494" x="4643438" y="3857625"/>
          <p14:tracePt t="45528" x="4652963" y="3857625"/>
          <p14:tracePt t="45651" x="4652963" y="3867150"/>
          <p14:tracePt t="45679" x="4652963" y="3875088"/>
          <p14:tracePt t="45699" x="4652963" y="3884613"/>
          <p14:tracePt t="45726" x="4652963" y="3894138"/>
          <p14:tracePt t="45766" x="4643438" y="3894138"/>
          <p14:tracePt t="45827" x="4643438" y="3902075"/>
          <p14:tracePt t="45862" x="4633913" y="3902075"/>
          <p14:tracePt t="45868" x="4633913" y="3911600"/>
          <p14:tracePt t="45882" x="4633913" y="3919538"/>
          <p14:tracePt t="45909" x="4633913" y="3929063"/>
          <p14:tracePt t="45944" x="4625975" y="3929063"/>
          <p14:tracePt t="45951" x="4625975" y="3938588"/>
          <p14:tracePt t="45964" x="4616450" y="3938588"/>
          <p14:tracePt t="45971" x="4616450" y="3946525"/>
          <p14:tracePt t="45986" x="4589463" y="3973513"/>
          <p14:tracePt t="46003" x="4554538" y="4000500"/>
          <p14:tracePt t="46019" x="4500563" y="4054475"/>
          <p14:tracePt t="46037" x="4473575" y="4081463"/>
          <p14:tracePt t="46054" x="4446588" y="4108450"/>
          <p14:tracePt t="46070" x="4419600" y="4125913"/>
          <p14:tracePt t="46088" x="4375150" y="4152900"/>
          <p14:tracePt t="46104" x="4357688" y="4160838"/>
          <p14:tracePt t="46120" x="4330700" y="4179888"/>
          <p14:tracePt t="46137" x="4295775" y="4205288"/>
          <p14:tracePt t="46153" x="4276725" y="4224338"/>
          <p14:tracePt t="46170" x="4251325" y="4241800"/>
          <p14:tracePt t="46187" x="4241800" y="4259263"/>
          <p14:tracePt t="46204" x="4224338" y="4268788"/>
          <p14:tracePt t="46220" x="4214813" y="4276725"/>
          <p14:tracePt t="46240" x="4205288" y="4286250"/>
          <p14:tracePt t="46253" x="4197350" y="4295775"/>
          <p14:tracePt t="46270" x="4187825" y="4295775"/>
          <p14:tracePt t="46287" x="4179888" y="4295775"/>
          <p14:tracePt t="46322" x="4170363" y="4295775"/>
          <p14:tracePt t="46349" x="4160838" y="4295775"/>
          <p14:tracePt t="46370" x="4152900" y="4295775"/>
          <p14:tracePt t="46404" x="4143375" y="4295775"/>
          <p14:tracePt t="46424" x="4133850" y="4295775"/>
          <p14:tracePt t="46439" x="4125913" y="4295775"/>
          <p14:tracePt t="46445" x="4116388" y="4295775"/>
          <p14:tracePt t="46453" x="4108450" y="4295775"/>
          <p14:tracePt t="46471" x="4081463" y="4295775"/>
          <p14:tracePt t="46487" x="4054475" y="4295775"/>
          <p14:tracePt t="46503" x="4027488" y="4295775"/>
          <p14:tracePt t="46520" x="4010025" y="4295775"/>
          <p14:tracePt t="46537" x="4000500" y="4295775"/>
          <p14:tracePt t="46553" x="3990975" y="4295775"/>
          <p14:tracePt t="46570" x="3983038" y="4295775"/>
          <p14:tracePt t="46590" x="3973513" y="4295775"/>
          <p14:tracePt t="46603" x="3965575" y="4295775"/>
          <p14:tracePt t="46685" x="3956050" y="4295775"/>
          <p14:tracePt t="46725" x="3946525" y="4295775"/>
          <p14:tracePt t="46758" x="3938588" y="4295775"/>
          <p14:tracePt t="46772" x="3929063" y="4295775"/>
          <p14:tracePt t="46785" x="3919538" y="4295775"/>
          <p14:tracePt t="46798" x="3911600" y="4295775"/>
          <p14:tracePt t="46812" x="3902075" y="4295775"/>
          <p14:tracePt t="46833" x="3894138" y="4295775"/>
          <p14:tracePt t="46846" x="3884613" y="4295775"/>
          <p14:tracePt t="46874" x="3875088" y="4295775"/>
          <p14:tracePt t="46956" x="3875088" y="4303713"/>
          <p14:tracePt t="46984" x="3875088" y="4313238"/>
          <p14:tracePt t="47232" x="3875088" y="4322763"/>
          <p14:tracePt t="47245" x="3875088" y="4330700"/>
          <p14:tracePt t="47293" x="3884613" y="4340225"/>
          <p14:tracePt t="47306" x="3894138" y="4340225"/>
          <p14:tracePt t="47327" x="3894138" y="4348163"/>
          <p14:tracePt t="47341" x="3902075" y="4348163"/>
          <p14:tracePt t="47417" x="3902075" y="4357688"/>
          <p14:tracePt t="47484" x="3902075" y="4367213"/>
          <p14:tracePt t="47519" x="3902075" y="4375150"/>
          <p14:tracePt t="47539" x="3902075" y="4384675"/>
          <p14:tracePt t="47553" x="3902075" y="4394200"/>
          <p14:tracePt t="47560" x="3902075" y="4402138"/>
          <p14:tracePt t="47570" x="3911600" y="4402138"/>
          <p14:tracePt t="47587" x="3911600" y="4411663"/>
          <p14:tracePt t="47615" x="3919538" y="4419600"/>
          <p14:tracePt t="47635" x="3929063" y="4419600"/>
          <p14:tracePt t="47649" x="3929063" y="4429125"/>
          <p14:tracePt t="47676" x="3938588" y="4429125"/>
          <p14:tracePt t="47703" x="3938588" y="4438650"/>
          <p14:tracePt t="47711" x="3946525" y="4438650"/>
          <p14:tracePt t="47738" x="3956050" y="4446588"/>
          <p14:tracePt t="47771" x="3965575" y="4446588"/>
          <p14:tracePt t="47783" x="3973513" y="4446588"/>
          <p14:tracePt t="47818" x="3983038" y="4446588"/>
          <p14:tracePt t="47853" x="3990975" y="4446588"/>
          <p14:tracePt t="47879" x="4000500" y="4446588"/>
          <p14:tracePt t="47900" x="4010025" y="4446588"/>
          <p14:tracePt t="47920" x="4017963" y="4446588"/>
          <p14:tracePt t="47927" x="4017963" y="4438650"/>
          <p14:tracePt t="47941" x="4017963" y="4429125"/>
          <p14:tracePt t="47955" x="4027488" y="4429125"/>
          <p14:tracePt t="47975" x="4027488" y="4419600"/>
          <p14:tracePt t="47987" x="4037013" y="4419600"/>
          <p14:tracePt t="48005" x="4044950" y="4419600"/>
          <p14:tracePt t="48020" x="4044950" y="4411663"/>
          <p14:tracePt t="48038" x="4054475" y="4402138"/>
          <p14:tracePt t="48070" x="4062413" y="4394200"/>
          <p14:tracePt t="48087" x="4071938" y="4394200"/>
          <p14:tracePt t="48103" x="4081463" y="4384675"/>
          <p14:tracePt t="48134" x="4081463" y="4375150"/>
          <p14:tracePt t="48168" x="4081463" y="4367213"/>
          <p14:tracePt t="48175" x="4081463" y="4357688"/>
          <p14:tracePt t="48190" x="4081463" y="4348163"/>
          <p14:tracePt t="48203" x="4071938" y="4340225"/>
          <p14:tracePt t="48223" x="4062413" y="4330700"/>
          <p14:tracePt t="48240" x="4062413" y="4322763"/>
          <p14:tracePt t="48254" x="4054475" y="4322763"/>
          <p14:tracePt t="48270" x="4037013" y="4322763"/>
          <p14:tracePt t="48287" x="4027488" y="4313238"/>
          <p14:tracePt t="48304" x="4017963" y="4313238"/>
          <p14:tracePt t="48320" x="4010025" y="4313238"/>
          <p14:tracePt t="48337" x="4000500" y="4313238"/>
          <p14:tracePt t="48353" x="3990975" y="4313238"/>
          <p14:tracePt t="48387" x="3983038" y="4313238"/>
          <p14:tracePt t="48408" x="3973513" y="4313238"/>
          <p14:tracePt t="48456" x="3965575" y="4313238"/>
          <p14:tracePt t="48892" x="4010025" y="4313238"/>
          <p14:tracePt t="48898" x="4081463" y="4313238"/>
          <p14:tracePt t="48905" x="4152900" y="4313238"/>
          <p14:tracePt t="48919" x="4268788" y="4303713"/>
          <p14:tracePt t="48936" x="4330700" y="4286250"/>
          <p14:tracePt t="48953" x="4438650" y="4276725"/>
          <p14:tracePt t="48970" x="4527550" y="4259263"/>
          <p14:tracePt t="48986" x="4625975" y="4241800"/>
          <p14:tracePt t="49003" x="4751388" y="4224338"/>
          <p14:tracePt t="49020" x="4786313" y="4214813"/>
          <p14:tracePt t="49037" x="4830763" y="4214813"/>
          <p14:tracePt t="49053" x="4867275" y="4214813"/>
          <p14:tracePt t="49070" x="4894263" y="4214813"/>
          <p14:tracePt t="49087" x="4919663" y="4214813"/>
          <p14:tracePt t="49092" x="4929188" y="4214813"/>
          <p14:tracePt t="49105" x="4956175" y="4214813"/>
          <p14:tracePt t="49120" x="4983163" y="4214813"/>
          <p14:tracePt t="49137" x="5000625" y="4214813"/>
          <p14:tracePt t="49153" x="5027613" y="4214813"/>
          <p14:tracePt t="49170" x="5054600" y="4214813"/>
          <p14:tracePt t="49187" x="5072063" y="4214813"/>
          <p14:tracePt t="49203" x="5089525" y="4214813"/>
          <p14:tracePt t="49221" x="5108575" y="4214813"/>
          <p14:tracePt t="49237" x="5116513" y="4214813"/>
          <p14:tracePt t="49253" x="5126038" y="4214813"/>
          <p14:tracePt t="49270" x="5143500" y="4214813"/>
          <p14:tracePt t="49303" x="5153025" y="4205288"/>
          <p14:tracePt t="49373" x="5143500" y="4205288"/>
          <p14:tracePt t="49379" x="5133975" y="4205288"/>
          <p14:tracePt t="49393" x="5126038" y="4205288"/>
          <p14:tracePt t="49403" x="5108575" y="4214813"/>
          <p14:tracePt t="49420" x="5081588" y="4214813"/>
          <p14:tracePt t="49437" x="5062538" y="4224338"/>
          <p14:tracePt t="49454" x="5054600" y="4224338"/>
          <p14:tracePt t="49470" x="5037138" y="4232275"/>
          <p14:tracePt t="49488" x="5018088" y="4232275"/>
          <p14:tracePt t="49503" x="5018088" y="4241800"/>
          <p14:tracePt t="49520" x="5010150" y="4251325"/>
          <p14:tracePt t="49537" x="5000625" y="4251325"/>
          <p14:tracePt t="49570" x="4991100" y="4251325"/>
          <p14:tracePt t="49653" x="4983163" y="4251325"/>
          <p14:tracePt t="49809" x="4991100" y="4251325"/>
          <p14:tracePt t="49815" x="4991100" y="4259263"/>
          <p14:tracePt t="49829" x="5000625" y="4259263"/>
          <p14:tracePt t="49842" x="5010150" y="4268788"/>
          <p14:tracePt t="49857" x="5018088" y="4268788"/>
          <p14:tracePt t="49870" x="5027613" y="4268788"/>
          <p14:tracePt t="49886" x="5027613" y="4276725"/>
          <p14:tracePt t="49903" x="5037138" y="4276725"/>
          <p14:tracePt t="49919" x="5045075" y="4276725"/>
          <p14:tracePt t="49936" x="5054600" y="4276725"/>
          <p14:tracePt t="49966" x="5062538" y="4276725"/>
          <p14:tracePt t="49993" x="5072063" y="4276725"/>
          <p14:tracePt t="50015" x="5081588" y="4276725"/>
          <p14:tracePt t="50042" x="5089525" y="4276725"/>
          <p14:tracePt t="50118" x="5099050" y="4276725"/>
          <p14:tracePt t="50159" x="5108575" y="4276725"/>
          <p14:tracePt t="50193" x="5116513" y="4276725"/>
          <p14:tracePt t="50255" x="5126038" y="4276725"/>
          <p14:tracePt t="50302" x="5133975" y="4276725"/>
          <p14:tracePt t="50309" x="5133975" y="4268788"/>
          <p14:tracePt t="50337" x="5133975" y="4259263"/>
          <p14:tracePt t="50351" x="5143500" y="4259263"/>
          <p14:tracePt t="50357" x="5143500" y="4251325"/>
          <p14:tracePt t="50370" x="5153025" y="4241800"/>
          <p14:tracePt t="50387" x="5153025" y="4232275"/>
          <p14:tracePt t="50404" x="5153025" y="4224338"/>
          <p14:tracePt t="50420" x="5153025" y="4205288"/>
          <p14:tracePt t="50437" x="5153025" y="4197350"/>
          <p14:tracePt t="50454" x="5153025" y="4179888"/>
          <p14:tracePt t="50470" x="5153025" y="4170363"/>
          <p14:tracePt t="50487" x="5153025" y="4143375"/>
          <p14:tracePt t="50521" x="5153025" y="4125913"/>
          <p14:tracePt t="50555" x="5153025" y="4108450"/>
          <p14:tracePt t="50587" x="5143500" y="4108450"/>
          <p14:tracePt t="50603" x="5143500" y="4098925"/>
          <p14:tracePt t="50620" x="5133975" y="4098925"/>
          <p14:tracePt t="50645" x="5126038" y="4098925"/>
          <p14:tracePt t="50679" x="5116513" y="4098925"/>
          <p14:tracePt t="50685" x="5108575" y="4098925"/>
          <p14:tracePt t="50706" x="5099050" y="4098925"/>
          <p14:tracePt t="50720" x="5089525" y="4098925"/>
          <p14:tracePt t="50733" x="5081588" y="4098925"/>
          <p14:tracePt t="50746" x="5072063" y="4098925"/>
          <p14:tracePt t="50760" x="5062538" y="4098925"/>
          <p14:tracePt t="50773" x="5054600" y="4098925"/>
          <p14:tracePt t="50786" x="5037138" y="4098925"/>
          <p14:tracePt t="50803" x="5027613" y="4098925"/>
          <p14:tracePt t="50819" x="5018088" y="4108450"/>
          <p14:tracePt t="50836" x="5000625" y="4116388"/>
          <p14:tracePt t="50869" x="4991100" y="4125913"/>
          <p14:tracePt t="50886" x="4983163" y="4133850"/>
          <p14:tracePt t="50916" x="4973638" y="4143375"/>
          <p14:tracePt t="50930" x="4965700" y="4152900"/>
          <p14:tracePt t="50958" x="4965700" y="4160838"/>
          <p14:tracePt t="50979" x="4965700" y="4170363"/>
          <p14:tracePt t="51000" x="4965700" y="4179888"/>
          <p14:tracePt t="51007" x="4965700" y="4187825"/>
          <p14:tracePt t="51028" x="4965700" y="4197350"/>
          <p14:tracePt t="51062" x="4965700" y="4205288"/>
          <p14:tracePt t="51076" x="4965700" y="4214813"/>
          <p14:tracePt t="51089" x="4965700" y="4224338"/>
          <p14:tracePt t="51103" x="4965700" y="4232275"/>
          <p14:tracePt t="51123" x="4965700" y="4241800"/>
          <p14:tracePt t="51158" x="4965700" y="4251325"/>
          <p14:tracePt t="51172" x="4965700" y="4259263"/>
          <p14:tracePt t="51192" x="4973638" y="4259263"/>
          <p14:tracePt t="51199" x="4973638" y="4268788"/>
          <p14:tracePt t="51233" x="4973638" y="4276725"/>
          <p14:tracePt t="51247" x="4983163" y="4276725"/>
          <p14:tracePt t="51288" x="4991100" y="4276725"/>
          <p14:tracePt t="51323" x="5000625" y="4286250"/>
          <p14:tracePt t="51335" x="5010150" y="4286250"/>
          <p14:tracePt t="51356" x="5010150" y="4295775"/>
          <p14:tracePt t="51370" x="5018088" y="4295775"/>
          <p14:tracePt t="51397" x="5027613" y="4295775"/>
          <p14:tracePt t="51431" x="5037138" y="4295775"/>
          <p14:tracePt t="51452" x="5045075" y="4295775"/>
          <p14:tracePt t="51473" x="5054600" y="4303713"/>
          <p14:tracePt t="51500" x="5062538" y="4303713"/>
          <p14:tracePt t="51513" x="5072063" y="4303713"/>
          <p14:tracePt t="51527" x="5081588" y="4303713"/>
          <p14:tracePt t="51555" x="5089525" y="4303713"/>
          <p14:tracePt t="51589" x="5099050" y="4303713"/>
          <p14:tracePt t="51623" x="5108575" y="4303713"/>
          <p14:tracePt t="51637" x="5116513" y="4303713"/>
          <p14:tracePt t="51671" x="5126038" y="4303713"/>
          <p14:tracePt t="51698" x="5133975" y="4303713"/>
          <p14:tracePt t="51732" x="5143500" y="4303713"/>
          <p14:tracePt t="51819" x="5153025" y="4303713"/>
          <p14:tracePt t="51861" x="5160963" y="4303713"/>
          <p14:tracePt t="51881" x="5160963" y="4295775"/>
          <p14:tracePt t="51894" x="5170488" y="4286250"/>
          <p14:tracePt t="51929" x="5180013" y="4286250"/>
          <p14:tracePt t="51942" x="5180013" y="4276725"/>
          <p14:tracePt t="51977" x="5180013" y="4268788"/>
          <p14:tracePt t="52005" x="5180013" y="4259263"/>
          <p14:tracePt t="52018" x="5180013" y="4251325"/>
          <p14:tracePt t="52054" x="5180013" y="4241800"/>
          <p14:tracePt t="52088" x="5180013" y="4232275"/>
          <p14:tracePt t="52478" x="5180013" y="4241800"/>
          <p14:tracePt t="52512" x="5180013" y="4251325"/>
          <p14:tracePt t="52519" x="5180013" y="4259263"/>
          <p14:tracePt t="52539" x="5180013" y="4268788"/>
          <p14:tracePt t="52560" x="5180013" y="4276725"/>
          <p14:tracePt t="52573" x="5180013" y="4286250"/>
          <p14:tracePt t="52580" x="5180013" y="4295775"/>
          <p14:tracePt t="52588" x="5170488" y="4295775"/>
          <p14:tracePt t="52603" x="5170488" y="4303713"/>
          <p14:tracePt t="52621" x="5160963" y="4313238"/>
          <p14:tracePt t="52637" x="5153025" y="4313238"/>
          <p14:tracePt t="52655" x="5143500" y="4322763"/>
          <p14:tracePt t="52670" x="5133975" y="4322763"/>
          <p14:tracePt t="52687" x="5126038" y="4330700"/>
          <p14:tracePt t="52703" x="5108575" y="4340225"/>
          <p14:tracePt t="52720" x="5099050" y="4340225"/>
          <p14:tracePt t="52737" x="5072063" y="4340225"/>
          <p14:tracePt t="52753" x="5054600" y="4340225"/>
          <p14:tracePt t="52770" x="5045075" y="4340225"/>
          <p14:tracePt t="52786" x="5027613" y="4340225"/>
          <p14:tracePt t="52803" x="5010150" y="4340225"/>
          <p14:tracePt t="52819" x="4991100" y="4340225"/>
          <p14:tracePt t="52836" x="4965700" y="4340225"/>
          <p14:tracePt t="52853" x="4938713" y="4348163"/>
          <p14:tracePt t="52869" x="4919663" y="4357688"/>
          <p14:tracePt t="52886" x="4894263" y="4367213"/>
          <p14:tracePt t="52903" x="4875213" y="4367213"/>
          <p14:tracePt t="52920" x="4848225" y="4367213"/>
          <p14:tracePt t="52936" x="4813300" y="4384675"/>
          <p14:tracePt t="52953" x="4786313" y="4394200"/>
          <p14:tracePt t="52969" x="4751388" y="4394200"/>
          <p14:tracePt t="52986" x="4732338" y="4402138"/>
          <p14:tracePt t="53004" x="4705350" y="4402138"/>
          <p14:tracePt t="53020" x="4697413" y="4411663"/>
          <p14:tracePt t="53038" x="4679950" y="4411663"/>
          <p14:tracePt t="53070" x="4670425" y="4411663"/>
          <p14:tracePt t="53088" x="4660900" y="4411663"/>
          <p14:tracePt t="53114" x="4652963" y="4411663"/>
          <p14:tracePt t="53121" x="4643438" y="4411663"/>
          <p14:tracePt t="53137" x="4633913" y="4411663"/>
          <p14:tracePt t="53154" x="4625975" y="4411663"/>
          <p14:tracePt t="53170" x="4616450" y="4411663"/>
          <p14:tracePt t="53188" x="4608513" y="4411663"/>
          <p14:tracePt t="53203" x="4598988" y="4411663"/>
          <p14:tracePt t="53220" x="4589463" y="4411663"/>
          <p14:tracePt t="53449" x="4589463" y="4419600"/>
          <p14:tracePt t="53483" x="4589463" y="4429125"/>
          <p14:tracePt t="53504" x="4598988" y="4429125"/>
          <p14:tracePt t="53517" x="4598988" y="4438650"/>
          <p14:tracePt t="53545" x="4598988" y="4446588"/>
          <p14:tracePt t="53552" x="4608513" y="4446588"/>
          <p14:tracePt t="53565" x="4608513" y="4456113"/>
          <p14:tracePt t="53593" x="4608513" y="4465638"/>
          <p14:tracePt t="53730" x="4616450" y="4465638"/>
          <p14:tracePt t="53796" x="4625975" y="4465638"/>
          <p14:tracePt t="53810" x="4625975" y="4473575"/>
          <p14:tracePt t="53844" x="4625975" y="4483100"/>
          <p14:tracePt t="53857" x="4625975" y="4491038"/>
          <p14:tracePt t="53892" x="4625975" y="4500563"/>
          <p14:tracePt t="53905" x="4633913" y="4518025"/>
          <p14:tracePt t="53919" x="4633913" y="4527550"/>
          <p14:tracePt t="53933" x="4643438" y="4537075"/>
          <p14:tracePt t="53940" x="4643438" y="4545013"/>
          <p14:tracePt t="53953" x="4643438" y="4554538"/>
          <p14:tracePt t="53969" x="4643438" y="4562475"/>
          <p14:tracePt t="53989" x="4643438" y="4572000"/>
          <p14:tracePt t="54024" x="4643438" y="4581525"/>
          <p14:tracePt t="54058" x="4652963" y="4581525"/>
          <p14:tracePt t="54120" x="4660900" y="4581525"/>
          <p14:tracePt t="54154" x="4670425" y="4581525"/>
          <p14:tracePt t="54181" x="4679950" y="4581525"/>
          <p14:tracePt t="54201" x="4687888" y="4581525"/>
          <p14:tracePt t="54222" x="4697413" y="4581525"/>
          <p14:tracePt t="54236" x="4705350" y="4581525"/>
          <p14:tracePt t="54242" x="4705350" y="4589463"/>
          <p14:tracePt t="54256" x="4714875" y="4589463"/>
          <p14:tracePt t="54270" x="4732338" y="4589463"/>
          <p14:tracePt t="54287" x="4741863" y="4589463"/>
          <p14:tracePt t="54304" x="4759325" y="4589463"/>
          <p14:tracePt t="54337" x="4768850" y="4589463"/>
          <p14:tracePt t="54353" x="4776788" y="4589463"/>
          <p14:tracePt t="54400" x="4776788" y="4581525"/>
          <p14:tracePt t="54427" x="4786313" y="4581525"/>
          <p14:tracePt t="54441" x="4786313" y="4572000"/>
          <p14:tracePt t="54482" x="4795838" y="4572000"/>
          <p14:tracePt t="54503" x="4795838" y="4562475"/>
          <p14:tracePt t="54537" x="4795838" y="4554538"/>
          <p14:tracePt t="54571" x="4795838" y="4545013"/>
          <p14:tracePt t="54599" x="4795838" y="4537075"/>
          <p14:tracePt t="54632" x="4795838" y="4527550"/>
          <p14:tracePt t="54653" x="4795838" y="4518025"/>
          <p14:tracePt t="54667" x="4795838" y="4510088"/>
          <p14:tracePt t="54673" x="4795838" y="4500563"/>
          <p14:tracePt t="54687" x="4795838" y="4491038"/>
          <p14:tracePt t="54707" x="4786313" y="4483100"/>
          <p14:tracePt t="54951" x="4776788" y="4465638"/>
          <p14:tracePt t="54956" x="4768850" y="4456113"/>
          <p14:tracePt t="54969" x="4751388" y="4446588"/>
          <p14:tracePt t="54987" x="4741863" y="4419600"/>
          <p14:tracePt t="55003" x="4732338" y="4419600"/>
          <p14:tracePt t="55021" x="4724400" y="4402138"/>
          <p14:tracePt t="55037" x="4714875" y="4394200"/>
          <p14:tracePt t="55054" x="4697413" y="4384675"/>
          <p14:tracePt t="55070" x="4687888" y="4384675"/>
          <p14:tracePt t="55087" x="4687888" y="4375150"/>
          <p14:tracePt t="55091" x="4679950" y="4375150"/>
          <p14:tracePt t="55103" x="4679950" y="4367213"/>
          <p14:tracePt t="55120" x="4670425" y="4357688"/>
          <p14:tracePt t="55138" x="4660900" y="4357688"/>
          <p14:tracePt t="55153" x="4652963" y="4348163"/>
          <p14:tracePt t="55187" x="4643438" y="4348163"/>
          <p14:tracePt t="55227" x="4633913" y="4348163"/>
          <p14:tracePt t="55283" x="4625975" y="4348163"/>
          <p14:tracePt t="55316" x="4616450" y="4348163"/>
          <p14:tracePt t="55357" x="4616450" y="4357688"/>
          <p14:tracePt t="55364" x="4608513" y="4357688"/>
          <p14:tracePt t="55372" x="4608513" y="4367213"/>
          <p14:tracePt t="55387" x="4608513" y="4375150"/>
          <p14:tracePt t="55412" x="4608513" y="4384675"/>
          <p14:tracePt t="55440" x="4608513" y="4394200"/>
          <p14:tracePt t="55447" x="4608513" y="4402138"/>
          <p14:tracePt t="55462" x="4608513" y="4411663"/>
          <p14:tracePt t="55488" x="4608513" y="4419600"/>
          <p14:tracePt t="55508" x="4608513" y="4429125"/>
          <p14:tracePt t="55522" x="4608513" y="4438650"/>
          <p14:tracePt t="55549" x="4608513" y="4446588"/>
          <p14:tracePt t="55570" x="4608513" y="4456113"/>
          <p14:tracePt t="55597" x="4608513" y="4465638"/>
          <p14:tracePt t="55604" x="4598988" y="4465638"/>
          <p14:tracePt t="55611" x="4598988" y="4473575"/>
          <p14:tracePt t="55658" x="4598988" y="4483100"/>
          <p14:tracePt t="55693" x="4598988" y="4491038"/>
          <p14:tracePt t="55721" x="4598988" y="4500563"/>
          <p14:tracePt t="55741" x="4598988" y="4510088"/>
          <p14:tracePt t="55767" x="4598988" y="4518025"/>
          <p14:tracePt t="55787" x="4608513" y="4518025"/>
          <p14:tracePt t="55800" x="4608513" y="4527550"/>
          <p14:tracePt t="55821" x="4616450" y="4527550"/>
          <p14:tracePt t="55834" x="4625975" y="4537075"/>
          <p14:tracePt t="55848" x="4625975" y="4545013"/>
          <p14:tracePt t="55862" x="4633913" y="4554538"/>
          <p14:tracePt t="55875" x="4633913" y="4562475"/>
          <p14:tracePt t="55896" x="4643438" y="4562475"/>
          <p14:tracePt t="55903" x="4643438" y="4572000"/>
          <p14:tracePt t="55919" x="4652963" y="4572000"/>
          <p14:tracePt t="55936" x="4652963" y="4581525"/>
          <p14:tracePt t="55953" x="4660900" y="4589463"/>
          <p14:tracePt t="55969" x="4670425" y="4589463"/>
          <p14:tracePt t="55986" x="4670425" y="4598988"/>
          <p14:tracePt t="56003" x="4679950" y="4598988"/>
          <p14:tracePt t="56019" x="4679950" y="4608513"/>
          <p14:tracePt t="56082" x="4687888" y="4608513"/>
          <p14:tracePt t="56151" x="4697413" y="4608513"/>
          <p14:tracePt t="56172" x="4705350" y="4608513"/>
          <p14:tracePt t="56199" x="4714875" y="4608513"/>
          <p14:tracePt t="56233" x="4724400" y="4608513"/>
          <p14:tracePt t="56268" x="4732338" y="4608513"/>
          <p14:tracePt t="56281" x="4741863" y="4608513"/>
          <p14:tracePt t="56315" x="4751388" y="4608513"/>
          <p14:tracePt t="56342" x="4759325" y="4608513"/>
          <p14:tracePt t="56383" x="4759325" y="4598988"/>
          <p14:tracePt t="56390" x="4751388" y="4598988"/>
          <p14:tracePt t="56403" x="4741863" y="4589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720438" y="990600"/>
                <a:ext cx="9836726" cy="120032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Sederhanakanlah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𝒕𝒂𝒏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8" y="990600"/>
                <a:ext cx="9836726" cy="1200329"/>
              </a:xfrm>
              <a:prstGeom prst="roundRect">
                <a:avLst/>
              </a:prstGeom>
              <a:blipFill>
                <a:blip r:embed="rId7"/>
                <a:stretch>
                  <a:fillRect l="-30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1046" y="2230585"/>
            <a:ext cx="448887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6AD3D2-0361-4940-9576-BBAC0A09E560}"/>
                  </a:ext>
                </a:extLst>
              </p:cNvPr>
              <p:cNvSpPr txBox="1"/>
              <p:nvPr/>
            </p:nvSpPr>
            <p:spPr>
              <a:xfrm>
                <a:off x="1524001" y="2692246"/>
                <a:ext cx="3089563" cy="137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Misalkan : x = a + b</a:t>
                </a:r>
              </a:p>
              <a:p>
                <a:r>
                  <a:rPr lang="en-US" dirty="0"/>
                  <a:t>               y = a – b</a:t>
                </a:r>
              </a:p>
              <a:p>
                <a:r>
                  <a:rPr lang="en-US" dirty="0" err="1"/>
                  <a:t>Maka</a:t>
                </a:r>
                <a:r>
                  <a:rPr lang="en-US" dirty="0"/>
                  <a:t> ,</a:t>
                </a:r>
              </a:p>
              <a:p>
                <a:r>
                  <a:rPr lang="en-US" b="1" dirty="0"/>
                  <a:t>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6AD3D2-0361-4940-9576-BBAC0A09E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2692246"/>
                <a:ext cx="3089563" cy="1371658"/>
              </a:xfrm>
              <a:prstGeom prst="rect">
                <a:avLst/>
              </a:prstGeom>
              <a:blipFill>
                <a:blip r:embed="rId10"/>
                <a:stretch>
                  <a:fillRect l="-1578" t="-2667" b="-177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742F2E-158A-416C-A480-87B8AFC92734}"/>
                  </a:ext>
                </a:extLst>
              </p:cNvPr>
              <p:cNvSpPr txBox="1"/>
              <p:nvPr/>
            </p:nvSpPr>
            <p:spPr>
              <a:xfrm>
                <a:off x="4252479" y="3456710"/>
                <a:ext cx="2092036" cy="64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742F2E-158A-416C-A480-87B8AFC92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479" y="3456710"/>
                <a:ext cx="2092036" cy="6444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F88C19-4E6A-46BA-AC6F-444C6A825F80}"/>
                  </a:ext>
                </a:extLst>
              </p:cNvPr>
              <p:cNvSpPr txBox="1"/>
              <p:nvPr/>
            </p:nvSpPr>
            <p:spPr>
              <a:xfrm>
                <a:off x="4210917" y="4162042"/>
                <a:ext cx="24115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ID" dirty="0"/>
                  <a:t>= tan ( (</a:t>
                </a:r>
                <a:r>
                  <a:rPr lang="en-ID" dirty="0" err="1"/>
                  <a:t>a+b</a:t>
                </a:r>
                <a:r>
                  <a:rPr lang="en-ID" dirty="0"/>
                  <a:t>) – (a-b) )</a:t>
                </a:r>
              </a:p>
              <a:p>
                <a:r>
                  <a:rPr lang="en-ID" dirty="0"/>
                  <a:t>= tan ( a + b – a + b )</a:t>
                </a:r>
              </a:p>
              <a:p>
                <a:r>
                  <a:rPr lang="en-ID" dirty="0"/>
                  <a:t>= tan (2b)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F88C19-4E6A-46BA-AC6F-444C6A825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917" y="4162042"/>
                <a:ext cx="2411556" cy="1200329"/>
              </a:xfrm>
              <a:prstGeom prst="rect">
                <a:avLst/>
              </a:prstGeom>
              <a:blipFill>
                <a:blip r:embed="rId12"/>
                <a:stretch>
                  <a:fillRect l="-2278" t="-3046" b="-710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DB8488-14DF-48F6-ADC9-7B81C1313E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58606210"/>
      </p:ext>
    </p:extLst>
  </p:cSld>
  <p:clrMapOvr>
    <a:masterClrMapping/>
  </p:clrMapOvr>
  <p:transition spd="slow" advTm="16746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3690" x="4714875" y="4330700"/>
          <p14:tracePt t="3696" x="4679950" y="4160838"/>
          <p14:tracePt t="3703" x="4670425" y="4089400"/>
          <p14:tracePt t="3714" x="4660900" y="4044950"/>
          <p14:tracePt t="3731" x="4643438" y="3857625"/>
          <p14:tracePt t="3747" x="4616450" y="3679825"/>
          <p14:tracePt t="3764" x="4598988" y="3517900"/>
          <p14:tracePt t="3781" x="4581525" y="3340100"/>
          <p14:tracePt t="3798" x="4562475" y="3044825"/>
          <p14:tracePt t="3814" x="4554538" y="2894013"/>
          <p14:tracePt t="3832" x="4545013" y="2759075"/>
          <p14:tracePt t="3836" x="4537075" y="2687638"/>
          <p14:tracePt t="3848" x="4527550" y="2554288"/>
          <p14:tracePt t="3865" x="4527550" y="2438400"/>
          <p14:tracePt t="3881" x="4527550" y="2357438"/>
          <p14:tracePt t="3898" x="4527550" y="2251075"/>
          <p14:tracePt t="3916" x="4527550" y="2108200"/>
          <p14:tracePt t="3931" x="4537075" y="1990725"/>
          <p14:tracePt t="3949" x="4545013" y="1928813"/>
          <p14:tracePt t="3965" x="4545013" y="1874838"/>
          <p14:tracePt t="3981" x="4554538" y="1822450"/>
          <p14:tracePt t="4000" x="4554538" y="1741488"/>
          <p14:tracePt t="4015" x="4554538" y="1643063"/>
          <p14:tracePt t="4032" x="4554538" y="1536700"/>
          <p14:tracePt t="4048" x="4554538" y="1509713"/>
          <p14:tracePt t="4064" x="4554538" y="1490663"/>
          <p14:tracePt t="4081" x="4554538" y="1473200"/>
          <p14:tracePt t="4098" x="4554538" y="1465263"/>
          <p14:tracePt t="4115" x="4554538" y="1455738"/>
          <p14:tracePt t="4210" x="4554538" y="1465263"/>
          <p14:tracePt t="4217" x="4545013" y="1465263"/>
          <p14:tracePt t="4245" x="4545013" y="1473200"/>
          <p14:tracePt t="4258" x="4545013" y="1482725"/>
          <p14:tracePt t="4279" x="4545013" y="1490663"/>
          <p14:tracePt t="4292" x="4545013" y="1500188"/>
          <p14:tracePt t="4306" x="4545013" y="1517650"/>
          <p14:tracePt t="4314" x="4554538" y="1536700"/>
          <p14:tracePt t="4333" x="4562475" y="1589088"/>
          <p14:tracePt t="4348" x="4572000" y="1608138"/>
          <p14:tracePt t="4365" x="4572000" y="1633538"/>
          <p14:tracePt t="4381" x="4581525" y="1670050"/>
          <p14:tracePt t="4398" x="4589463" y="1687513"/>
          <p14:tracePt t="4415" x="4589463" y="1697038"/>
          <p14:tracePt t="4431" x="4608513" y="1714500"/>
          <p14:tracePt t="4449" x="4616450" y="1741488"/>
          <p14:tracePt t="4465" x="4625975" y="1751013"/>
          <p14:tracePt t="4481" x="4625975" y="1768475"/>
          <p14:tracePt t="4497" x="4633913" y="1776413"/>
          <p14:tracePt t="4514" x="4643438" y="1785938"/>
          <p14:tracePt t="4531" x="4643438" y="1803400"/>
          <p14:tracePt t="4547" x="4652963" y="1812925"/>
          <p14:tracePt t="4564" x="4652963" y="1822450"/>
          <p14:tracePt t="4597" x="4652963" y="1830388"/>
          <p14:tracePt t="4633" x="4660900" y="1830388"/>
          <p14:tracePt t="4660" x="4670425" y="1830388"/>
          <p14:tracePt t="4674" x="4679950" y="1830388"/>
          <p14:tracePt t="4708" x="4687888" y="1830388"/>
          <p14:tracePt t="4742" x="4697413" y="1830388"/>
          <p14:tracePt t="4770" x="4705350" y="1830388"/>
          <p14:tracePt t="4790" x="4714875" y="1830388"/>
          <p14:tracePt t="4812" x="4724400" y="1830388"/>
          <p14:tracePt t="4833" x="4732338" y="1830388"/>
          <p14:tracePt t="4841" x="4732338" y="1822450"/>
          <p14:tracePt t="4848" x="4741863" y="1822450"/>
          <p14:tracePt t="4865" x="4751388" y="1822450"/>
          <p14:tracePt t="4881" x="4759325" y="1812925"/>
          <p14:tracePt t="4898" x="4768850" y="1812925"/>
          <p14:tracePt t="4915" x="4786313" y="1803400"/>
          <p14:tracePt t="4931" x="4795838" y="1795463"/>
          <p14:tracePt t="4948" x="4803775" y="1795463"/>
          <p14:tracePt t="4965" x="4822825" y="1795463"/>
          <p14:tracePt t="4982" x="4830763" y="1785938"/>
          <p14:tracePt t="4998" x="4840288" y="1785938"/>
          <p14:tracePt t="5031" x="4848225" y="1785938"/>
          <p14:tracePt t="5059" x="4857750" y="1785938"/>
          <p14:tracePt t="5072" x="4867275" y="1785938"/>
          <p14:tracePt t="5141" x="4867275" y="1776413"/>
          <p14:tracePt t="5175" x="4875213" y="1776413"/>
          <p14:tracePt t="5182" x="4875213" y="1768475"/>
          <p14:tracePt t="5196" x="4884738" y="1758950"/>
          <p14:tracePt t="5211" x="4894263" y="1758950"/>
          <p14:tracePt t="5219" x="4902200" y="1758950"/>
          <p14:tracePt t="5236" x="4911725" y="1758950"/>
          <p14:tracePt t="5271" x="4919663" y="1758950"/>
          <p14:tracePt t="5341" x="4929188" y="1758950"/>
          <p14:tracePt t="5359" x="4938713" y="1758950"/>
          <p14:tracePt t="5387" x="4946650" y="1758950"/>
          <p14:tracePt t="5407" x="4956175" y="1758950"/>
          <p14:tracePt t="5428" x="4965700" y="1758950"/>
          <p14:tracePt t="5435" x="4973638" y="1758950"/>
          <p14:tracePt t="5449" x="4983163" y="1758950"/>
          <p14:tracePt t="5465" x="4991100" y="1758950"/>
          <p14:tracePt t="5482" x="5010150" y="1758950"/>
          <p14:tracePt t="5498" x="5027613" y="1751013"/>
          <p14:tracePt t="5515" x="5054600" y="1751013"/>
          <p14:tracePt t="5531" x="5081588" y="1741488"/>
          <p14:tracePt t="5547" x="5099050" y="1741488"/>
          <p14:tracePt t="5564" x="5126038" y="1741488"/>
          <p14:tracePt t="5581" x="5133975" y="1731963"/>
          <p14:tracePt t="5597" x="5160963" y="1731963"/>
          <p14:tracePt t="5614" x="5180013" y="1731963"/>
          <p14:tracePt t="5631" x="5205413" y="1731963"/>
          <p14:tracePt t="5647" x="5214938" y="1731963"/>
          <p14:tracePt t="5664" x="5232400" y="1731963"/>
          <p14:tracePt t="5681" x="5251450" y="1731963"/>
          <p14:tracePt t="5697" x="5268913" y="1731963"/>
          <p14:tracePt t="5714" x="5286375" y="1731963"/>
          <p14:tracePt t="5731" x="5303838" y="1731963"/>
          <p14:tracePt t="5747" x="5322888" y="1731963"/>
          <p14:tracePt t="5764" x="5330825" y="1731963"/>
          <p14:tracePt t="5781" x="5348288" y="1731963"/>
          <p14:tracePt t="5797" x="5357813" y="1731963"/>
          <p14:tracePt t="5814" x="5367338" y="1731963"/>
          <p14:tracePt t="5831" x="5375275" y="1731963"/>
          <p14:tracePt t="5848" x="5384800" y="1731963"/>
          <p14:tracePt t="5872" x="5394325" y="1731963"/>
          <p14:tracePt t="5900" x="5402263" y="1731963"/>
          <p14:tracePt t="5934" x="5411788" y="1731963"/>
          <p14:tracePt t="5948" x="5419725" y="1731963"/>
          <p14:tracePt t="5982" x="5429250" y="1731963"/>
          <p14:tracePt t="6012" x="5438775" y="1731963"/>
          <p14:tracePt t="6119" x="5446713" y="1731963"/>
          <p14:tracePt t="6214" x="5446713" y="1741488"/>
          <p14:tracePt t="6454" x="5456238" y="1741488"/>
          <p14:tracePt t="6467" x="5465763" y="1741488"/>
          <p14:tracePt t="6474" x="5473700" y="1741488"/>
          <p14:tracePt t="6488" x="5483225" y="1741488"/>
          <p14:tracePt t="6497" x="5491163" y="1741488"/>
          <p14:tracePt t="6514" x="5500688" y="1741488"/>
          <p14:tracePt t="6534" x="5510213" y="1741488"/>
          <p14:tracePt t="6548" x="5518150" y="1741488"/>
          <p14:tracePt t="6564" x="5527675" y="1741488"/>
          <p14:tracePt t="6581" x="5537200" y="1741488"/>
          <p14:tracePt t="6602" x="5545138" y="1741488"/>
          <p14:tracePt t="6630" x="5554663" y="1741488"/>
          <p14:tracePt t="6637" x="5562600" y="1741488"/>
          <p14:tracePt t="6650" x="5572125" y="1741488"/>
          <p14:tracePt t="6671" x="5581650" y="1741488"/>
          <p14:tracePt t="6684" x="5589588" y="1741488"/>
          <p14:tracePt t="6698" x="5599113" y="1741488"/>
          <p14:tracePt t="6714" x="5608638" y="1741488"/>
          <p14:tracePt t="6731" x="5626100" y="1741488"/>
          <p14:tracePt t="6748" x="5643563" y="1741488"/>
          <p14:tracePt t="6764" x="5661025" y="1741488"/>
          <p14:tracePt t="6781" x="5670550" y="1741488"/>
          <p14:tracePt t="6798" x="5688013" y="1741488"/>
          <p14:tracePt t="6815" x="5697538" y="1741488"/>
          <p14:tracePt t="6831" x="5705475" y="1741488"/>
          <p14:tracePt t="6865" x="5715000" y="1741488"/>
          <p14:tracePt t="6885" x="5724525" y="1741488"/>
          <p14:tracePt t="6898" x="5732463" y="1741488"/>
          <p14:tracePt t="6915" x="5751513" y="1741488"/>
          <p14:tracePt t="6932" x="5768975" y="1741488"/>
          <p14:tracePt t="6948" x="5776913" y="1731963"/>
          <p14:tracePt t="6966" x="5803900" y="1731963"/>
          <p14:tracePt t="6981" x="5822950" y="1731963"/>
          <p14:tracePt t="6998" x="5830888" y="1731963"/>
          <p14:tracePt t="7015" x="5857875" y="1731963"/>
          <p14:tracePt t="7031" x="5867400" y="1731963"/>
          <p14:tracePt t="7048" x="5902325" y="1731963"/>
          <p14:tracePt t="7065" x="5919788" y="1731963"/>
          <p14:tracePt t="7082" x="5956300" y="1731963"/>
          <p14:tracePt t="7098" x="5991225" y="1731963"/>
          <p14:tracePt t="7115" x="6018213" y="1731963"/>
          <p14:tracePt t="7131" x="6054725" y="1731963"/>
          <p14:tracePt t="7148" x="6072188" y="1731963"/>
          <p14:tracePt t="7164" x="6099175" y="1731963"/>
          <p14:tracePt t="7181" x="6116638" y="1741488"/>
          <p14:tracePt t="7198" x="6126163" y="1741488"/>
          <p14:tracePt t="7215" x="6134100" y="1741488"/>
          <p14:tracePt t="7232" x="6143625" y="1741488"/>
          <p14:tracePt t="7248" x="6153150" y="1741488"/>
          <p14:tracePt t="7265" x="6161088" y="1741488"/>
          <p14:tracePt t="7601" x="6188075" y="1741488"/>
          <p14:tracePt t="7608" x="6215063" y="1741488"/>
          <p14:tracePt t="7615" x="6232525" y="1741488"/>
          <p14:tracePt t="7631" x="6259513" y="1741488"/>
          <p14:tracePt t="7647" x="6286500" y="1741488"/>
          <p14:tracePt t="7664" x="6323013" y="1741488"/>
          <p14:tracePt t="7680" x="6340475" y="1741488"/>
          <p14:tracePt t="7697" x="6367463" y="1741488"/>
          <p14:tracePt t="7714" x="6384925" y="1741488"/>
          <p14:tracePt t="7731" x="6419850" y="1741488"/>
          <p14:tracePt t="7747" x="6438900" y="1741488"/>
          <p14:tracePt t="7765" x="6456363" y="1741488"/>
          <p14:tracePt t="7781" x="6483350" y="1741488"/>
          <p14:tracePt t="7798" x="6491288" y="1751013"/>
          <p14:tracePt t="7815" x="6510338" y="1751013"/>
          <p14:tracePt t="7831" x="6510338" y="1758950"/>
          <p14:tracePt t="7848" x="6518275" y="1768475"/>
          <p14:tracePt t="7952" x="6527800" y="1768475"/>
          <p14:tracePt t="7980" x="6537325" y="1768475"/>
          <p14:tracePt t="7986" x="6545263" y="1768475"/>
          <p14:tracePt t="7999" x="6562725" y="1768475"/>
          <p14:tracePt t="8016" x="6599238" y="1768475"/>
          <p14:tracePt t="8033" x="6661150" y="1768475"/>
          <p14:tracePt t="8048" x="6680200" y="1768475"/>
          <p14:tracePt t="8065" x="6705600" y="1768475"/>
          <p14:tracePt t="8081" x="6724650" y="1768475"/>
          <p14:tracePt t="8098" x="6742113" y="1768475"/>
          <p14:tracePt t="8115" x="6759575" y="1768475"/>
          <p14:tracePt t="8131" x="6777038" y="1768475"/>
          <p14:tracePt t="8149" x="6796088" y="1768475"/>
          <p14:tracePt t="8165" x="6804025" y="1768475"/>
          <p14:tracePt t="8181" x="6823075" y="1768475"/>
          <p14:tracePt t="8198" x="6831013" y="1768475"/>
          <p14:tracePt t="8215" x="6840538" y="1768475"/>
          <p14:tracePt t="8231" x="6848475" y="1768475"/>
          <p14:tracePt t="8248" x="6858000" y="1768475"/>
          <p14:tracePt t="8265" x="6858000" y="1758950"/>
          <p14:tracePt t="8281" x="6867525" y="1758950"/>
          <p14:tracePt t="8328" x="6867525" y="1751013"/>
          <p14:tracePt t="8390" x="6875463" y="1751013"/>
          <p14:tracePt t="8403" x="6875463" y="1741488"/>
          <p14:tracePt t="8418" x="6884988" y="1741488"/>
          <p14:tracePt t="8424" x="6894513" y="1731963"/>
          <p14:tracePt t="8437" x="6911975" y="1731963"/>
          <p14:tracePt t="8451" x="6929438" y="1724025"/>
          <p14:tracePt t="8465" x="6946900" y="1724025"/>
          <p14:tracePt t="8481" x="6965950" y="1724025"/>
          <p14:tracePt t="8498" x="6983413" y="1724025"/>
          <p14:tracePt t="8514" x="7000875" y="1724025"/>
          <p14:tracePt t="8531" x="7010400" y="1724025"/>
          <p14:tracePt t="8547" x="7018338" y="1724025"/>
          <p14:tracePt t="8581" x="7027863" y="1724025"/>
          <p14:tracePt t="8620" x="7037388" y="1714500"/>
          <p14:tracePt t="8654" x="7045325" y="1714500"/>
          <p14:tracePt t="8752" x="7054850" y="1714500"/>
          <p14:tracePt t="8916" x="7062788" y="1714500"/>
          <p14:tracePt t="8991" x="7062788" y="1724025"/>
          <p14:tracePt t="9019" x="7072313" y="1724025"/>
          <p14:tracePt t="9025" x="7072313" y="1731963"/>
          <p14:tracePt t="9046" x="7072313" y="1741488"/>
          <p14:tracePt t="9053" x="7072313" y="1751013"/>
          <p14:tracePt t="9067" x="7072313" y="1758950"/>
          <p14:tracePt t="9081" x="7062788" y="1776413"/>
          <p14:tracePt t="9098" x="7027863" y="1795463"/>
          <p14:tracePt t="9114" x="6875463" y="1830388"/>
          <p14:tracePt t="9131" x="6697663" y="1847850"/>
          <p14:tracePt t="9148" x="6251575" y="1884363"/>
          <p14:tracePt t="9165" x="5991225" y="1919288"/>
          <p14:tracePt t="9182" x="5840413" y="1946275"/>
          <p14:tracePt t="9198" x="5715000" y="1965325"/>
          <p14:tracePt t="9215" x="5581650" y="1982788"/>
          <p14:tracePt t="9231" x="5510213" y="2009775"/>
          <p14:tracePt t="9248" x="5473700" y="2009775"/>
          <p14:tracePt t="9264" x="5419725" y="2027238"/>
          <p14:tracePt t="9281" x="5384800" y="2027238"/>
          <p14:tracePt t="9299" x="5330825" y="2036763"/>
          <p14:tracePt t="9314" x="5286375" y="2036763"/>
          <p14:tracePt t="9333" x="5214938" y="2036763"/>
          <p14:tracePt t="9348" x="5160963" y="2044700"/>
          <p14:tracePt t="9365" x="5108575" y="2044700"/>
          <p14:tracePt t="9381" x="5045075" y="2044700"/>
          <p14:tracePt t="9398" x="5010150" y="2044700"/>
          <p14:tracePt t="9414" x="4991100" y="2044700"/>
          <p14:tracePt t="9431" x="4946650" y="2036763"/>
          <p14:tracePt t="9449" x="4894263" y="2027238"/>
          <p14:tracePt t="9465" x="4822825" y="2027238"/>
          <p14:tracePt t="9483" x="4724400" y="2027238"/>
          <p14:tracePt t="9497" x="4679950" y="2027238"/>
          <p14:tracePt t="9514" x="4652963" y="2017713"/>
          <p14:tracePt t="9531" x="4616450" y="2017713"/>
          <p14:tracePt t="9547" x="4589463" y="2009775"/>
          <p14:tracePt t="9564" x="4562475" y="2000250"/>
          <p14:tracePt t="9581" x="4545013" y="2000250"/>
          <p14:tracePt t="9598" x="4527550" y="1990725"/>
          <p14:tracePt t="9614" x="4518025" y="1990725"/>
          <p14:tracePt t="9631" x="4500563" y="1990725"/>
          <p14:tracePt t="9647" x="4473575" y="1982788"/>
          <p14:tracePt t="9664" x="4446588" y="1982788"/>
          <p14:tracePt t="9681" x="4411663" y="1982788"/>
          <p14:tracePt t="9697" x="4375150" y="1982788"/>
          <p14:tracePt t="9714" x="4322763" y="1982788"/>
          <p14:tracePt t="9731" x="4303713" y="1982788"/>
          <p14:tracePt t="9747" x="4286250" y="1982788"/>
          <p14:tracePt t="9765" x="4268788" y="1982788"/>
          <p14:tracePt t="9781" x="4259263" y="1982788"/>
          <p14:tracePt t="9798" x="4251325" y="1982788"/>
          <p14:tracePt t="9832" x="4241800" y="1982788"/>
          <p14:tracePt t="9848" x="4232275" y="1982788"/>
          <p14:tracePt t="9866" x="4232275" y="1990725"/>
          <p14:tracePt t="9881" x="4224338" y="2000250"/>
          <p14:tracePt t="9898" x="4214813" y="2009775"/>
          <p14:tracePt t="9915" x="4205288" y="2017713"/>
          <p14:tracePt t="9931" x="4197350" y="2027238"/>
          <p14:tracePt t="9948" x="4187825" y="2044700"/>
          <p14:tracePt t="9965" x="4179888" y="2044700"/>
          <p14:tracePt t="9998" x="4170363" y="2054225"/>
          <p14:tracePt t="10016" x="4170363" y="2062163"/>
          <p14:tracePt t="10140" x="4170363" y="2071688"/>
          <p14:tracePt t="10428" x="4179888" y="2071688"/>
          <p14:tracePt t="10455" x="4187825" y="2071688"/>
          <p14:tracePt t="10476" x="4197350" y="2071688"/>
          <p14:tracePt t="10483" x="4205288" y="2071688"/>
          <p14:tracePt t="10496" x="4214813" y="2071688"/>
          <p14:tracePt t="10509" x="4224338" y="2071688"/>
          <p14:tracePt t="10529" x="4232275" y="2071688"/>
          <p14:tracePt t="10536" x="4241800" y="2071688"/>
          <p14:tracePt t="10549" x="4251325" y="2071688"/>
          <p14:tracePt t="10564" x="4259263" y="2071688"/>
          <p14:tracePt t="10583" x="4268788" y="2071688"/>
          <p14:tracePt t="10597" x="4276725" y="2071688"/>
          <p14:tracePt t="10632" x="4286250" y="2071688"/>
          <p14:tracePt t="10700" x="4295775" y="2071688"/>
          <p14:tracePt t="10756" x="4303713" y="2071688"/>
          <p14:tracePt t="10776" x="4313238" y="2071688"/>
          <p14:tracePt t="10804" x="4322763" y="2071688"/>
          <p14:tracePt t="10913" x="4330700" y="2071688"/>
          <p14:tracePt t="11010" x="4340225" y="2071688"/>
          <p14:tracePt t="11029" x="4348163" y="2071688"/>
          <p14:tracePt t="11064" x="4357688" y="2071688"/>
          <p14:tracePt t="11077" x="4367213" y="2071688"/>
          <p14:tracePt t="11091" x="4384675" y="2071688"/>
          <p14:tracePt t="11098" x="4394200" y="2071688"/>
          <p14:tracePt t="11115" x="4411663" y="2071688"/>
          <p14:tracePt t="11131" x="4438650" y="2081213"/>
          <p14:tracePt t="11148" x="4456113" y="2081213"/>
          <p14:tracePt t="11165" x="4465638" y="2081213"/>
          <p14:tracePt t="11181" x="4473575" y="2081213"/>
          <p14:tracePt t="11214" x="4483100" y="2081213"/>
          <p14:tracePt t="11231" x="4491038" y="2081213"/>
          <p14:tracePt t="11712" x="4500563" y="2081213"/>
          <p14:tracePt t="11741" x="4510088" y="2081213"/>
          <p14:tracePt t="11748" x="4518025" y="2081213"/>
          <p14:tracePt t="11768" x="4527550" y="2089150"/>
          <p14:tracePt t="11783" x="4537075" y="2089150"/>
          <p14:tracePt t="11796" x="4545013" y="2089150"/>
          <p14:tracePt t="11803" x="4554538" y="2089150"/>
          <p14:tracePt t="11815" x="4554538" y="2098675"/>
          <p14:tracePt t="11831" x="4572000" y="2098675"/>
          <p14:tracePt t="11849" x="4581525" y="2108200"/>
          <p14:tracePt t="11852" x="4589463" y="2108200"/>
          <p14:tracePt t="11865" x="4608513" y="2108200"/>
          <p14:tracePt t="11881" x="4633913" y="2108200"/>
          <p14:tracePt t="11898" x="4670425" y="2108200"/>
          <p14:tracePt t="11915" x="4697413" y="2108200"/>
          <p14:tracePt t="11932" x="4741863" y="2108200"/>
          <p14:tracePt t="11948" x="4759325" y="2108200"/>
          <p14:tracePt t="11966" x="4786313" y="2116138"/>
          <p14:tracePt t="11981" x="4795838" y="2116138"/>
          <p14:tracePt t="11998" x="4803775" y="2116138"/>
          <p14:tracePt t="12014" x="4822825" y="2116138"/>
          <p14:tracePt t="12050" x="4830763" y="2116138"/>
          <p14:tracePt t="12076" x="4840288" y="2116138"/>
          <p14:tracePt t="12097" x="4840288" y="2125663"/>
          <p14:tracePt t="12110" x="4848225" y="2125663"/>
          <p14:tracePt t="12132" x="4857750" y="2125663"/>
          <p14:tracePt t="12138" x="4857750" y="2133600"/>
          <p14:tracePt t="12158" x="4867275" y="2133600"/>
          <p14:tracePt t="12172" x="4875213" y="2133600"/>
          <p14:tracePt t="12185" x="4884738" y="2133600"/>
          <p14:tracePt t="12198" x="4894263" y="2143125"/>
          <p14:tracePt t="12215" x="4911725" y="2143125"/>
          <p14:tracePt t="12233" x="4929188" y="2143125"/>
          <p14:tracePt t="12248" x="4956175" y="2152650"/>
          <p14:tracePt t="12265" x="4973638" y="2152650"/>
          <p14:tracePt t="12281" x="5000625" y="2152650"/>
          <p14:tracePt t="12298" x="5018088" y="2152650"/>
          <p14:tracePt t="12314" x="5045075" y="2152650"/>
          <p14:tracePt t="12331" x="5072063" y="2152650"/>
          <p14:tracePt t="12349" x="5089525" y="2152650"/>
          <p14:tracePt t="12364" x="5099050" y="2152650"/>
          <p14:tracePt t="12381" x="5108575" y="2152650"/>
          <p14:tracePt t="12398" x="5126038" y="2152650"/>
          <p14:tracePt t="12415" x="5133975" y="2152650"/>
          <p14:tracePt t="12431" x="5160963" y="2152650"/>
          <p14:tracePt t="12448" x="5180013" y="2152650"/>
          <p14:tracePt t="12465" x="5197475" y="2152650"/>
          <p14:tracePt t="12481" x="5205413" y="2152650"/>
          <p14:tracePt t="12498" x="5214938" y="2152650"/>
          <p14:tracePt t="12514" x="5224463" y="2152650"/>
          <p14:tracePt t="12539" x="5232400" y="2152650"/>
          <p14:tracePt t="12567" x="5241925" y="2152650"/>
          <p14:tracePt t="12574" x="5241925" y="2143125"/>
          <p14:tracePt t="12587" x="5251450" y="2143125"/>
          <p14:tracePt t="12616" x="5259388" y="2143125"/>
          <p14:tracePt t="12635" x="5268913" y="2143125"/>
          <p14:tracePt t="12642" x="5268913" y="2133600"/>
          <p14:tracePt t="12649" x="5276850" y="2133600"/>
          <p14:tracePt t="12664" x="5295900" y="2133600"/>
          <p14:tracePt t="12681" x="5313363" y="2125663"/>
          <p14:tracePt t="12697" x="5340350" y="2125663"/>
          <p14:tracePt t="12714" x="5367338" y="2116138"/>
          <p14:tracePt t="12732" x="5384800" y="2108200"/>
          <p14:tracePt t="12748" x="5394325" y="2108200"/>
          <p14:tracePt t="12765" x="5402263" y="2108200"/>
          <p14:tracePt t="12781" x="5419725" y="2108200"/>
          <p14:tracePt t="12798" x="5419725" y="2098675"/>
          <p14:tracePt t="12815" x="5429250" y="2098675"/>
          <p14:tracePt t="12831" x="5438775" y="2098675"/>
          <p14:tracePt t="12848" x="5456238" y="2089150"/>
          <p14:tracePt t="12865" x="5465763" y="2089150"/>
          <p14:tracePt t="12882" x="5473700" y="2089150"/>
          <p14:tracePt t="12898" x="5483225" y="2089150"/>
          <p14:tracePt t="12915" x="5491163" y="2081213"/>
          <p14:tracePt t="12931" x="5510213" y="2081213"/>
          <p14:tracePt t="12948" x="5518150" y="2081213"/>
          <p14:tracePt t="12981" x="5527675" y="2081213"/>
          <p14:tracePt t="12998" x="5537200" y="2081213"/>
          <p14:tracePt t="13014" x="5537200" y="2071688"/>
          <p14:tracePt t="13032" x="5545138" y="2071688"/>
          <p14:tracePt t="13082" x="5554663" y="2071688"/>
          <p14:tracePt t="13211" x="5562600" y="2071688"/>
          <p14:tracePt t="13233" x="5572125" y="2071688"/>
          <p14:tracePt t="13266" x="5581650" y="2071688"/>
          <p14:tracePt t="13280" x="5589588" y="2071688"/>
          <p14:tracePt t="13301" x="5599113" y="2071688"/>
          <p14:tracePt t="13308" x="5608638" y="2071688"/>
          <p14:tracePt t="13328" x="5616575" y="2071688"/>
          <p14:tracePt t="13341" x="5626100" y="2071688"/>
          <p14:tracePt t="13355" x="5634038" y="2081213"/>
          <p14:tracePt t="13365" x="5643563" y="2081213"/>
          <p14:tracePt t="13382" x="5661025" y="2081213"/>
          <p14:tracePt t="13398" x="5680075" y="2089150"/>
          <p14:tracePt t="13416" x="5705475" y="2098675"/>
          <p14:tracePt t="13431" x="5724525" y="2108200"/>
          <p14:tracePt t="13448" x="5741988" y="2116138"/>
          <p14:tracePt t="13465" x="5751513" y="2133600"/>
          <p14:tracePt t="13481" x="5759450" y="2133600"/>
          <p14:tracePt t="13498" x="5759450" y="2143125"/>
          <p14:tracePt t="13514" x="5768975" y="2143125"/>
          <p14:tracePt t="13531" x="5768975" y="2152650"/>
          <p14:tracePt t="13600" x="5776913" y="2152650"/>
          <p14:tracePt t="13613" x="5786438" y="2152650"/>
          <p14:tracePt t="13634" x="5795963" y="2152650"/>
          <p14:tracePt t="13641" x="5803900" y="2152650"/>
          <p14:tracePt t="13648" x="5813425" y="2160588"/>
          <p14:tracePt t="13664" x="5840413" y="2170113"/>
          <p14:tracePt t="13681" x="5857875" y="2170113"/>
          <p14:tracePt t="13697" x="5894388" y="2179638"/>
          <p14:tracePt t="13714" x="5911850" y="2187575"/>
          <p14:tracePt t="13731" x="5946775" y="2187575"/>
          <p14:tracePt t="13747" x="5956300" y="2187575"/>
          <p14:tracePt t="13764" x="5983288" y="2187575"/>
          <p14:tracePt t="13798" x="5991225" y="2197100"/>
          <p14:tracePt t="13814" x="6000750" y="2197100"/>
          <p14:tracePt t="13831" x="6010275" y="2197100"/>
          <p14:tracePt t="14073" x="6018213" y="2197100"/>
          <p14:tracePt t="14080" x="6027738" y="2197100"/>
          <p14:tracePt t="14088" x="6037263" y="2197100"/>
          <p14:tracePt t="14098" x="6045200" y="2197100"/>
          <p14:tracePt t="14114" x="6062663" y="2197100"/>
          <p14:tracePt t="14131" x="6072188" y="2197100"/>
          <p14:tracePt t="14148" x="6081713" y="2197100"/>
          <p14:tracePt t="14165" x="6089650" y="2197100"/>
          <p14:tracePt t="14183" x="6108700" y="2197100"/>
          <p14:tracePt t="14198" x="6116638" y="2197100"/>
          <p14:tracePt t="14231" x="6134100" y="2197100"/>
          <p14:tracePt t="14248" x="6143625" y="2197100"/>
          <p14:tracePt t="14281" x="6153150" y="2197100"/>
          <p14:tracePt t="14298" x="6161088" y="2187575"/>
          <p14:tracePt t="14315" x="6170613" y="2187575"/>
          <p14:tracePt t="14332" x="6180138" y="2187575"/>
          <p14:tracePt t="14348" x="6188075" y="2187575"/>
          <p14:tracePt t="14382" x="6197600" y="2187575"/>
          <p14:tracePt t="15243" x="6269038" y="2187575"/>
          <p14:tracePt t="15250" x="6375400" y="2179638"/>
          <p14:tracePt t="15258" x="6473825" y="2179638"/>
          <p14:tracePt t="15264" x="6562725" y="2170113"/>
          <p14:tracePt t="15281" x="6626225" y="2170113"/>
          <p14:tracePt t="15298" x="6670675" y="2170113"/>
          <p14:tracePt t="15314" x="6688138" y="2170113"/>
          <p14:tracePt t="15331" x="6705600" y="2170113"/>
          <p14:tracePt t="15348" x="6724650" y="2170113"/>
          <p14:tracePt t="15365" x="6732588" y="2170113"/>
          <p14:tracePt t="15381" x="6751638" y="2170113"/>
          <p14:tracePt t="15398" x="6759575" y="2170113"/>
          <p14:tracePt t="15415" x="6769100" y="2170113"/>
          <p14:tracePt t="15431" x="6777038" y="2170113"/>
          <p14:tracePt t="15456" x="6786563" y="2170113"/>
          <p14:tracePt t="15476" x="6796088" y="2170113"/>
          <p14:tracePt t="15495" x="6804025" y="2170113"/>
          <p14:tracePt t="15502" x="6813550" y="2170113"/>
          <p14:tracePt t="15515" x="6823075" y="2170113"/>
          <p14:tracePt t="15531" x="6848475" y="2170113"/>
          <p14:tracePt t="15547" x="6867525" y="2170113"/>
          <p14:tracePt t="15564" x="6911975" y="2170113"/>
          <p14:tracePt t="15581" x="6938963" y="2170113"/>
          <p14:tracePt t="15597" x="6965950" y="2170113"/>
          <p14:tracePt t="15614" x="6983413" y="2170113"/>
          <p14:tracePt t="15631" x="6991350" y="2170113"/>
          <p14:tracePt t="15647" x="7000875" y="2170113"/>
          <p14:tracePt t="15664" x="7010400" y="2170113"/>
          <p14:tracePt t="15697" x="7018338" y="2170113"/>
          <p14:tracePt t="15714" x="7027863" y="2160588"/>
          <p14:tracePt t="15731" x="7027863" y="2152650"/>
          <p14:tracePt t="15747" x="7037388" y="2143125"/>
          <p14:tracePt t="15764" x="7045325" y="2143125"/>
          <p14:tracePt t="15781" x="7062788" y="2143125"/>
          <p14:tracePt t="15797" x="7089775" y="2133600"/>
          <p14:tracePt t="15814" x="7116763" y="2133600"/>
          <p14:tracePt t="15831" x="7134225" y="2133600"/>
          <p14:tracePt t="15848" x="7143750" y="2133600"/>
          <p14:tracePt t="15864" x="7153275" y="2133600"/>
          <p14:tracePt t="15886" x="7161213" y="2133600"/>
          <p14:tracePt t="16140" x="7170738" y="2133600"/>
          <p14:tracePt t="16228" x="7180263" y="2133600"/>
          <p14:tracePt t="16255" x="7188200" y="2133600"/>
          <p14:tracePt t="16290" x="7197725" y="2133600"/>
          <p14:tracePt t="16296" x="7205663" y="2133600"/>
          <p14:tracePt t="16303" x="7215188" y="2133600"/>
          <p14:tracePt t="16316" x="7232650" y="2133600"/>
          <p14:tracePt t="16331" x="7259638" y="2133600"/>
          <p14:tracePt t="16348" x="7286625" y="2133600"/>
          <p14:tracePt t="16365" x="7331075" y="2133600"/>
          <p14:tracePt t="16381" x="7348538" y="2133600"/>
          <p14:tracePt t="16398" x="7375525" y="2143125"/>
          <p14:tracePt t="16414" x="7385050" y="2143125"/>
          <p14:tracePt t="16432" x="7394575" y="2143125"/>
          <p14:tracePt t="16448" x="7402513" y="2143125"/>
          <p14:tracePt t="18978" x="7323138" y="2116138"/>
          <p14:tracePt t="18985" x="7205663" y="2089150"/>
          <p14:tracePt t="18998" x="7000875" y="2027238"/>
          <p14:tracePt t="19015" x="6858000" y="1973263"/>
          <p14:tracePt t="19032" x="6705600" y="1919288"/>
          <p14:tracePt t="19048" x="6518275" y="1893888"/>
          <p14:tracePt t="19065" x="6303963" y="1866900"/>
          <p14:tracePt t="19081" x="6081713" y="1830388"/>
          <p14:tracePt t="19098" x="5946775" y="1822450"/>
          <p14:tracePt t="19114" x="5786438" y="1812925"/>
          <p14:tracePt t="19131" x="5608638" y="1795463"/>
          <p14:tracePt t="19148" x="5518150" y="1795463"/>
          <p14:tracePt t="19165" x="5438775" y="1785938"/>
          <p14:tracePt t="19182" x="5259388" y="1751013"/>
          <p14:tracePt t="19198" x="5180013" y="1724025"/>
          <p14:tracePt t="19215" x="5116513" y="1704975"/>
          <p14:tracePt t="19231" x="5045075" y="1679575"/>
          <p14:tracePt t="19248" x="5010150" y="1670050"/>
          <p14:tracePt t="19265" x="4938713" y="1652588"/>
          <p14:tracePt t="19281" x="4894263" y="1625600"/>
          <p14:tracePt t="19298" x="4830763" y="1608138"/>
          <p14:tracePt t="19315" x="4813300" y="1598613"/>
          <p14:tracePt t="19333" x="4786313" y="1589088"/>
          <p14:tracePt t="19348" x="4776788" y="1581150"/>
          <p14:tracePt t="19365" x="4768850" y="1581150"/>
          <p14:tracePt t="19382" x="4759325" y="1581150"/>
          <p14:tracePt t="19464" x="4768850" y="1581150"/>
          <p14:tracePt t="19477" x="4776788" y="1581150"/>
          <p14:tracePt t="19491" x="4786313" y="1581150"/>
          <p14:tracePt t="19499" x="4795838" y="1581150"/>
          <p14:tracePt t="19514" x="4803775" y="1581150"/>
          <p14:tracePt t="19531" x="4830763" y="1589088"/>
          <p14:tracePt t="19547" x="4857750" y="1598613"/>
          <p14:tracePt t="19564" x="4894263" y="1608138"/>
          <p14:tracePt t="19581" x="4919663" y="1616075"/>
          <p14:tracePt t="19597" x="4965700" y="1633538"/>
          <p14:tracePt t="19614" x="5054600" y="1652588"/>
          <p14:tracePt t="19631" x="5170488" y="1670050"/>
          <p14:tracePt t="19647" x="5295900" y="1679575"/>
          <p14:tracePt t="19664" x="5330825" y="1679575"/>
          <p14:tracePt t="19681" x="5384800" y="1687513"/>
          <p14:tracePt t="19697" x="5419725" y="1687513"/>
          <p14:tracePt t="19715" x="5491163" y="1697038"/>
          <p14:tracePt t="19731" x="5562600" y="1697038"/>
          <p14:tracePt t="19747" x="5634038" y="1697038"/>
          <p14:tracePt t="19764" x="5732463" y="1697038"/>
          <p14:tracePt t="19781" x="5776913" y="1697038"/>
          <p14:tracePt t="19798" x="5822950" y="1697038"/>
          <p14:tracePt t="19815" x="5884863" y="1697038"/>
          <p14:tracePt t="19832" x="5973763" y="1697038"/>
          <p14:tracePt t="19848" x="6054725" y="1687513"/>
          <p14:tracePt t="19865" x="6153150" y="1679575"/>
          <p14:tracePt t="19870" x="6180138" y="1679575"/>
          <p14:tracePt t="19881" x="6224588" y="1679575"/>
          <p14:tracePt t="19897" x="6259513" y="1679575"/>
          <p14:tracePt t="19914" x="6296025" y="1670050"/>
          <p14:tracePt t="19931" x="6323013" y="1660525"/>
          <p14:tracePt t="19948" x="6367463" y="1660525"/>
          <p14:tracePt t="19964" x="6384925" y="1652588"/>
          <p14:tracePt t="19981" x="6402388" y="1643063"/>
          <p14:tracePt t="19997" x="6438900" y="1643063"/>
          <p14:tracePt t="20016" x="6483350" y="1625600"/>
          <p14:tracePt t="20031" x="6537325" y="1616075"/>
          <p14:tracePt t="20047" x="6562725" y="1616075"/>
          <p14:tracePt t="20064" x="6589713" y="1616075"/>
          <p14:tracePt t="20081" x="6599238" y="1616075"/>
          <p14:tracePt t="20098" x="6616700" y="1616075"/>
          <p14:tracePt t="20114" x="6643688" y="1616075"/>
          <p14:tracePt t="20131" x="6653213" y="1616075"/>
          <p14:tracePt t="20148" x="6680200" y="1625600"/>
          <p14:tracePt t="20164" x="6688138" y="1625600"/>
          <p14:tracePt t="20181" x="6697663" y="1625600"/>
          <p14:tracePt t="20198" x="6705600" y="1625600"/>
          <p14:tracePt t="20216" x="6715125" y="1625600"/>
          <p14:tracePt t="20271" x="6715125" y="1633538"/>
          <p14:tracePt t="20312" x="6715125" y="1643063"/>
          <p14:tracePt t="20340" x="6715125" y="1652588"/>
          <p14:tracePt t="20353" x="6715125" y="1660525"/>
          <p14:tracePt t="20367" x="6715125" y="1670050"/>
          <p14:tracePt t="20388" x="6705600" y="1679575"/>
          <p14:tracePt t="20401" x="6697663" y="1679575"/>
          <p14:tracePt t="20408" x="6688138" y="1679575"/>
          <p14:tracePt t="20421" x="6680200" y="1679575"/>
          <p14:tracePt t="20436" x="6661150" y="1679575"/>
          <p14:tracePt t="20450" x="6643688" y="1679575"/>
          <p14:tracePt t="20465" x="6616700" y="1679575"/>
          <p14:tracePt t="20482" x="6572250" y="1660525"/>
          <p14:tracePt t="20498" x="6491288" y="1643063"/>
          <p14:tracePt t="20514" x="6384925" y="1625600"/>
          <p14:tracePt t="20531" x="6215063" y="1608138"/>
          <p14:tracePt t="20547" x="6027738" y="1598613"/>
          <p14:tracePt t="20564" x="5795963" y="1598613"/>
          <p14:tracePt t="20581" x="5688013" y="1598613"/>
          <p14:tracePt t="20597" x="5491163" y="1608138"/>
          <p14:tracePt t="20614" x="5411788" y="1608138"/>
          <p14:tracePt t="20630" x="5357813" y="1608138"/>
          <p14:tracePt t="20647" x="5303838" y="1608138"/>
          <p14:tracePt t="20664" x="5295900" y="1608138"/>
          <p14:tracePt t="20681" x="5276850" y="1608138"/>
          <p14:tracePt t="20697" x="5259388" y="1608138"/>
          <p14:tracePt t="20714" x="5241925" y="1608138"/>
          <p14:tracePt t="20731" x="5224463" y="1608138"/>
          <p14:tracePt t="20749" x="5197475" y="1625600"/>
          <p14:tracePt t="20764" x="5153025" y="1625600"/>
          <p14:tracePt t="20781" x="5116513" y="1643063"/>
          <p14:tracePt t="20798" x="5081588" y="1643063"/>
          <p14:tracePt t="20814" x="5072063" y="1652588"/>
          <p14:tracePt t="20831" x="5045075" y="1652588"/>
          <p14:tracePt t="20865" x="5027613" y="1652588"/>
          <p14:tracePt t="20881" x="5018088" y="1652588"/>
          <p14:tracePt t="20899" x="5010150" y="1652588"/>
          <p14:tracePt t="20928" x="5000625" y="1652588"/>
          <p14:tracePt t="21030" x="4991100" y="1652588"/>
          <p14:tracePt t="21065" x="4983163" y="1652588"/>
          <p14:tracePt t="21072" x="4983163" y="1660525"/>
          <p14:tracePt t="21081" x="4973638" y="1660525"/>
          <p14:tracePt t="21098" x="4919663" y="1660525"/>
          <p14:tracePt t="21114" x="4902200" y="1670050"/>
          <p14:tracePt t="21132" x="4884738" y="1670050"/>
          <p14:tracePt t="21148" x="4875213" y="1670050"/>
          <p14:tracePt t="21165" x="4857750" y="1670050"/>
          <p14:tracePt t="21198" x="4848225" y="1670050"/>
          <p14:tracePt t="21541" x="4857750" y="1670050"/>
          <p14:tracePt t="21556" x="4867275" y="1670050"/>
          <p14:tracePt t="21589" x="4875213" y="1670050"/>
          <p14:tracePt t="21603" x="4884738" y="1670050"/>
          <p14:tracePt t="21611" x="4884738" y="1679575"/>
          <p14:tracePt t="21623" x="4894263" y="1679575"/>
          <p14:tracePt t="21630" x="4902200" y="1687513"/>
          <p14:tracePt t="21647" x="4911725" y="1687513"/>
          <p14:tracePt t="21665" x="4919663" y="1687513"/>
          <p14:tracePt t="21680" x="4929188" y="1687513"/>
          <p14:tracePt t="21697" x="4938713" y="1687513"/>
          <p14:tracePt t="21714" x="4946650" y="1687513"/>
          <p14:tracePt t="21731" x="4956175" y="1687513"/>
          <p14:tracePt t="21748" x="4973638" y="1687513"/>
          <p14:tracePt t="21764" x="4983163" y="1687513"/>
          <p14:tracePt t="21782" x="4991100" y="1687513"/>
          <p14:tracePt t="21816" x="5010150" y="1687513"/>
          <p14:tracePt t="21848" x="5018088" y="1687513"/>
          <p14:tracePt t="21865" x="5027613" y="1687513"/>
          <p14:tracePt t="21881" x="5037138" y="1687513"/>
          <p14:tracePt t="21898" x="5045075" y="1687513"/>
          <p14:tracePt t="21915" x="5054600" y="1687513"/>
          <p14:tracePt t="21932" x="5062538" y="1687513"/>
          <p14:tracePt t="21948" x="5072063" y="1687513"/>
          <p14:tracePt t="21967" x="5081588" y="1687513"/>
          <p14:tracePt t="21981" x="5089525" y="1687513"/>
          <p14:tracePt t="21998" x="5099050" y="1687513"/>
          <p14:tracePt t="22023" x="5108575" y="1687513"/>
          <p14:tracePt t="22050" x="5116513" y="1687513"/>
          <p14:tracePt t="22057" x="5126038" y="1687513"/>
          <p14:tracePt t="22077" x="5133975" y="1687513"/>
          <p14:tracePt t="22090" x="5143500" y="1687513"/>
          <p14:tracePt t="22098" x="5143500" y="1679575"/>
          <p14:tracePt t="22118" x="5153025" y="1679575"/>
          <p14:tracePt t="22131" x="5160963" y="1670050"/>
          <p14:tracePt t="22148" x="5170488" y="1670050"/>
          <p14:tracePt t="22165" x="5187950" y="1670050"/>
          <p14:tracePt t="22181" x="5197475" y="1670050"/>
          <p14:tracePt t="22200" x="5224463" y="1670050"/>
          <p14:tracePt t="22214" x="5232400" y="1660525"/>
          <p14:tracePt t="22231" x="5251450" y="1660525"/>
          <p14:tracePt t="22248" x="5259388" y="1660525"/>
          <p14:tracePt t="22265" x="5268913" y="1660525"/>
          <p14:tracePt t="22281" x="5276850" y="1660525"/>
          <p14:tracePt t="22298" x="5286375" y="1660525"/>
          <p14:tracePt t="22371" x="5286375" y="1652588"/>
          <p14:tracePt t="22405" x="5295900" y="1643063"/>
          <p14:tracePt t="22419" x="5303838" y="1643063"/>
          <p14:tracePt t="22440" x="5322888" y="1643063"/>
          <p14:tracePt t="22453" x="5330825" y="1643063"/>
          <p14:tracePt t="22467" x="5340350" y="1643063"/>
          <p14:tracePt t="22474" x="5348288" y="1643063"/>
          <p14:tracePt t="22488" x="5357813" y="1643063"/>
          <p14:tracePt t="22520" x="5367338" y="1643063"/>
          <p14:tracePt t="22691" x="5357813" y="1643063"/>
          <p14:tracePt t="22740" x="5348288" y="1643063"/>
          <p14:tracePt t="22761" x="5340350" y="1643063"/>
          <p14:tracePt t="22789" x="5340350" y="1633538"/>
          <p14:tracePt t="22796" x="5330825" y="1633538"/>
          <p14:tracePt t="22823" x="5330825" y="1625600"/>
          <p14:tracePt t="22830" x="5322888" y="1625600"/>
          <p14:tracePt t="22857" x="5313363" y="1616075"/>
          <p14:tracePt t="22864" x="5313363" y="1608138"/>
          <p14:tracePt t="22878" x="5303838" y="1598613"/>
          <p14:tracePt t="22891" x="5295900" y="1589088"/>
          <p14:tracePt t="22904" x="5286375" y="1589088"/>
          <p14:tracePt t="22914" x="5286375" y="1581150"/>
          <p14:tracePt t="22931" x="5259388" y="1562100"/>
          <p14:tracePt t="22948" x="5241925" y="1562100"/>
          <p14:tracePt t="22965" x="5232400" y="1554163"/>
          <p14:tracePt t="22981" x="5224463" y="1544638"/>
          <p14:tracePt t="22999" x="5197475" y="1544638"/>
          <p14:tracePt t="23015" x="5180013" y="1536700"/>
          <p14:tracePt t="23031" x="5170488" y="1536700"/>
          <p14:tracePt t="23048" x="5153025" y="1527175"/>
          <p14:tracePt t="23064" x="5133975" y="1527175"/>
          <p14:tracePt t="23081" x="5126038" y="1527175"/>
          <p14:tracePt t="23098" x="5116513" y="1527175"/>
          <p14:tracePt t="23116" x="5099050" y="1527175"/>
          <p14:tracePt t="23131" x="5089525" y="1527175"/>
          <p14:tracePt t="23148" x="5081588" y="1536700"/>
          <p14:tracePt t="23165" x="5072063" y="1544638"/>
          <p14:tracePt t="23181" x="5072063" y="1554163"/>
          <p14:tracePt t="23198" x="5062538" y="1562100"/>
          <p14:tracePt t="23215" x="5045075" y="1571625"/>
          <p14:tracePt t="23232" x="5037138" y="1581150"/>
          <p14:tracePt t="23248" x="5027613" y="1598613"/>
          <p14:tracePt t="23264" x="5018088" y="1598613"/>
          <p14:tracePt t="23281" x="5000625" y="1616075"/>
          <p14:tracePt t="23298" x="4983163" y="1625600"/>
          <p14:tracePt t="23315" x="4946650" y="1643063"/>
          <p14:tracePt t="23331" x="4919663" y="1660525"/>
          <p14:tracePt t="23348" x="4894263" y="1679575"/>
          <p14:tracePt t="23364" x="4875213" y="1697038"/>
          <p14:tracePt t="23382" x="4857750" y="1704975"/>
          <p14:tracePt t="23398" x="4848225" y="1704975"/>
          <p14:tracePt t="23415" x="4848225" y="1714500"/>
          <p14:tracePt t="23431" x="4840288" y="1714500"/>
          <p14:tracePt t="23448" x="4840288" y="1724025"/>
          <p14:tracePt t="23513" x="4848225" y="1724025"/>
          <p14:tracePt t="23532" x="4857750" y="1724025"/>
          <p14:tracePt t="23553" x="4867275" y="1724025"/>
          <p14:tracePt t="23573" x="4875213" y="1724025"/>
          <p14:tracePt t="23600" x="4884738" y="1724025"/>
          <p14:tracePt t="23608" x="4894263" y="1724025"/>
          <p14:tracePt t="23628" x="4902200" y="1724025"/>
          <p14:tracePt t="23655" x="4911725" y="1724025"/>
          <p14:tracePt t="23689" x="4919663" y="1724025"/>
          <p14:tracePt t="23703" x="4929188" y="1724025"/>
          <p14:tracePt t="23738" x="4938713" y="1724025"/>
          <p14:tracePt t="23773" x="4946650" y="1724025"/>
          <p14:tracePt t="23801" x="4956175" y="1724025"/>
          <p14:tracePt t="23815" x="4965700" y="1724025"/>
          <p14:tracePt t="23849" x="4973638" y="1724025"/>
          <p14:tracePt t="23869" x="4973638" y="1731963"/>
          <p14:tracePt t="23883" x="4983163" y="1731963"/>
          <p14:tracePt t="23897" x="4983163" y="1741488"/>
          <p14:tracePt t="23910" x="4991100" y="1741488"/>
          <p14:tracePt t="23931" x="5000625" y="1741488"/>
          <p14:tracePt t="23958" x="5010150" y="1741488"/>
          <p14:tracePt t="24207" x="5018088" y="1741488"/>
          <p14:tracePt t="24225" x="5027613" y="1741488"/>
          <p14:tracePt t="24233" x="5027613" y="1751013"/>
          <p14:tracePt t="24239" x="5037138" y="1751013"/>
          <p14:tracePt t="24252" x="5045075" y="1751013"/>
          <p14:tracePt t="24265" x="5054600" y="1751013"/>
          <p14:tracePt t="24281" x="5072063" y="1751013"/>
          <p14:tracePt t="24299" x="5081588" y="1751013"/>
          <p14:tracePt t="24314" x="5089525" y="1751013"/>
          <p14:tracePt t="24331" x="5099050" y="1751013"/>
          <p14:tracePt t="24348" x="5116513" y="1751013"/>
          <p14:tracePt t="24381" x="5133975" y="1751013"/>
          <p14:tracePt t="24398" x="5143500" y="1751013"/>
          <p14:tracePt t="24415" x="5153025" y="1751013"/>
          <p14:tracePt t="24444" x="5160963" y="1751013"/>
          <p14:tracePt t="24518" x="5170488" y="1751013"/>
          <p14:tracePt t="24606" x="5180013" y="1751013"/>
          <p14:tracePt t="24634" x="5187950" y="1751013"/>
          <p14:tracePt t="24668" x="5197475" y="1751013"/>
          <p14:tracePt t="24723" x="5205413" y="1751013"/>
          <p14:tracePt t="24758" x="5214938" y="1751013"/>
          <p14:tracePt t="24813" x="5214938" y="1741488"/>
          <p14:tracePt t="24827" x="5214938" y="1731963"/>
          <p14:tracePt t="24848" x="5214938" y="1724025"/>
          <p14:tracePt t="24868" x="5214938" y="1714500"/>
          <p14:tracePt t="24888" x="5214938" y="1704975"/>
          <p14:tracePt t="24909" x="5214938" y="1697038"/>
          <p14:tracePt t="24930" x="5214938" y="1687513"/>
          <p14:tracePt t="24957" x="5214938" y="1679575"/>
          <p14:tracePt t="24991" x="5214938" y="1670050"/>
          <p14:tracePt t="25073" x="5205413" y="1670050"/>
          <p14:tracePt t="25100" x="5197475" y="1670050"/>
          <p14:tracePt t="25121" x="5187950" y="1670050"/>
          <p14:tracePt t="25135" x="5180013" y="1670050"/>
          <p14:tracePt t="25141" x="5170488" y="1670050"/>
          <p14:tracePt t="25149" x="5170488" y="1679575"/>
          <p14:tracePt t="25165" x="5160963" y="1679575"/>
          <p14:tracePt t="25182" x="5153025" y="1679575"/>
          <p14:tracePt t="25198" x="5143500" y="1679575"/>
          <p14:tracePt t="25216" x="5126038" y="1687513"/>
          <p14:tracePt t="25248" x="5116513" y="1687513"/>
          <p14:tracePt t="25265" x="5099050" y="1697038"/>
          <p14:tracePt t="25281" x="5062538" y="1697038"/>
          <p14:tracePt t="25298" x="4991100" y="1697038"/>
          <p14:tracePt t="25315" x="4956175" y="1697038"/>
          <p14:tracePt t="25332" x="4919663" y="1697038"/>
          <p14:tracePt t="25348" x="4911725" y="1697038"/>
          <p14:tracePt t="25365" x="4894263" y="1697038"/>
          <p14:tracePt t="25381" x="4884738" y="1697038"/>
          <p14:tracePt t="25401" x="4875213" y="1697038"/>
          <p14:tracePt t="26658" x="4813300" y="1714500"/>
          <p14:tracePt t="26665" x="4741863" y="1741488"/>
          <p14:tracePt t="26672" x="4687888" y="1758950"/>
          <p14:tracePt t="26680" x="4608513" y="1795463"/>
          <p14:tracePt t="26697" x="4465638" y="1866900"/>
          <p14:tracePt t="26714" x="4276725" y="1955800"/>
          <p14:tracePt t="26731" x="4214813" y="1990725"/>
          <p14:tracePt t="26748" x="4152900" y="2027238"/>
          <p14:tracePt t="26764" x="4125913" y="2054225"/>
          <p14:tracePt t="26782" x="4089400" y="2081213"/>
          <p14:tracePt t="26798" x="4044950" y="2108200"/>
          <p14:tracePt t="26815" x="3965575" y="2152650"/>
          <p14:tracePt t="26831" x="3786188" y="2241550"/>
          <p14:tracePt t="26848" x="3687763" y="2286000"/>
          <p14:tracePt t="26864" x="3598863" y="2347913"/>
          <p14:tracePt t="26881" x="3562350" y="2366963"/>
          <p14:tracePt t="26885" x="3544888" y="2374900"/>
          <p14:tracePt t="26899" x="3509963" y="2393950"/>
          <p14:tracePt t="26914" x="3455988" y="2419350"/>
          <p14:tracePt t="26931" x="3394075" y="2455863"/>
          <p14:tracePt t="26948" x="3295650" y="2500313"/>
          <p14:tracePt t="26965" x="3251200" y="2527300"/>
          <p14:tracePt t="26981" x="3224213" y="2544763"/>
          <p14:tracePt t="26998" x="3179763" y="2581275"/>
          <p14:tracePt t="27015" x="3133725" y="2633663"/>
          <p14:tracePt t="27031" x="3098800" y="2670175"/>
          <p14:tracePt t="27049" x="3000375" y="2751138"/>
          <p14:tracePt t="27065" x="2938463" y="2795588"/>
          <p14:tracePt t="27081" x="2857500" y="2847975"/>
          <p14:tracePt t="27098" x="2786063" y="2901950"/>
          <p14:tracePt t="27115" x="2759075" y="2919413"/>
          <p14:tracePt t="27132" x="2724150" y="2946400"/>
          <p14:tracePt t="27148" x="2705100" y="2955925"/>
          <p14:tracePt t="27165" x="2687638" y="2973388"/>
          <p14:tracePt t="27181" x="2670175" y="2982913"/>
          <p14:tracePt t="27198" x="2660650" y="2982913"/>
          <p14:tracePt t="27214" x="2652713" y="2990850"/>
          <p14:tracePt t="27231" x="2643188" y="2990850"/>
          <p14:tracePt t="27248" x="2643188" y="3000375"/>
          <p14:tracePt t="27264" x="2633663" y="3000375"/>
          <p14:tracePt t="27281" x="2633663" y="3009900"/>
          <p14:tracePt t="27298" x="2625725" y="3009900"/>
          <p14:tracePt t="27316" x="2608263" y="3017838"/>
          <p14:tracePt t="27331" x="2608263" y="3027363"/>
          <p14:tracePt t="27348" x="2598738" y="3036888"/>
          <p14:tracePt t="27365" x="2581275" y="3054350"/>
          <p14:tracePt t="27381" x="2571750" y="3054350"/>
          <p14:tracePt t="27385" x="2571750" y="3062288"/>
          <p14:tracePt t="27406" x="2562225" y="3062288"/>
          <p14:tracePt t="27514" x="2571750" y="3062288"/>
          <p14:tracePt t="27541" x="2581275" y="3062288"/>
          <p14:tracePt t="27554" x="2589213" y="3062288"/>
          <p14:tracePt t="27569" x="2598738" y="3062288"/>
          <p14:tracePt t="27589" x="2608263" y="3062288"/>
          <p14:tracePt t="27602" x="2616200" y="3062288"/>
          <p14:tracePt t="27617" x="2625725" y="3062288"/>
          <p14:tracePt t="27630" x="2633663" y="3062288"/>
          <p14:tracePt t="27643" x="2643188" y="3062288"/>
          <p14:tracePt t="27671" x="2652713" y="3054350"/>
          <p14:tracePt t="27678" x="2660650" y="3054350"/>
          <p14:tracePt t="27699" x="2670175" y="3054350"/>
          <p14:tracePt t="27713" x="2679700" y="3054350"/>
          <p14:tracePt t="27733" x="2687638" y="3054350"/>
          <p14:tracePt t="27740" x="2697163" y="3054350"/>
          <p14:tracePt t="27769" x="2705100" y="3054350"/>
          <p14:tracePt t="27802" x="2714625" y="3054350"/>
          <p14:tracePt t="27830" x="2724150" y="3054350"/>
          <p14:tracePt t="27850" x="2732088" y="3054350"/>
          <p14:tracePt t="27898" x="2741613" y="3054350"/>
          <p14:tracePt t="27933" x="2751138" y="3054350"/>
          <p14:tracePt t="27946" x="2759075" y="3054350"/>
          <p14:tracePt t="27961" x="2768600" y="3054350"/>
          <p14:tracePt t="27974" x="2776538" y="3054350"/>
          <p14:tracePt t="27981" x="2776538" y="3044825"/>
          <p14:tracePt t="27998" x="2786063" y="3044825"/>
          <p14:tracePt t="28015" x="2795588" y="3044825"/>
          <p14:tracePt t="28031" x="2803525" y="3044825"/>
          <p14:tracePt t="28057" x="2813050" y="3044825"/>
          <p14:tracePt t="28090" x="2822575" y="3044825"/>
          <p14:tracePt t="28104" x="2822575" y="3036888"/>
          <p14:tracePt t="28193" x="2822575" y="3027363"/>
          <p14:tracePt t="28261" x="2830513" y="3027363"/>
          <p14:tracePt t="28288" x="2840038" y="3027363"/>
          <p14:tracePt t="28303" x="2840038" y="3017838"/>
          <p14:tracePt t="28309" x="2847975" y="3017838"/>
          <p14:tracePt t="28323" x="2857500" y="3017838"/>
          <p14:tracePt t="28336" x="2874963" y="3017838"/>
          <p14:tracePt t="28351" x="2884488" y="3017838"/>
          <p14:tracePt t="28365" x="2894013" y="3009900"/>
          <p14:tracePt t="28382" x="2911475" y="3009900"/>
          <p14:tracePt t="28385" x="2919413" y="3009900"/>
          <p14:tracePt t="28399" x="2928938" y="3009900"/>
          <p14:tracePt t="28414" x="2946400" y="3009900"/>
          <p14:tracePt t="28431" x="2955925" y="3009900"/>
          <p14:tracePt t="28448" x="2973388" y="3009900"/>
          <p14:tracePt t="28465" x="2990850" y="3009900"/>
          <p14:tracePt t="28481" x="3027363" y="3009900"/>
          <p14:tracePt t="28498" x="3054350" y="3009900"/>
          <p14:tracePt t="28514" x="3089275" y="3009900"/>
          <p14:tracePt t="28531" x="3116263" y="3009900"/>
          <p14:tracePt t="28547" x="3133725" y="3009900"/>
          <p14:tracePt t="28564" x="3152775" y="3009900"/>
          <p14:tracePt t="28581" x="3160713" y="3009900"/>
          <p14:tracePt t="28597" x="3170238" y="3009900"/>
          <p14:tracePt t="28614" x="3187700" y="3009900"/>
          <p14:tracePt t="28631" x="3205163" y="3000375"/>
          <p14:tracePt t="28647" x="3214688" y="3000375"/>
          <p14:tracePt t="28664" x="3268663" y="2990850"/>
          <p14:tracePt t="28681" x="3303588" y="2982913"/>
          <p14:tracePt t="28697" x="3375025" y="2965450"/>
          <p14:tracePt t="28714" x="3411538" y="2946400"/>
          <p14:tracePt t="28731" x="3490913" y="2919413"/>
          <p14:tracePt t="28747" x="3544888" y="2884488"/>
          <p14:tracePt t="28765" x="3625850" y="2847975"/>
          <p14:tracePt t="28781" x="3751263" y="2759075"/>
          <p14:tracePt t="28798" x="3840163" y="2705100"/>
          <p14:tracePt t="28814" x="4000500" y="2616200"/>
          <p14:tracePt t="28831" x="4089400" y="2562225"/>
          <p14:tracePt t="28848" x="4205288" y="2473325"/>
          <p14:tracePt t="28865" x="4286250" y="2411413"/>
          <p14:tracePt t="28883" x="4384675" y="2312988"/>
          <p14:tracePt t="28898" x="4429125" y="2251075"/>
          <p14:tracePt t="28915" x="4456113" y="2214563"/>
          <p14:tracePt t="28931" x="4491038" y="2160588"/>
          <p14:tracePt t="28948" x="4545013" y="2116138"/>
          <p14:tracePt t="28965" x="4616450" y="2036763"/>
          <p14:tracePt t="28981" x="4660900" y="1982788"/>
          <p14:tracePt t="28999" x="4724400" y="1893888"/>
          <p14:tracePt t="29015" x="4751388" y="1857375"/>
          <p14:tracePt t="29031" x="4786313" y="1795463"/>
          <p14:tracePt t="29048" x="4848225" y="1704975"/>
          <p14:tracePt t="29065" x="4875213" y="1670050"/>
          <p14:tracePt t="29082" x="4919663" y="1616075"/>
          <p14:tracePt t="29098" x="4929188" y="1589088"/>
          <p14:tracePt t="29115" x="4946650" y="1562100"/>
          <p14:tracePt t="29131" x="4946650" y="1554163"/>
          <p14:tracePt t="29149" x="4956175" y="1544638"/>
          <p14:tracePt t="29181" x="4956175" y="1536700"/>
          <p14:tracePt t="29321" x="4946650" y="1536700"/>
          <p14:tracePt t="29342" x="4946650" y="1544638"/>
          <p14:tracePt t="29355" x="4946650" y="1554163"/>
          <p14:tracePt t="29362" x="4938713" y="1554163"/>
          <p14:tracePt t="29369" x="4938713" y="1562100"/>
          <p14:tracePt t="29382" x="4929188" y="1571625"/>
          <p14:tracePt t="29398" x="4929188" y="1581150"/>
          <p14:tracePt t="29415" x="4929188" y="1589088"/>
          <p14:tracePt t="29431" x="4929188" y="1608138"/>
          <p14:tracePt t="29448" x="4929188" y="1616075"/>
          <p14:tracePt t="29465" x="4929188" y="1625600"/>
          <p14:tracePt t="29498" x="4929188" y="1633538"/>
          <p14:tracePt t="29514" x="4929188" y="1643063"/>
          <p14:tracePt t="29531" x="4938713" y="1643063"/>
          <p14:tracePt t="29559" x="4946650" y="1643063"/>
          <p14:tracePt t="29593" x="4956175" y="1643063"/>
          <p14:tracePt t="29621" x="4965700" y="1643063"/>
          <p14:tracePt t="29627" x="4973638" y="1643063"/>
          <p14:tracePt t="29634" x="4983163" y="1643063"/>
          <p14:tracePt t="29647" x="5010150" y="1643063"/>
          <p14:tracePt t="29664" x="5045075" y="1643063"/>
          <p14:tracePt t="29681" x="5099050" y="1643063"/>
          <p14:tracePt t="29697" x="5153025" y="1643063"/>
          <p14:tracePt t="29714" x="5180013" y="1643063"/>
          <p14:tracePt t="29731" x="5214938" y="1643063"/>
          <p14:tracePt t="29748" x="5241925" y="1643063"/>
          <p14:tracePt t="29765" x="5286375" y="1643063"/>
          <p14:tracePt t="29781" x="5313363" y="1643063"/>
          <p14:tracePt t="29799" x="5330825" y="1643063"/>
          <p14:tracePt t="29814" x="5348288" y="1643063"/>
          <p14:tracePt t="29831" x="5357813" y="1643063"/>
          <p14:tracePt t="29848" x="5375275" y="1643063"/>
          <p14:tracePt t="29883" x="5384800" y="1643063"/>
          <p14:tracePt t="29898" x="5394325" y="1643063"/>
          <p14:tracePt t="29915" x="5394325" y="1633538"/>
          <p14:tracePt t="30013" x="5384800" y="1633538"/>
          <p14:tracePt t="30026" x="5375275" y="1633538"/>
          <p14:tracePt t="30043" x="5367338" y="1633538"/>
          <p14:tracePt t="30052" x="5348288" y="1633538"/>
          <p14:tracePt t="30066" x="5330825" y="1633538"/>
          <p14:tracePt t="30081" x="5303838" y="1633538"/>
          <p14:tracePt t="30098" x="5286375" y="1633538"/>
          <p14:tracePt t="30114" x="5214938" y="1625600"/>
          <p14:tracePt t="30131" x="5170488" y="1625600"/>
          <p14:tracePt t="30148" x="5089525" y="1625600"/>
          <p14:tracePt t="30165" x="5072063" y="1625600"/>
          <p14:tracePt t="30182" x="5037138" y="1625600"/>
          <p14:tracePt t="30198" x="5018088" y="1625600"/>
          <p14:tracePt t="30215" x="5010150" y="1625600"/>
          <p14:tracePt t="30231" x="5000625" y="1625600"/>
          <p14:tracePt t="30248" x="4991100" y="1625600"/>
          <p14:tracePt t="30272" x="4983163" y="1625600"/>
          <p14:tracePt t="30286" x="4973638" y="1625600"/>
          <p14:tracePt t="30307" x="4965700" y="1625600"/>
          <p14:tracePt t="30320" x="4956175" y="1625600"/>
          <p14:tracePt t="30334" x="4938713" y="1625600"/>
          <p14:tracePt t="30348" x="4929188" y="1625600"/>
          <p14:tracePt t="30365" x="4919663" y="1625600"/>
          <p14:tracePt t="30381" x="4902200" y="1625600"/>
          <p14:tracePt t="30415" x="4894263" y="1625600"/>
          <p14:tracePt t="30490" x="4894263" y="1633538"/>
          <p14:tracePt t="30504" x="4894263" y="1643063"/>
          <p14:tracePt t="30558" x="4902200" y="1643063"/>
          <p14:tracePt t="30585" x="4911725" y="1643063"/>
          <p14:tracePt t="30605" x="4919663" y="1643063"/>
          <p14:tracePt t="30633" x="4929188" y="1643063"/>
          <p14:tracePt t="30647" x="4938713" y="1643063"/>
          <p14:tracePt t="30660" x="4946650" y="1643063"/>
          <p14:tracePt t="30674" x="4956175" y="1643063"/>
          <p14:tracePt t="30688" x="4965700" y="1643063"/>
          <p14:tracePt t="30697" x="4973638" y="1643063"/>
          <p14:tracePt t="30714" x="4991100" y="1643063"/>
          <p14:tracePt t="30731" x="5072063" y="1643063"/>
          <p14:tracePt t="30748" x="5133975" y="1643063"/>
          <p14:tracePt t="30764" x="5180013" y="1633538"/>
          <p14:tracePt t="30781" x="5197475" y="1633538"/>
          <p14:tracePt t="30798" x="5214938" y="1633538"/>
          <p14:tracePt t="30814" x="5232400" y="1633538"/>
          <p14:tracePt t="30832" x="5241925" y="1633538"/>
          <p14:tracePt t="30865" x="5251450" y="1633538"/>
          <p14:tracePt t="31189" x="5241925" y="1633538"/>
          <p14:tracePt t="32126" x="5081588" y="1741488"/>
          <p14:tracePt t="32134" x="4857750" y="1901825"/>
          <p14:tracePt t="32148" x="4581525" y="2116138"/>
          <p14:tracePt t="32165" x="4340225" y="2259013"/>
          <p14:tracePt t="32181" x="4152900" y="2374900"/>
          <p14:tracePt t="32198" x="4089400" y="2411413"/>
          <p14:tracePt t="32215" x="4044950" y="2446338"/>
          <p14:tracePt t="32231" x="3884613" y="2544763"/>
          <p14:tracePt t="32248" x="3732213" y="2625725"/>
          <p14:tracePt t="32265" x="3687763" y="2652713"/>
          <p14:tracePt t="32282" x="3616325" y="2679700"/>
          <p14:tracePt t="32298" x="3581400" y="2697163"/>
          <p14:tracePt t="32315" x="3554413" y="2714625"/>
          <p14:tracePt t="32331" x="3490913" y="2732088"/>
          <p14:tracePt t="32348" x="3455988" y="2751138"/>
          <p14:tracePt t="32365" x="3411538" y="2759075"/>
          <p14:tracePt t="32381" x="3367088" y="2776538"/>
          <p14:tracePt t="32385" x="3348038" y="2776538"/>
          <p14:tracePt t="32399" x="3322638" y="2776538"/>
          <p14:tracePt t="32415" x="3295650" y="2786063"/>
          <p14:tracePt t="32432" x="3276600" y="2795588"/>
          <p14:tracePt t="32448" x="3251200" y="2795588"/>
          <p14:tracePt t="32465" x="3224213" y="2803525"/>
          <p14:tracePt t="32481" x="3179763" y="2813050"/>
          <p14:tracePt t="32498" x="3152775" y="2822575"/>
          <p14:tracePt t="32514" x="3133725" y="2830513"/>
          <p14:tracePt t="32531" x="3071813" y="2847975"/>
          <p14:tracePt t="32548" x="2938463" y="2874963"/>
          <p14:tracePt t="32564" x="2830513" y="2894013"/>
          <p14:tracePt t="32581" x="2768600" y="2911475"/>
          <p14:tracePt t="32597" x="2714625" y="2928938"/>
          <p14:tracePt t="32614" x="2697163" y="2928938"/>
          <p14:tracePt t="32631" x="2679700" y="2938463"/>
          <p14:tracePt t="32647" x="2670175" y="2938463"/>
          <p14:tracePt t="32664" x="2660650" y="2946400"/>
          <p14:tracePt t="32681" x="2652713" y="2946400"/>
          <p14:tracePt t="32714" x="2643188" y="2946400"/>
          <p14:tracePt t="32733" x="2633663" y="2946400"/>
          <p14:tracePt t="32748" x="2633663" y="2955925"/>
          <p14:tracePt t="32874" x="2633663" y="2965450"/>
          <p14:tracePt t="33276" x="2643188" y="2965450"/>
          <p14:tracePt t="33303" x="2652713" y="2955925"/>
          <p14:tracePt t="33338" x="2660650" y="2946400"/>
          <p14:tracePt t="33351" x="2660650" y="2938463"/>
          <p14:tracePt t="33365" x="2670175" y="2938463"/>
          <p14:tracePt t="33372" x="2670175" y="2928938"/>
          <p14:tracePt t="33381" x="2679700" y="2919413"/>
          <p14:tracePt t="33398" x="2697163" y="2911475"/>
          <p14:tracePt t="33415" x="2714625" y="2901950"/>
          <p14:tracePt t="33432" x="2803525" y="2874963"/>
          <p14:tracePt t="33448" x="2911475" y="2830513"/>
          <p14:tracePt t="33466" x="3062288" y="2759075"/>
          <p14:tracePt t="33481" x="3357563" y="2660650"/>
          <p14:tracePt t="33498" x="3990975" y="2473325"/>
          <p14:tracePt t="33514" x="4589463" y="2330450"/>
          <p14:tracePt t="33531" x="4759325" y="2286000"/>
          <p14:tracePt t="33547" x="5000625" y="2232025"/>
          <p14:tracePt t="33564" x="5268913" y="2205038"/>
          <p14:tracePt t="33581" x="5465763" y="2160588"/>
          <p14:tracePt t="33597" x="5786438" y="2133600"/>
          <p14:tracePt t="33614" x="5894388" y="2125663"/>
          <p14:tracePt t="33631" x="5946775" y="2098675"/>
          <p14:tracePt t="33647" x="5973763" y="2081213"/>
          <p14:tracePt t="33664" x="6018213" y="2054225"/>
          <p14:tracePt t="33681" x="6037263" y="2054225"/>
          <p14:tracePt t="33697" x="6062663" y="2027238"/>
          <p14:tracePt t="33714" x="6081713" y="2017713"/>
          <p14:tracePt t="33732" x="6116638" y="2000250"/>
          <p14:tracePt t="33748" x="6205538" y="1955800"/>
          <p14:tracePt t="33765" x="6269038" y="1928813"/>
          <p14:tracePt t="33781" x="6340475" y="1911350"/>
          <p14:tracePt t="33798" x="6357938" y="1901825"/>
          <p14:tracePt t="33815" x="6384925" y="1901825"/>
          <p14:tracePt t="33831" x="6394450" y="1893888"/>
          <p14:tracePt t="33849" x="6411913" y="1893888"/>
          <p14:tracePt t="33864" x="6411913" y="1884363"/>
          <p14:tracePt t="33881" x="6411913" y="1874838"/>
          <p14:tracePt t="33886" x="6419850" y="1874838"/>
          <p14:tracePt t="33898" x="6419850" y="1866900"/>
          <p14:tracePt t="33915" x="6419850" y="1857375"/>
          <p14:tracePt t="33931" x="6419850" y="1847850"/>
          <p14:tracePt t="33948" x="6419850" y="1830388"/>
          <p14:tracePt t="33966" x="6419850" y="1822450"/>
          <p14:tracePt t="33981" x="6419850" y="1812925"/>
          <p14:tracePt t="33998" x="6419850" y="1803400"/>
          <p14:tracePt t="34015" x="6419850" y="1795463"/>
          <p14:tracePt t="34037" x="6419850" y="1785938"/>
          <p14:tracePt t="34069" x="6419850" y="1776413"/>
          <p14:tracePt t="34076" x="6429375" y="1776413"/>
          <p14:tracePt t="34110" x="6438900" y="1776413"/>
          <p14:tracePt t="34117" x="6438900" y="1768475"/>
          <p14:tracePt t="34131" x="6446838" y="1758950"/>
          <p14:tracePt t="34164" x="6456363" y="1758950"/>
          <p14:tracePt t="34233" x="6465888" y="1751013"/>
          <p14:tracePt t="34254" x="6473825" y="1751013"/>
          <p14:tracePt t="34268" x="6473825" y="1741488"/>
          <p14:tracePt t="34274" x="6483350" y="1741488"/>
          <p14:tracePt t="34281" x="6491288" y="1731963"/>
          <p14:tracePt t="34298" x="6491288" y="1724025"/>
          <p14:tracePt t="34315" x="6500813" y="1714500"/>
          <p14:tracePt t="34348" x="6510338" y="1714500"/>
          <p14:tracePt t="34493" x="6518275" y="1714500"/>
          <p14:tracePt t="34526" x="6527800" y="1714500"/>
          <p14:tracePt t="34546" x="6537325" y="1714500"/>
          <p14:tracePt t="34553" x="6545263" y="1714500"/>
          <p14:tracePt t="34564" x="6562725" y="1714500"/>
          <p14:tracePt t="34581" x="6643688" y="1704975"/>
          <p14:tracePt t="34597" x="6688138" y="1704975"/>
          <p14:tracePt t="34614" x="6715125" y="1704975"/>
          <p14:tracePt t="34631" x="6732588" y="1704975"/>
          <p14:tracePt t="34647" x="6751638" y="1704975"/>
          <p14:tracePt t="34664" x="6769100" y="1704975"/>
          <p14:tracePt t="34681" x="6786563" y="1704975"/>
          <p14:tracePt t="34697" x="6823075" y="1714500"/>
          <p14:tracePt t="34714" x="6831013" y="1714500"/>
          <p14:tracePt t="34731" x="6858000" y="1714500"/>
          <p14:tracePt t="34747" x="6867525" y="1714500"/>
          <p14:tracePt t="34766" x="6875463" y="1714500"/>
          <p14:tracePt t="34781" x="6894513" y="1714500"/>
          <p14:tracePt t="34798" x="6919913" y="1714500"/>
          <p14:tracePt t="34814" x="6956425" y="1714500"/>
          <p14:tracePt t="34831" x="6973888" y="1714500"/>
          <p14:tracePt t="34848" x="7000875" y="1714500"/>
          <p14:tracePt t="34881" x="7010400" y="1714500"/>
          <p14:tracePt t="34898" x="7018338" y="1714500"/>
          <p14:tracePt t="35034" x="7010400" y="1714500"/>
          <p14:tracePt t="35061" x="7000875" y="1714500"/>
          <p14:tracePt t="35068" x="6991350" y="1714500"/>
          <p14:tracePt t="35088" x="6983413" y="1714500"/>
          <p14:tracePt t="35102" x="6973888" y="1714500"/>
          <p14:tracePt t="35116" x="6956425" y="1714500"/>
          <p14:tracePt t="35131" x="6946900" y="1724025"/>
          <p14:tracePt t="35149" x="6938963" y="1724025"/>
          <p14:tracePt t="35164" x="6929438" y="1731963"/>
          <p14:tracePt t="35181" x="6919913" y="1731963"/>
          <p14:tracePt t="35198" x="6911975" y="1741488"/>
          <p14:tracePt t="35215" x="6894513" y="1741488"/>
          <p14:tracePt t="35231" x="6884988" y="1741488"/>
          <p14:tracePt t="35248" x="6875463" y="1751013"/>
          <p14:tracePt t="35265" x="6858000" y="1768475"/>
          <p14:tracePt t="35281" x="6840538" y="1776413"/>
          <p14:tracePt t="35299" x="6813550" y="1803400"/>
          <p14:tracePt t="35314" x="6777038" y="1822450"/>
          <p14:tracePt t="35331" x="6759575" y="1839913"/>
          <p14:tracePt t="35348" x="6724650" y="1866900"/>
          <p14:tracePt t="35365" x="6705600" y="1884363"/>
          <p14:tracePt t="35382" x="6680200" y="1919288"/>
          <p14:tracePt t="35398" x="6643688" y="1946275"/>
          <p14:tracePt t="35416" x="6562725" y="2017713"/>
          <p14:tracePt t="35431" x="6537325" y="2054225"/>
          <p14:tracePt t="35448" x="6518275" y="2081213"/>
          <p14:tracePt t="35465" x="6491288" y="2108200"/>
          <p14:tracePt t="35481" x="6483350" y="2116138"/>
          <p14:tracePt t="35498" x="6483350" y="2125663"/>
          <p14:tracePt t="35514" x="6473825" y="2125663"/>
          <p14:tracePt t="35531" x="6465888" y="2133600"/>
          <p14:tracePt t="35547" x="6465888" y="2143125"/>
          <p14:tracePt t="35572" x="6465888" y="2152650"/>
          <p14:tracePt t="35688" x="6473825" y="2152650"/>
          <p14:tracePt t="35723" x="6483350" y="2152650"/>
          <p14:tracePt t="35737" x="6491288" y="2152650"/>
          <p14:tracePt t="35745" x="6500813" y="2152650"/>
          <p14:tracePt t="35751" x="6510338" y="2152650"/>
          <p14:tracePt t="35766" x="6518275" y="2143125"/>
          <p14:tracePt t="35781" x="6537325" y="2133600"/>
          <p14:tracePt t="35799" x="6572250" y="2133600"/>
          <p14:tracePt t="35815" x="6589713" y="2125663"/>
          <p14:tracePt t="35831" x="6608763" y="2125663"/>
          <p14:tracePt t="35848" x="6634163" y="2125663"/>
          <p14:tracePt t="35864" x="6643688" y="2125663"/>
          <p14:tracePt t="35881" x="6661150" y="2116138"/>
          <p14:tracePt t="35898" x="6680200" y="2116138"/>
          <p14:tracePt t="35915" x="6688138" y="2116138"/>
          <p14:tracePt t="35949" x="6697663" y="2116138"/>
          <p14:tracePt t="35965" x="6705600" y="2116138"/>
          <p14:tracePt t="35981" x="6715125" y="2116138"/>
          <p14:tracePt t="36012" x="6724650" y="2116138"/>
          <p14:tracePt t="36046" x="6732588" y="2116138"/>
          <p14:tracePt t="36074" x="6742113" y="2116138"/>
          <p14:tracePt t="36087" x="6751638" y="2116138"/>
          <p14:tracePt t="36101" x="6759575" y="2116138"/>
          <p14:tracePt t="36122" x="6769100" y="2116138"/>
          <p14:tracePt t="36135" x="6777038" y="2116138"/>
          <p14:tracePt t="36150" x="6786563" y="2116138"/>
          <p14:tracePt t="36156" x="6796088" y="2116138"/>
          <p14:tracePt t="36176" x="6804025" y="2116138"/>
          <p14:tracePt t="36190" x="6813550" y="2116138"/>
          <p14:tracePt t="36203" x="6823075" y="2116138"/>
          <p14:tracePt t="36215" x="6831013" y="2116138"/>
          <p14:tracePt t="36231" x="6858000" y="2116138"/>
          <p14:tracePt t="36248" x="6867525" y="2116138"/>
          <p14:tracePt t="36265" x="6884988" y="2116138"/>
          <p14:tracePt t="36281" x="6894513" y="2116138"/>
          <p14:tracePt t="36298" x="6902450" y="2116138"/>
          <p14:tracePt t="36340" x="6902450" y="2108200"/>
          <p14:tracePt t="36361" x="6894513" y="2098675"/>
          <p14:tracePt t="37292" x="6848475" y="2108200"/>
          <p14:tracePt t="37299" x="6769100" y="2125663"/>
          <p14:tracePt t="37315" x="6680200" y="2143125"/>
          <p14:tracePt t="37331" x="6626225" y="2152650"/>
          <p14:tracePt t="37348" x="6572250" y="2170113"/>
          <p14:tracePt t="37366" x="6500813" y="2197100"/>
          <p14:tracePt t="37381" x="6384925" y="2224088"/>
          <p14:tracePt t="37398" x="6205538" y="2259013"/>
          <p14:tracePt t="37402" x="6099175" y="2276475"/>
          <p14:tracePt t="37414" x="5911850" y="2322513"/>
          <p14:tracePt t="37431" x="5634038" y="2401888"/>
          <p14:tracePt t="37448" x="5276850" y="2527300"/>
          <p14:tracePt t="37465" x="5116513" y="2581275"/>
          <p14:tracePt t="37482" x="4660900" y="2751138"/>
          <p14:tracePt t="37498" x="4411663" y="2867025"/>
          <p14:tracePt t="37515" x="4062413" y="3000375"/>
          <p14:tracePt t="37531" x="3946525" y="3054350"/>
          <p14:tracePt t="37547" x="3875088" y="3089275"/>
          <p14:tracePt t="37564" x="3776663" y="3133725"/>
          <p14:tracePt t="37581" x="3625850" y="3179763"/>
          <p14:tracePt t="37597" x="3411538" y="3232150"/>
          <p14:tracePt t="37614" x="3303588" y="3259138"/>
          <p14:tracePt t="37631" x="3224213" y="3276600"/>
          <p14:tracePt t="37647" x="3027363" y="3322638"/>
          <p14:tracePt t="37664" x="2928938" y="3357563"/>
          <p14:tracePt t="37681" x="2840038" y="3394075"/>
          <p14:tracePt t="37697" x="2803525" y="3411538"/>
          <p14:tracePt t="37714" x="2759075" y="3438525"/>
          <p14:tracePt t="37731" x="2724150" y="3465513"/>
          <p14:tracePt t="37748" x="2670175" y="3500438"/>
          <p14:tracePt t="37765" x="2643188" y="3509963"/>
          <p14:tracePt t="37781" x="2633663" y="3509963"/>
          <p14:tracePt t="37798" x="2598738" y="3517900"/>
          <p14:tracePt t="37815" x="2581275" y="3517900"/>
          <p14:tracePt t="37832" x="2554288" y="3517900"/>
          <p14:tracePt t="37848" x="2544763" y="3509963"/>
          <p14:tracePt t="37865" x="2527300" y="3500438"/>
          <p14:tracePt t="37881" x="2517775" y="3490913"/>
          <p14:tracePt t="37899" x="2517775" y="3473450"/>
          <p14:tracePt t="37915" x="2517775" y="3455988"/>
          <p14:tracePt t="37931" x="2517775" y="3446463"/>
          <p14:tracePt t="37948" x="2517775" y="3429000"/>
          <p14:tracePt t="37965" x="2517775" y="3419475"/>
          <p14:tracePt t="37981" x="2517775" y="3411538"/>
          <p14:tracePt t="37998" x="2517775" y="3394075"/>
          <p14:tracePt t="38015" x="2517775" y="3375025"/>
          <p14:tracePt t="38032" x="2517775" y="3357563"/>
          <p14:tracePt t="38050" x="2517775" y="3330575"/>
          <p14:tracePt t="38064" x="2527300" y="3322638"/>
          <p14:tracePt t="38081" x="2536825" y="3303588"/>
          <p14:tracePt t="38098" x="2536825" y="3276600"/>
          <p14:tracePt t="38114" x="2536825" y="3259138"/>
          <p14:tracePt t="38132" x="2536825" y="3205163"/>
          <p14:tracePt t="38148" x="2536825" y="3179763"/>
          <p14:tracePt t="38166" x="2536825" y="3143250"/>
          <p14:tracePt t="38181" x="2536825" y="3116263"/>
          <p14:tracePt t="38198" x="2536825" y="3108325"/>
          <p14:tracePt t="38214" x="2517775" y="3089275"/>
          <p14:tracePt t="38231" x="2509838" y="3089275"/>
          <p14:tracePt t="38248" x="2490788" y="3089275"/>
          <p14:tracePt t="38264" x="2465388" y="3089275"/>
          <p14:tracePt t="38282" x="2438400" y="3098800"/>
          <p14:tracePt t="38298" x="2419350" y="3098800"/>
          <p14:tracePt t="38315" x="2393950" y="3108325"/>
          <p14:tracePt t="38332" x="2330450" y="3116263"/>
          <p14:tracePt t="38348" x="2312988" y="3116263"/>
          <p14:tracePt t="38364" x="2268538" y="3116263"/>
          <p14:tracePt t="38381" x="2241550" y="3098800"/>
          <p14:tracePt t="38397" x="2205038" y="3089275"/>
          <p14:tracePt t="38414" x="2187575" y="3089275"/>
          <p14:tracePt t="38431" x="2160588" y="3081338"/>
          <p14:tracePt t="38447" x="2143125" y="3071813"/>
          <p14:tracePt t="38464" x="2125663" y="3062288"/>
          <p14:tracePt t="38481" x="2116138" y="3054350"/>
          <p14:tracePt t="38497" x="2108200" y="3036888"/>
          <p14:tracePt t="38531" x="2108200" y="3027363"/>
          <p14:tracePt t="38548" x="2116138" y="3027363"/>
          <p14:tracePt t="38564" x="2125663" y="3017838"/>
          <p14:tracePt t="38581" x="2133600" y="3017838"/>
          <p14:tracePt t="38597" x="2152650" y="3017838"/>
          <p14:tracePt t="38614" x="2160588" y="3017838"/>
          <p14:tracePt t="38631" x="2187575" y="3017838"/>
          <p14:tracePt t="38647" x="2205038" y="3017838"/>
          <p14:tracePt t="38664" x="2224088" y="3017838"/>
          <p14:tracePt t="38681" x="2286000" y="3017838"/>
          <p14:tracePt t="38697" x="2322513" y="3017838"/>
          <p14:tracePt t="38714" x="2393950" y="3017838"/>
          <p14:tracePt t="38731" x="2455863" y="3017838"/>
          <p14:tracePt t="38747" x="2562225" y="3000375"/>
          <p14:tracePt t="38764" x="2608263" y="3000375"/>
          <p14:tracePt t="38782" x="2652713" y="3000375"/>
          <p14:tracePt t="38798" x="2670175" y="3000375"/>
          <p14:tracePt t="38816" x="2697163" y="3000375"/>
          <p14:tracePt t="38831" x="2705100" y="3000375"/>
          <p14:tracePt t="38848" x="2714625" y="3000375"/>
          <p14:tracePt t="38864" x="2724150" y="3000375"/>
          <p14:tracePt t="38881" x="2732088" y="3000375"/>
          <p14:tracePt t="38898" x="2741613" y="3000375"/>
          <p14:tracePt t="38926" x="2751138" y="3000375"/>
          <p14:tracePt t="39049" x="2751138" y="3009900"/>
          <p14:tracePt t="39193" x="2751138" y="3000375"/>
          <p14:tracePt t="39216" x="2751138" y="2990850"/>
          <p14:tracePt t="39228" x="2751138" y="2982913"/>
          <p14:tracePt t="39241" x="2751138" y="2973388"/>
          <p14:tracePt t="39275" x="2751138" y="2965450"/>
          <p14:tracePt t="39302" x="2751138" y="2955925"/>
          <p14:tracePt t="39344" x="2759075" y="2955925"/>
          <p14:tracePt t="39351" x="2768600" y="2955925"/>
          <p14:tracePt t="39364" x="2776538" y="2955925"/>
          <p14:tracePt t="39381" x="2786063" y="2955925"/>
          <p14:tracePt t="39398" x="2822575" y="2955925"/>
          <p14:tracePt t="39414" x="2847975" y="2955925"/>
          <p14:tracePt t="39432" x="2874963" y="2955925"/>
          <p14:tracePt t="39448" x="2894013" y="2955925"/>
          <p14:tracePt t="39465" x="2911475" y="2955925"/>
          <p14:tracePt t="39481" x="2919413" y="2965450"/>
          <p14:tracePt t="39497" x="2928938" y="2965450"/>
          <p14:tracePt t="39514" x="2938463" y="2965450"/>
          <p14:tracePt t="39531" x="2946400" y="2965450"/>
          <p14:tracePt t="39649" x="2955925" y="2965450"/>
          <p14:tracePt t="39725" x="2965450" y="2965450"/>
          <p14:tracePt t="39760" x="2973388" y="2965450"/>
          <p14:tracePt t="39794" x="2982913" y="2965450"/>
          <p14:tracePt t="39808" x="2990850" y="2965450"/>
          <p14:tracePt t="39822" x="3000375" y="2965450"/>
          <p14:tracePt t="39831" x="3009900" y="2973388"/>
          <p14:tracePt t="39848" x="3044825" y="2982913"/>
          <p14:tracePt t="39864" x="3062288" y="2982913"/>
          <p14:tracePt t="39881" x="3071813" y="2982913"/>
          <p14:tracePt t="39897" x="3089275" y="2982913"/>
          <p14:tracePt t="39924" x="3098800" y="2982913"/>
          <p14:tracePt t="39952" x="3108325" y="2982913"/>
          <p14:tracePt t="40055" x="3116263" y="2982913"/>
          <p14:tracePt t="40083" x="3116263" y="2990850"/>
          <p14:tracePt t="40124" x="3125788" y="2990850"/>
          <p14:tracePt t="40144" x="3133725" y="2990850"/>
          <p14:tracePt t="40171" x="3143250" y="3000375"/>
          <p14:tracePt t="40185" x="3143250" y="3009900"/>
          <p14:tracePt t="40233" x="3152775" y="3009900"/>
          <p14:tracePt t="40247" x="3152775" y="3017838"/>
          <p14:tracePt t="40295" x="3160713" y="3017838"/>
          <p14:tracePt t="40308" x="3170238" y="3017838"/>
          <p14:tracePt t="40343" x="3179763" y="3017838"/>
          <p14:tracePt t="40356" x="3187700" y="3017838"/>
          <p14:tracePt t="40377" x="3205163" y="3017838"/>
          <p14:tracePt t="40390" x="3214688" y="3017838"/>
          <p14:tracePt t="40398" x="3224213" y="3017838"/>
          <p14:tracePt t="40415" x="3241675" y="3017838"/>
          <p14:tracePt t="40431" x="3268663" y="3017838"/>
          <p14:tracePt t="40448" x="3286125" y="3017838"/>
          <p14:tracePt t="40465" x="3303588" y="3017838"/>
          <p14:tracePt t="40481" x="3313113" y="3017838"/>
          <p14:tracePt t="40498" x="3322638" y="3017838"/>
          <p14:tracePt t="40531" x="3330575" y="3017838"/>
          <p14:tracePt t="40567" x="3330575" y="3009900"/>
          <p14:tracePt t="40580" x="3330575" y="3000375"/>
          <p14:tracePt t="40615" x="3330575" y="2990850"/>
          <p14:tracePt t="40663" x="3340100" y="2990850"/>
          <p14:tracePt t="40683" x="3348038" y="2990850"/>
          <p14:tracePt t="40697" x="3357563" y="2990850"/>
          <p14:tracePt t="40717" x="3367088" y="2990850"/>
          <p14:tracePt t="40733" x="3375025" y="2990850"/>
          <p14:tracePt t="40739" x="3375025" y="3000375"/>
          <p14:tracePt t="40748" x="3384550" y="3009900"/>
          <p14:tracePt t="40764" x="3384550" y="3017838"/>
          <p14:tracePt t="40781" x="3394075" y="3027363"/>
          <p14:tracePt t="40798" x="3394075" y="3044825"/>
          <p14:tracePt t="40814" x="3394075" y="3062288"/>
          <p14:tracePt t="40848" x="3394075" y="3081338"/>
          <p14:tracePt t="40865" x="3375025" y="3081338"/>
          <p14:tracePt t="40882" x="3367088" y="3089275"/>
          <p14:tracePt t="40898" x="3348038" y="3089275"/>
          <p14:tracePt t="40915" x="3322638" y="3089275"/>
          <p14:tracePt t="40919" x="3313113" y="3089275"/>
          <p14:tracePt t="40931" x="3295650" y="3089275"/>
          <p14:tracePt t="40948" x="3286125" y="3089275"/>
          <p14:tracePt t="40965" x="3251200" y="3089275"/>
          <p14:tracePt t="40981" x="3232150" y="3089275"/>
          <p14:tracePt t="40998" x="3205163" y="3089275"/>
          <p14:tracePt t="41015" x="3179763" y="3098800"/>
          <p14:tracePt t="41032" x="3152775" y="3108325"/>
          <p14:tracePt t="41048" x="3125788" y="3116263"/>
          <p14:tracePt t="41065" x="3081338" y="3125788"/>
          <p14:tracePt t="41081" x="3009900" y="3143250"/>
          <p14:tracePt t="41098" x="2973388" y="3152775"/>
          <p14:tracePt t="41115" x="2919413" y="3170238"/>
          <p14:tracePt t="41131" x="2884488" y="3179763"/>
          <p14:tracePt t="41149" x="2847975" y="3179763"/>
          <p14:tracePt t="41165" x="2830513" y="3187700"/>
          <p14:tracePt t="41181" x="2803525" y="3197225"/>
          <p14:tracePt t="41198" x="2776538" y="3205163"/>
          <p14:tracePt t="41214" x="2759075" y="3214688"/>
          <p14:tracePt t="41232" x="2732088" y="3224213"/>
          <p14:tracePt t="41248" x="2724150" y="3224213"/>
          <p14:tracePt t="41265" x="2705100" y="3232150"/>
          <p14:tracePt t="41281" x="2705100" y="3241675"/>
          <p14:tracePt t="41298" x="2697163" y="3241675"/>
          <p14:tracePt t="41314" x="2687638" y="3259138"/>
          <p14:tracePt t="41348" x="2679700" y="3276600"/>
          <p14:tracePt t="41364" x="2670175" y="3295650"/>
          <p14:tracePt t="41382" x="2660650" y="3313113"/>
          <p14:tracePt t="41398" x="2660650" y="3322638"/>
          <p14:tracePt t="41416" x="2660650" y="3330575"/>
          <p14:tracePt t="41444" x="2660650" y="3340100"/>
          <p14:tracePt t="41682" x="2660650" y="3330575"/>
          <p14:tracePt t="41710" x="2660650" y="3322638"/>
          <p14:tracePt t="41745" x="2660650" y="3313113"/>
          <p14:tracePt t="41759" x="2660650" y="3303588"/>
          <p14:tracePt t="41779" x="2670175" y="3295650"/>
          <p14:tracePt t="41794" x="2670175" y="3286125"/>
          <p14:tracePt t="41807" x="2679700" y="3286125"/>
          <p14:tracePt t="41814" x="2679700" y="3276600"/>
          <p14:tracePt t="41831" x="2687638" y="3268663"/>
          <p14:tracePt t="41848" x="2697163" y="3268663"/>
          <p14:tracePt t="41865" x="2705100" y="3259138"/>
          <p14:tracePt t="41881" x="2714625" y="3259138"/>
          <p14:tracePt t="41915" x="2724150" y="3259138"/>
          <p14:tracePt t="41943" x="2732088" y="3259138"/>
          <p14:tracePt t="41958" x="2741613" y="3259138"/>
          <p14:tracePt t="41985" x="2751138" y="3259138"/>
          <p14:tracePt t="42087" x="2751138" y="3268663"/>
          <p14:tracePt t="42101" x="2759075" y="3276600"/>
          <p14:tracePt t="42136" x="2768600" y="3286125"/>
          <p14:tracePt t="42143" x="2776538" y="3286125"/>
          <p14:tracePt t="42163" x="2786063" y="3295650"/>
          <p14:tracePt t="42176" x="2795588" y="3303588"/>
          <p14:tracePt t="42184" x="2803525" y="3313113"/>
          <p14:tracePt t="42198" x="2813050" y="3322638"/>
          <p14:tracePt t="42215" x="2822575" y="3322638"/>
          <p14:tracePt t="42232" x="2822575" y="3330575"/>
          <p14:tracePt t="42248" x="2830513" y="3340100"/>
          <p14:tracePt t="42264" x="2840038" y="3340100"/>
          <p14:tracePt t="42298" x="2847975" y="3340100"/>
          <p14:tracePt t="42320" x="2857500" y="3340100"/>
          <p14:tracePt t="42334" x="2867025" y="3340100"/>
          <p14:tracePt t="42348" x="2884488" y="3340100"/>
          <p14:tracePt t="42365" x="2894013" y="3330575"/>
          <p14:tracePt t="42381" x="2928938" y="3330575"/>
          <p14:tracePt t="42398" x="2938463" y="3330575"/>
          <p14:tracePt t="42415" x="2955925" y="3330575"/>
          <p14:tracePt t="42431" x="2965450" y="3330575"/>
          <p14:tracePt t="42449" x="2973388" y="3330575"/>
          <p14:tracePt t="42464" x="2982913" y="3330575"/>
          <p14:tracePt t="42490" x="2990850" y="3330575"/>
          <p14:tracePt t="42510" x="3000375" y="3330575"/>
          <p14:tracePt t="42537" x="3009900" y="3330575"/>
          <p14:tracePt t="42578" x="3017838" y="3330575"/>
          <p14:tracePt t="42605" x="3027363" y="3330575"/>
          <p14:tracePt t="42626" x="3036888" y="3330575"/>
          <p14:tracePt t="42660" x="3044825" y="3330575"/>
          <p14:tracePt t="42688" x="3054350" y="3330575"/>
          <p14:tracePt t="42722" x="3062288" y="3330575"/>
          <p14:tracePt t="42737" x="3071813" y="3330575"/>
          <p14:tracePt t="42751" x="3071813" y="3322638"/>
          <p14:tracePt t="42820" x="3081338" y="3322638"/>
          <p14:tracePt t="42833" x="3089275" y="3322638"/>
          <p14:tracePt t="42839" x="3098800" y="3322638"/>
          <p14:tracePt t="42848" x="3108325" y="3322638"/>
          <p14:tracePt t="42864" x="3143250" y="3322638"/>
          <p14:tracePt t="42881" x="3197225" y="3322638"/>
          <p14:tracePt t="42898" x="3232150" y="3322638"/>
          <p14:tracePt t="42915" x="3268663" y="3313113"/>
          <p14:tracePt t="42931" x="3276600" y="3313113"/>
          <p14:tracePt t="42948" x="3295650" y="3313113"/>
          <p14:tracePt t="42965" x="3303588" y="3313113"/>
          <p14:tracePt t="42982" x="3313113" y="3313113"/>
          <p14:tracePt t="43014" x="3322638" y="3313113"/>
          <p14:tracePt t="43031" x="3348038" y="3313113"/>
          <p14:tracePt t="43048" x="3367088" y="3313113"/>
          <p14:tracePt t="43065" x="3375025" y="3313113"/>
          <p14:tracePt t="43081" x="3394075" y="3313113"/>
          <p14:tracePt t="43099" x="3411538" y="3313113"/>
          <p14:tracePt t="43131" x="3419475" y="3313113"/>
          <p14:tracePt t="43162" x="3429000" y="3313113"/>
          <p14:tracePt t="43422" x="3429000" y="3303588"/>
          <p14:tracePt t="43450" x="3429000" y="3295650"/>
          <p14:tracePt t="43462" x="3429000" y="3286125"/>
          <p14:tracePt t="43476" x="3419475" y="3276600"/>
          <p14:tracePt t="43484" x="3419475" y="3268663"/>
          <p14:tracePt t="46127" x="2366963" y="3803650"/>
          <p14:tracePt t="46133" x="2017713" y="3956050"/>
          <p14:tracePt t="46140" x="2000250" y="3965575"/>
          <p14:tracePt t="46147" x="1990725" y="3965575"/>
          <p14:tracePt t="46164" x="1982788" y="3965575"/>
          <p14:tracePt t="46197" x="1973263" y="3965575"/>
          <p14:tracePt t="46212" x="1965325" y="3965575"/>
          <p14:tracePt t="46226" x="1946275" y="3965575"/>
          <p14:tracePt t="46242" x="1938338" y="3965575"/>
          <p14:tracePt t="46250" x="1911350" y="3965575"/>
          <p14:tracePt t="46265" x="1866900" y="3965575"/>
          <p14:tracePt t="46281" x="1776413" y="3965575"/>
          <p14:tracePt t="46298" x="1687513" y="3973513"/>
          <p14:tracePt t="46315" x="1625600" y="3973513"/>
          <p14:tracePt t="46331" x="1589088" y="3983038"/>
          <p14:tracePt t="46348" x="1554163" y="3990975"/>
          <p14:tracePt t="46365" x="1544638" y="3990975"/>
          <p14:tracePt t="46381" x="1527175" y="3990975"/>
          <p14:tracePt t="46398" x="1517650" y="3990975"/>
          <p14:tracePt t="46415" x="1509713" y="3990975"/>
          <p14:tracePt t="46431" x="1509713" y="3973513"/>
          <p14:tracePt t="46448" x="1509713" y="3965575"/>
          <p14:tracePt t="46464" x="1509713" y="3956050"/>
          <p14:tracePt t="46481" x="1509713" y="3938588"/>
          <p14:tracePt t="46498" x="1509713" y="3929063"/>
          <p14:tracePt t="46514" x="1517650" y="3919538"/>
          <p14:tracePt t="46531" x="1517650" y="3911600"/>
          <p14:tracePt t="46547" x="1527175" y="3894138"/>
          <p14:tracePt t="46564" x="1536700" y="3894138"/>
          <p14:tracePt t="46581" x="1536700" y="3875088"/>
          <p14:tracePt t="46597" x="1544638" y="3867150"/>
          <p14:tracePt t="46614" x="1554163" y="3857625"/>
          <p14:tracePt t="46631" x="1554163" y="3848100"/>
          <p14:tracePt t="46647" x="1562100" y="3848100"/>
          <p14:tracePt t="46664" x="1581150" y="3830638"/>
          <p14:tracePt t="46681" x="1608138" y="3830638"/>
          <p14:tracePt t="46697" x="1731963" y="3830638"/>
          <p14:tracePt t="46714" x="1795463" y="3830638"/>
          <p14:tracePt t="46731" x="1857375" y="3848100"/>
          <p14:tracePt t="46747" x="1884363" y="3867150"/>
          <p14:tracePt t="46765" x="1938338" y="3894138"/>
          <p14:tracePt t="46781" x="1965325" y="3911600"/>
          <p14:tracePt t="46798" x="2000250" y="3938588"/>
          <p14:tracePt t="46815" x="2036763" y="3983038"/>
          <p14:tracePt t="46831" x="2054225" y="4010025"/>
          <p14:tracePt t="46848" x="2081213" y="4027488"/>
          <p14:tracePt t="46864" x="2098675" y="4037013"/>
          <p14:tracePt t="46882" x="2116138" y="4054475"/>
          <p14:tracePt t="46898" x="2143125" y="4062413"/>
          <p14:tracePt t="46915" x="2160588" y="4071938"/>
          <p14:tracePt t="46918" x="2170113" y="4081463"/>
          <p14:tracePt t="46931" x="2187575" y="4089400"/>
          <p14:tracePt t="46948" x="2205038" y="4098925"/>
          <p14:tracePt t="46965" x="2232025" y="4108450"/>
          <p14:tracePt t="46981" x="2241550" y="4116388"/>
          <p14:tracePt t="46998" x="2251075" y="4116388"/>
          <p14:tracePt t="47014" x="2259013" y="4116388"/>
          <p14:tracePt t="47032" x="2276475" y="4125913"/>
          <p14:tracePt t="47048" x="2295525" y="4125913"/>
          <p14:tracePt t="47064" x="2312988" y="4125913"/>
          <p14:tracePt t="47081" x="2366963" y="4133850"/>
          <p14:tracePt t="47098" x="2411413" y="4143375"/>
          <p14:tracePt t="47115" x="2509838" y="4152900"/>
          <p14:tracePt t="47131" x="2571750" y="4170363"/>
          <p14:tracePt t="47148" x="2633663" y="4179888"/>
          <p14:tracePt t="47165" x="2652713" y="4179888"/>
          <p14:tracePt t="47182" x="2687638" y="4187825"/>
          <p14:tracePt t="47198" x="2741613" y="4205288"/>
          <p14:tracePt t="47215" x="2786063" y="4205288"/>
          <p14:tracePt t="47232" x="2847975" y="4214813"/>
          <p14:tracePt t="47248" x="2901950" y="4232275"/>
          <p14:tracePt t="47265" x="2973388" y="4232275"/>
          <p14:tracePt t="47281" x="3009900" y="4232275"/>
          <p14:tracePt t="47299" x="3062288" y="4232275"/>
          <p14:tracePt t="47314" x="3089275" y="4232275"/>
          <p14:tracePt t="47331" x="3125788" y="4232275"/>
          <p14:tracePt t="47348" x="3170238" y="4232275"/>
          <p14:tracePt t="47364" x="3205163" y="4232275"/>
          <p14:tracePt t="47381" x="3268663" y="4232275"/>
          <p14:tracePt t="47398" x="3348038" y="4232275"/>
          <p14:tracePt t="47402" x="3384550" y="4232275"/>
          <p14:tracePt t="47416" x="3446463" y="4232275"/>
          <p14:tracePt t="47431" x="3490913" y="4232275"/>
          <p14:tracePt t="47448" x="3536950" y="4232275"/>
          <p14:tracePt t="47465" x="3598863" y="4232275"/>
          <p14:tracePt t="47481" x="3643313" y="4232275"/>
          <p14:tracePt t="47498" x="3705225" y="4214813"/>
          <p14:tracePt t="47514" x="3786188" y="4214813"/>
          <p14:tracePt t="47531" x="3867150" y="4197350"/>
          <p14:tracePt t="47547" x="3902075" y="4187825"/>
          <p14:tracePt t="47564" x="3956050" y="4179888"/>
          <p14:tracePt t="47581" x="3973513" y="4179888"/>
          <p14:tracePt t="47597" x="3990975" y="4170363"/>
          <p14:tracePt t="47614" x="4017963" y="4152900"/>
          <p14:tracePt t="47631" x="4044950" y="4143375"/>
          <p14:tracePt t="47647" x="4081463" y="4133850"/>
          <p14:tracePt t="47664" x="4089400" y="4133850"/>
          <p14:tracePt t="47681" x="4108450" y="4125913"/>
          <p14:tracePt t="47714" x="4116388" y="4116388"/>
          <p14:tracePt t="47731" x="4125913" y="4098925"/>
          <p14:tracePt t="47748" x="4125913" y="4089400"/>
          <p14:tracePt t="47764" x="4125913" y="4081463"/>
          <p14:tracePt t="47781" x="4125913" y="4062413"/>
          <p14:tracePt t="47799" x="4125913" y="4054475"/>
          <p14:tracePt t="47832" x="4125913" y="4044950"/>
          <p14:tracePt t="47848" x="4125913" y="4027488"/>
          <p14:tracePt t="47865" x="4125913" y="4010025"/>
          <p14:tracePt t="47881" x="4108450" y="3929063"/>
          <p14:tracePt t="47898" x="4089400" y="3875088"/>
          <p14:tracePt t="47903" x="4071938" y="3830638"/>
          <p14:tracePt t="47915" x="4062413" y="3803650"/>
          <p14:tracePt t="47931" x="4027488" y="3741738"/>
          <p14:tracePt t="47949" x="3990975" y="3705225"/>
          <p14:tracePt t="47965" x="3946525" y="3660775"/>
          <p14:tracePt t="47981" x="3902075" y="3633788"/>
          <p14:tracePt t="47998" x="3813175" y="3598863"/>
          <p14:tracePt t="48015" x="3759200" y="3562350"/>
          <p14:tracePt t="48033" x="3714750" y="3544888"/>
          <p14:tracePt t="48048" x="3679825" y="3536950"/>
          <p14:tracePt t="48065" x="3633788" y="3527425"/>
          <p14:tracePt t="48081" x="3598863" y="3517900"/>
          <p14:tracePt t="48099" x="3517900" y="3509963"/>
          <p14:tracePt t="48114" x="3465513" y="3509963"/>
          <p14:tracePt t="48131" x="3429000" y="3509963"/>
          <p14:tracePt t="48148" x="3384550" y="3509963"/>
          <p14:tracePt t="48164" x="3357563" y="3517900"/>
          <p14:tracePt t="48182" x="3313113" y="3527425"/>
          <p14:tracePt t="48198" x="3295650" y="3544888"/>
          <p14:tracePt t="48216" x="3259138" y="3562350"/>
          <p14:tracePt t="48232" x="3224213" y="3581400"/>
          <p14:tracePt t="48248" x="3197225" y="3598863"/>
          <p14:tracePt t="48264" x="3170238" y="3633788"/>
          <p14:tracePt t="48281" x="3152775" y="3652838"/>
          <p14:tracePt t="48298" x="3143250" y="3660775"/>
          <p14:tracePt t="48314" x="3125788" y="3670300"/>
          <p14:tracePt t="48332" x="3125788" y="3697288"/>
          <p14:tracePt t="48348" x="3116263" y="3714750"/>
          <p14:tracePt t="48366" x="3116263" y="3732213"/>
          <p14:tracePt t="48381" x="3116263" y="3741738"/>
          <p14:tracePt t="48398" x="3116263" y="3751263"/>
          <p14:tracePt t="48415" x="3116263" y="3759200"/>
          <p14:tracePt t="48431" x="3116263" y="3768725"/>
          <p14:tracePt t="48448" x="3116263" y="3786188"/>
          <p14:tracePt t="48482" x="3116263" y="3795713"/>
          <p14:tracePt t="48497" x="3125788" y="3803650"/>
          <p14:tracePt t="48514" x="3133725" y="3803650"/>
          <p14:tracePt t="48531" x="3143250" y="3822700"/>
          <p14:tracePt t="48564" x="3152775" y="3830638"/>
          <p14:tracePt t="48597" x="3160713" y="3830638"/>
          <p14:tracePt t="48618" x="3170238" y="3830638"/>
          <p14:tracePt t="48631" x="3179763" y="3830638"/>
          <p14:tracePt t="48647" x="3187700" y="3830638"/>
          <p14:tracePt t="48666" x="3197225" y="3830638"/>
          <p14:tracePt t="48701" x="3205163" y="3830638"/>
          <p14:tracePt t="48708" x="3214688" y="3830638"/>
          <p14:tracePt t="48729" x="3224213" y="3830638"/>
          <p14:tracePt t="48743" x="3232150" y="3830638"/>
          <p14:tracePt t="48757" x="3241675" y="3830638"/>
          <p14:tracePt t="48778" x="3251200" y="3830638"/>
          <p14:tracePt t="48785" x="3259138" y="3830638"/>
          <p14:tracePt t="48799" x="3268663" y="3830638"/>
          <p14:tracePt t="48814" x="3276600" y="3830638"/>
          <p14:tracePt t="48831" x="3303588" y="3830638"/>
          <p14:tracePt t="48848" x="3330575" y="3840163"/>
          <p14:tracePt t="48866" x="3367088" y="3848100"/>
          <p14:tracePt t="48881" x="3375025" y="3848100"/>
          <p14:tracePt t="48898" x="3394075" y="3848100"/>
          <p14:tracePt t="48915" x="3419475" y="3848100"/>
          <p14:tracePt t="48935" x="3429000" y="3848100"/>
          <p14:tracePt t="48962" x="3438525" y="3840163"/>
          <p14:tracePt t="48969" x="3438525" y="3830638"/>
          <p14:tracePt t="48983" x="3438525" y="3822700"/>
          <p14:tracePt t="48998" x="3438525" y="3803650"/>
          <p14:tracePt t="49016" x="3438525" y="3786188"/>
          <p14:tracePt t="49031" x="3438525" y="3768725"/>
          <p14:tracePt t="49048" x="3438525" y="3759200"/>
          <p14:tracePt t="49064" x="3429000" y="3741738"/>
          <p14:tracePt t="49081" x="3411538" y="3732213"/>
          <p14:tracePt t="49098" x="3402013" y="3732213"/>
          <p14:tracePt t="49115" x="3394075" y="3724275"/>
          <p14:tracePt t="49133" x="3367088" y="3714750"/>
          <p14:tracePt t="49148" x="3348038" y="3714750"/>
          <p14:tracePt t="49165" x="3340100" y="3705225"/>
          <p14:tracePt t="49181" x="3322638" y="3697288"/>
          <p14:tracePt t="49198" x="3313113" y="3697288"/>
          <p14:tracePt t="49215" x="3295650" y="3687763"/>
          <p14:tracePt t="49231" x="3276600" y="3679825"/>
          <p14:tracePt t="49248" x="3259138" y="3670300"/>
          <p14:tracePt t="49265" x="3241675" y="3660775"/>
          <p14:tracePt t="49282" x="3232150" y="3652838"/>
          <p14:tracePt t="49298" x="3214688" y="3643313"/>
          <p14:tracePt t="49314" x="3205163" y="3643313"/>
          <p14:tracePt t="49331" x="3197225" y="3633788"/>
          <p14:tracePt t="49365" x="3187700" y="3633788"/>
          <p14:tracePt t="49381" x="3179763" y="3625850"/>
          <p14:tracePt t="49399" x="3160713" y="3616325"/>
          <p14:tracePt t="49415" x="3133725" y="3616325"/>
          <p14:tracePt t="49431" x="3098800" y="3608388"/>
          <p14:tracePt t="49448" x="3054350" y="3598863"/>
          <p14:tracePt t="49465" x="3027363" y="3598863"/>
          <p14:tracePt t="49481" x="2990850" y="3598863"/>
          <p14:tracePt t="49498" x="2965450" y="3598863"/>
          <p14:tracePt t="49514" x="2946400" y="3598863"/>
          <p14:tracePt t="49531" x="2928938" y="3598863"/>
          <p14:tracePt t="49547" x="2919413" y="3598863"/>
          <p14:tracePt t="49564" x="2901950" y="3598863"/>
          <p14:tracePt t="49581" x="2894013" y="3608388"/>
          <p14:tracePt t="49597" x="2884488" y="3616325"/>
          <p14:tracePt t="49614" x="2874963" y="3625850"/>
          <p14:tracePt t="49631" x="2867025" y="3625850"/>
          <p14:tracePt t="49647" x="2847975" y="3633788"/>
          <p14:tracePt t="49664" x="2840038" y="3633788"/>
          <p14:tracePt t="49681" x="2840038" y="3643313"/>
          <p14:tracePt t="49697" x="2840038" y="3652838"/>
          <p14:tracePt t="49741" x="2840038" y="3660775"/>
          <p14:tracePt t="49775" x="2840038" y="3670300"/>
          <p14:tracePt t="49803" x="2840038" y="3679825"/>
          <p14:tracePt t="49809" x="2840038" y="3687763"/>
          <p14:tracePt t="49823" x="2847975" y="3687763"/>
          <p14:tracePt t="49836" x="2857500" y="3697288"/>
          <p14:tracePt t="49851" x="2867025" y="3697288"/>
          <p14:tracePt t="49871" x="2867025" y="3705225"/>
          <p14:tracePt t="49884" x="2874963" y="3705225"/>
          <p14:tracePt t="49899" x="2884488" y="3705225"/>
          <p14:tracePt t="49914" x="2894013" y="3705225"/>
          <p14:tracePt t="49934" x="2901950" y="3705225"/>
          <p14:tracePt t="49961" x="2911475" y="3705225"/>
          <p14:tracePt t="49995" x="2919413" y="3705225"/>
          <p14:tracePt t="50031" x="2928938" y="3705225"/>
          <p14:tracePt t="50045" x="2938463" y="3705225"/>
          <p14:tracePt t="50070" x="2946400" y="3705225"/>
          <p14:tracePt t="50105" x="2955925" y="3705225"/>
          <p14:tracePt t="50160" x="2955925" y="3697288"/>
          <p14:tracePt t="50173" x="2955925" y="3687763"/>
          <p14:tracePt t="50180" x="2955925" y="3679825"/>
          <p14:tracePt t="50194" x="2955925" y="3670300"/>
          <p14:tracePt t="50214" x="2955925" y="3660775"/>
          <p14:tracePt t="50221" x="2946400" y="3660775"/>
          <p14:tracePt t="50235" x="2946400" y="3652838"/>
          <p14:tracePt t="50248" x="2946400" y="3643313"/>
          <p14:tracePt t="50264" x="2928938" y="3633788"/>
          <p14:tracePt t="50282" x="2919413" y="3625850"/>
          <p14:tracePt t="50298" x="2911475" y="3598863"/>
          <p14:tracePt t="50316" x="2840038" y="3446463"/>
          <p14:tracePt t="50331" x="2786063" y="3313113"/>
          <p14:tracePt t="50348" x="2759075" y="3214688"/>
          <p14:tracePt t="50365" x="2724150" y="3081338"/>
          <p14:tracePt t="50381" x="2705100" y="3044825"/>
          <p14:tracePt t="50398" x="2697163" y="3009900"/>
          <p14:tracePt t="50415" x="2679700" y="2990850"/>
          <p14:tracePt t="50418" x="2679700" y="2982913"/>
          <p14:tracePt t="50432" x="2670175" y="2973388"/>
          <p14:tracePt t="50448" x="2660650" y="2965450"/>
          <p14:tracePt t="50465" x="2652713" y="2955925"/>
          <p14:tracePt t="50481" x="2643188" y="2946400"/>
          <p14:tracePt t="50498" x="2633663" y="2938463"/>
          <p14:tracePt t="50514" x="2625725" y="2938463"/>
          <p14:tracePt t="50531" x="2616200" y="2938463"/>
          <p14:tracePt t="50548" x="2608263" y="2938463"/>
          <p14:tracePt t="50582" x="2598738" y="2938463"/>
          <p14:tracePt t="50616" x="2589213" y="2938463"/>
          <p14:tracePt t="50623" x="2589213" y="2946400"/>
          <p14:tracePt t="50643" x="2581275" y="2955925"/>
          <p14:tracePt t="50657" x="2571750" y="2955925"/>
          <p14:tracePt t="50664" x="2571750" y="2965450"/>
          <p14:tracePt t="50685" x="2571750" y="2973388"/>
          <p14:tracePt t="50712" x="2571750" y="2982913"/>
          <p14:tracePt t="50719" x="2581275" y="2982913"/>
          <p14:tracePt t="50731" x="2581275" y="2990850"/>
          <p14:tracePt t="50747" x="2589213" y="3000375"/>
          <p14:tracePt t="50764" x="2598738" y="3000375"/>
          <p14:tracePt t="50781" x="2616200" y="3009900"/>
          <p14:tracePt t="50797" x="2625725" y="3027363"/>
          <p14:tracePt t="50815" x="2652713" y="3036888"/>
          <p14:tracePt t="50831" x="2660650" y="3044825"/>
          <p14:tracePt t="50849" x="2679700" y="3062288"/>
          <p14:tracePt t="50865" x="2697163" y="3081338"/>
          <p14:tracePt t="50881" x="2724150" y="3098800"/>
          <p14:tracePt t="50898" x="2741613" y="3133725"/>
          <p14:tracePt t="50915" x="2759075" y="3160713"/>
          <p14:tracePt t="50919" x="2768600" y="3160713"/>
          <p14:tracePt t="50932" x="2776538" y="3170238"/>
          <p14:tracePt t="50948" x="2795588" y="3187700"/>
          <p14:tracePt t="50966" x="2813050" y="3197225"/>
          <p14:tracePt t="50981" x="2813050" y="3205163"/>
          <p14:tracePt t="50998" x="2830513" y="3205163"/>
          <p14:tracePt t="51015" x="2847975" y="3214688"/>
          <p14:tracePt t="51031" x="2867025" y="3224213"/>
          <p14:tracePt t="51048" x="2884488" y="3224213"/>
          <p14:tracePt t="51065" x="2938463" y="3241675"/>
          <p14:tracePt t="51082" x="2973388" y="3251200"/>
          <p14:tracePt t="51098" x="3000375" y="3259138"/>
          <p14:tracePt t="51115" x="3027363" y="3259138"/>
          <p14:tracePt t="51131" x="3054350" y="3268663"/>
          <p14:tracePt t="51148" x="3081338" y="3286125"/>
          <p14:tracePt t="51165" x="3089275" y="3295650"/>
          <p14:tracePt t="51181" x="3098800" y="3313113"/>
          <p14:tracePt t="51198" x="3098800" y="3322638"/>
          <p14:tracePt t="51215" x="3108325" y="3340100"/>
          <p14:tracePt t="51232" x="3116263" y="3375025"/>
          <p14:tracePt t="51248" x="3116263" y="3402013"/>
          <p14:tracePt t="51264" x="3116263" y="3429000"/>
          <p14:tracePt t="51281" x="3116263" y="3482975"/>
          <p14:tracePt t="51298" x="3116263" y="3517900"/>
          <p14:tracePt t="51315" x="3116263" y="3571875"/>
          <p14:tracePt t="51331" x="3116263" y="3581400"/>
          <p14:tracePt t="51349" x="3116263" y="3608388"/>
          <p14:tracePt t="51364" x="3125788" y="3625850"/>
          <p14:tracePt t="51382" x="3133725" y="3633788"/>
          <p14:tracePt t="51398" x="3143250" y="3633788"/>
          <p14:tracePt t="51431" x="3152775" y="3633788"/>
          <p14:tracePt t="51448" x="3170238" y="3633788"/>
          <p14:tracePt t="51466" x="3224213" y="3652838"/>
          <p14:tracePt t="51481" x="3276600" y="3660775"/>
          <p14:tracePt t="51498" x="3367088" y="3697288"/>
          <p14:tracePt t="51514" x="3394075" y="3705225"/>
          <p14:tracePt t="51531" x="3419475" y="3714750"/>
          <p14:tracePt t="51547" x="3446463" y="3741738"/>
          <p14:tracePt t="51564" x="3473450" y="3751263"/>
          <p14:tracePt t="51581" x="3490913" y="3759200"/>
          <p14:tracePt t="51597" x="3509963" y="3776663"/>
          <p14:tracePt t="51614" x="3536950" y="3786188"/>
          <p14:tracePt t="51631" x="3554413" y="3803650"/>
          <p14:tracePt t="51647" x="3571875" y="3822700"/>
          <p14:tracePt t="51664" x="3608388" y="3848100"/>
          <p14:tracePt t="51681" x="3652838" y="3867150"/>
          <p14:tracePt t="51697" x="3724275" y="3911600"/>
          <p14:tracePt t="51714" x="3768725" y="3938588"/>
          <p14:tracePt t="51732" x="3830638" y="3983038"/>
          <p14:tracePt t="51748" x="3857625" y="4010025"/>
          <p14:tracePt t="51766" x="3884613" y="4037013"/>
          <p14:tracePt t="51781" x="3902075" y="4054475"/>
          <p14:tracePt t="51798" x="3919538" y="4062413"/>
          <p14:tracePt t="51815" x="3938588" y="4081463"/>
          <p14:tracePt t="51831" x="3946525" y="4089400"/>
          <p14:tracePt t="51865" x="3956050" y="4089400"/>
          <p14:tracePt t="51897" x="3965575" y="4089400"/>
          <p14:tracePt t="51914" x="3973513" y="4089400"/>
          <p14:tracePt t="51931" x="3983038" y="4089400"/>
          <p14:tracePt t="51938" x="3983038" y="4081463"/>
          <p14:tracePt t="52951" x="4037013" y="4071938"/>
          <p14:tracePt t="52958" x="4089400" y="4054475"/>
          <p14:tracePt t="52965" x="4133850" y="4037013"/>
          <p14:tracePt t="52981" x="4241800" y="4000500"/>
          <p14:tracePt t="52998" x="4491038" y="3902075"/>
          <p14:tracePt t="53015" x="4589463" y="3867150"/>
          <p14:tracePt t="53031" x="4660900" y="3830638"/>
          <p14:tracePt t="53048" x="4687888" y="3830638"/>
          <p14:tracePt t="53066" x="4705350" y="3822700"/>
          <p14:tracePt t="53081" x="4724400" y="3813175"/>
          <p14:tracePt t="53098" x="4732338" y="3813175"/>
          <p14:tracePt t="53114" x="4751388" y="3813175"/>
          <p14:tracePt t="53148" x="4768850" y="3813175"/>
          <p14:tracePt t="53165" x="4776788" y="3813175"/>
          <p14:tracePt t="53182" x="4786313" y="3822700"/>
          <p14:tracePt t="53215" x="4803775" y="3822700"/>
          <p14:tracePt t="53231" x="4822825" y="3822700"/>
          <p14:tracePt t="53248" x="4840288" y="3822700"/>
          <p14:tracePt t="53265" x="4875213" y="3822700"/>
          <p14:tracePt t="53281" x="4902200" y="3822700"/>
          <p14:tracePt t="53298" x="4919663" y="3822700"/>
          <p14:tracePt t="53314" x="4929188" y="3822700"/>
          <p14:tracePt t="53333" x="4938713" y="3822700"/>
          <p14:tracePt t="53364" x="4946650" y="3822700"/>
          <p14:tracePt t="53457" x="4946650" y="3813175"/>
          <p14:tracePt t="53471" x="4946650" y="3803650"/>
          <p14:tracePt t="53491" x="4938713" y="3803650"/>
          <p14:tracePt t="53503" x="4938713" y="3795713"/>
          <p14:tracePt t="53530" x="4929188" y="3795713"/>
          <p14:tracePt t="53537" x="4929188" y="3786188"/>
          <p14:tracePt t="53565" x="4919663" y="3776663"/>
          <p14:tracePt t="53578" x="4911725" y="3776663"/>
          <p14:tracePt t="53591" x="4902200" y="3776663"/>
          <p14:tracePt t="53605" x="4894263" y="3776663"/>
          <p14:tracePt t="53614" x="4894263" y="3768725"/>
          <p14:tracePt t="53631" x="4875213" y="3768725"/>
          <p14:tracePt t="53647" x="4813300" y="3751263"/>
          <p14:tracePt t="53664" x="4589463" y="3705225"/>
          <p14:tracePt t="53681" x="3125788" y="3643313"/>
          <p14:tracePt t="53697" x="2803525" y="3660775"/>
          <p14:tracePt t="53715" x="2589213" y="3687763"/>
          <p14:tracePt t="53731" x="2419350" y="3697288"/>
          <p14:tracePt t="53747" x="2286000" y="3697288"/>
          <p14:tracePt t="53764" x="2187575" y="3697288"/>
          <p14:tracePt t="53781" x="2152650" y="3697288"/>
          <p14:tracePt t="53797" x="2098675" y="3697288"/>
          <p14:tracePt t="53815" x="2089150" y="3697288"/>
          <p14:tracePt t="53832" x="2071688" y="3697288"/>
          <p14:tracePt t="53848" x="2062163" y="3697288"/>
          <p14:tracePt t="53881" x="2054225" y="3697288"/>
          <p14:tracePt t="53997" x="2054225" y="3705225"/>
          <p14:tracePt t="54024" x="2062163" y="3705225"/>
          <p14:tracePt t="54033" x="2062163" y="3714750"/>
          <p14:tracePt t="54046" x="2081213" y="3724275"/>
          <p14:tracePt t="54065" x="2098675" y="3732213"/>
          <p14:tracePt t="54081" x="2108200" y="3741738"/>
          <p14:tracePt t="54099" x="2133600" y="3751263"/>
          <p14:tracePt t="54114" x="2152650" y="3759200"/>
          <p14:tracePt t="54132" x="2160588" y="3759200"/>
          <p14:tracePt t="54148" x="2197100" y="3768725"/>
          <p14:tracePt t="54165" x="2214563" y="3776663"/>
          <p14:tracePt t="54181" x="2241550" y="3776663"/>
          <p14:tracePt t="54198" x="2259013" y="3786188"/>
          <p14:tracePt t="54215" x="2295525" y="3795713"/>
          <p14:tracePt t="54232" x="2312988" y="3795713"/>
          <p14:tracePt t="54248" x="2347913" y="3795713"/>
          <p14:tracePt t="54265" x="2374900" y="3795713"/>
          <p14:tracePt t="54281" x="2384425" y="3795713"/>
          <p14:tracePt t="54298" x="2401888" y="3795713"/>
          <p14:tracePt t="54315" x="2419350" y="3795713"/>
          <p14:tracePt t="54331" x="2438400" y="3795713"/>
          <p14:tracePt t="54348" x="2446338" y="3795713"/>
          <p14:tracePt t="54365" x="2473325" y="3795713"/>
          <p14:tracePt t="54381" x="2482850" y="3795713"/>
          <p14:tracePt t="54399" x="2490788" y="3795713"/>
          <p14:tracePt t="54415" x="2500313" y="3795713"/>
          <p14:tracePt t="54431" x="2517775" y="3795713"/>
          <p14:tracePt t="54436" x="2527300" y="3795713"/>
          <p14:tracePt t="54448" x="2536825" y="3795713"/>
          <p14:tracePt t="54465" x="2589213" y="3795713"/>
          <p14:tracePt t="54482" x="2660650" y="3795713"/>
          <p14:tracePt t="54497" x="2705100" y="3795713"/>
          <p14:tracePt t="54515" x="2768600" y="3795713"/>
          <p14:tracePt t="54531" x="2795588" y="3795713"/>
          <p14:tracePt t="54547" x="2830513" y="3795713"/>
          <p14:tracePt t="54564" x="2867025" y="3795713"/>
          <p14:tracePt t="54581" x="2884488" y="3795713"/>
          <p14:tracePt t="54597" x="2911475" y="3795713"/>
          <p14:tracePt t="54614" x="2919413" y="3795713"/>
          <p14:tracePt t="54631" x="2928938" y="3795713"/>
          <p14:tracePt t="54647" x="2938463" y="3795713"/>
          <p14:tracePt t="54664" x="2946400" y="3795713"/>
          <p14:tracePt t="54697" x="2955925" y="3795713"/>
          <p14:tracePt t="54735" x="2965450" y="3795713"/>
          <p14:tracePt t="54769" x="2973388" y="3795713"/>
          <p14:tracePt t="54790" x="2982913" y="3795713"/>
          <p14:tracePt t="54823" x="2990850" y="3795713"/>
          <p14:tracePt t="54914" x="2990850" y="3786188"/>
          <p14:tracePt t="54941" x="2990850" y="3776663"/>
          <p14:tracePt t="54962" x="2990850" y="3768725"/>
          <p14:tracePt t="54989" x="2990850" y="3759200"/>
          <p14:tracePt t="54995" x="2982913" y="3759200"/>
          <p14:tracePt t="55003" x="2973388" y="3759200"/>
          <p14:tracePt t="55017" x="2965450" y="3751263"/>
          <p14:tracePt t="55031" x="2955925" y="3751263"/>
          <p14:tracePt t="55049" x="2946400" y="3741738"/>
          <p14:tracePt t="55065" x="2938463" y="3732213"/>
          <p14:tracePt t="55081" x="2928938" y="3724275"/>
          <p14:tracePt t="55098" x="2919413" y="3724275"/>
          <p14:tracePt t="55115" x="2911475" y="3714750"/>
          <p14:tracePt t="55148" x="2901950" y="3714750"/>
          <p14:tracePt t="55277" x="2911475" y="3714750"/>
          <p14:tracePt t="55317" x="2919413" y="3714750"/>
          <p14:tracePt t="55365" x="2928938" y="3714750"/>
          <p14:tracePt t="55379" x="2928938" y="3724275"/>
          <p14:tracePt t="55400" x="2938463" y="3724275"/>
          <p14:tracePt t="55406" x="2938463" y="3732213"/>
          <p14:tracePt t="55420" x="2946400" y="3741738"/>
          <p14:tracePt t="55454" x="2955925" y="3741738"/>
          <p14:tracePt t="55488" x="2965450" y="3741738"/>
          <p14:tracePt t="55522" x="2973388" y="3741738"/>
          <p14:tracePt t="55589" x="2982913" y="3741738"/>
          <p14:tracePt t="55692" x="2990850" y="3741738"/>
          <p14:tracePt t="55726" x="3000375" y="3741738"/>
          <p14:tracePt t="55774" x="3009900" y="3741738"/>
          <p14:tracePt t="55803" x="3017838" y="3741738"/>
          <p14:tracePt t="55850" x="3027363" y="3741738"/>
          <p14:tracePt t="55885" x="3036888" y="3741738"/>
          <p14:tracePt t="55913" x="3044825" y="3741738"/>
          <p14:tracePt t="55927" x="3054350" y="3732213"/>
          <p14:tracePt t="55933" x="3062288" y="3732213"/>
          <p14:tracePt t="55948" x="3071813" y="3732213"/>
          <p14:tracePt t="55965" x="3089275" y="3732213"/>
          <p14:tracePt t="55981" x="3116263" y="3732213"/>
          <p14:tracePt t="55998" x="3125788" y="3732213"/>
          <p14:tracePt t="56014" x="3143250" y="3732213"/>
          <p14:tracePt t="56050" x="3152775" y="3732213"/>
          <p14:tracePt t="56186" x="3160713" y="3732213"/>
          <p14:tracePt t="56200" x="3160713" y="3724275"/>
          <p14:tracePt t="56207" x="3170238" y="3724275"/>
          <p14:tracePt t="56214" x="3179763" y="3724275"/>
          <p14:tracePt t="56232" x="3214688" y="3714750"/>
          <p14:tracePt t="56248" x="3340100" y="3679825"/>
          <p14:tracePt t="56265" x="3536950" y="3652838"/>
          <p14:tracePt t="56281" x="3768725" y="3616325"/>
          <p14:tracePt t="56298" x="3875088" y="3608388"/>
          <p14:tracePt t="56315" x="4108450" y="3598863"/>
          <p14:tracePt t="56331" x="4214813" y="3598863"/>
          <p14:tracePt t="56348" x="4268788" y="3598863"/>
          <p14:tracePt t="56364" x="4348163" y="3598863"/>
          <p14:tracePt t="56381" x="4375150" y="3598863"/>
          <p14:tracePt t="56398" x="4411663" y="3598863"/>
          <p14:tracePt t="56415" x="4429125" y="3598863"/>
          <p14:tracePt t="56419" x="4438650" y="3598863"/>
          <p14:tracePt t="56433" x="4446588" y="3598863"/>
          <p14:tracePt t="56448" x="4456113" y="3598863"/>
          <p14:tracePt t="56467" x="4465638" y="3608388"/>
          <p14:tracePt t="56487" x="4473575" y="3608388"/>
          <p14:tracePt t="56601" x="4473575" y="3616325"/>
          <p14:tracePt t="56663" x="4483100" y="3616325"/>
          <p14:tracePt t="56676" x="4483100" y="3625850"/>
          <p14:tracePt t="56684" x="4491038" y="3625850"/>
          <p14:tracePt t="56697" x="4510088" y="3633788"/>
          <p14:tracePt t="56714" x="4537075" y="3633788"/>
          <p14:tracePt t="56731" x="4572000" y="3643313"/>
          <p14:tracePt t="56748" x="4598988" y="3652838"/>
          <p14:tracePt t="56765" x="4616450" y="3652838"/>
          <p14:tracePt t="56781" x="4633913" y="3660775"/>
          <p14:tracePt t="56798" x="4643438" y="3670300"/>
          <p14:tracePt t="56815" x="4652963" y="3670300"/>
          <p14:tracePt t="56831" x="4660900" y="3670300"/>
          <p14:tracePt t="56897" x="4670425" y="3679825"/>
          <p14:tracePt t="56911" x="4679950" y="3679825"/>
          <p14:tracePt t="56932" x="4687888" y="3687763"/>
          <p14:tracePt t="56939" x="4697413" y="3687763"/>
          <p14:tracePt t="56948" x="4705350" y="3687763"/>
          <p14:tracePt t="56965" x="4741863" y="3697288"/>
          <p14:tracePt t="56981" x="4768850" y="3705225"/>
          <p14:tracePt t="56999" x="4813300" y="3714750"/>
          <p14:tracePt t="57014" x="4857750" y="3714750"/>
          <p14:tracePt t="57031" x="4884738" y="3724275"/>
          <p14:tracePt t="57048" x="4919663" y="3732213"/>
          <p14:tracePt t="57065" x="4946650" y="3732213"/>
          <p14:tracePt t="57081" x="4956175" y="3732213"/>
          <p14:tracePt t="57098" x="4973638" y="3732213"/>
          <p14:tracePt t="57115" x="4983163" y="3732213"/>
          <p14:tracePt t="57131" x="4991100" y="3732213"/>
          <p14:tracePt t="57149" x="5000625" y="3732213"/>
          <p14:tracePt t="57164" x="5010150" y="3732213"/>
          <p14:tracePt t="57370" x="5010150" y="3741738"/>
          <p14:tracePt t="57390" x="5018088" y="3741738"/>
          <p14:tracePt t="57465" x="5018088" y="3751263"/>
          <p14:tracePt t="57780" x="4894263" y="3751263"/>
          <p14:tracePt t="57787" x="4759325" y="3768725"/>
          <p14:tracePt t="57798" x="4670425" y="3768725"/>
          <p14:tracePt t="57814" x="4295775" y="3786188"/>
          <p14:tracePt t="57831" x="4116388" y="3803650"/>
          <p14:tracePt t="57848" x="3973513" y="3822700"/>
          <p14:tracePt t="57865" x="3911600" y="3822700"/>
          <p14:tracePt t="57882" x="3803650" y="3822700"/>
          <p14:tracePt t="57898" x="3741738" y="3822700"/>
          <p14:tracePt t="57915" x="3705225" y="3813175"/>
          <p14:tracePt t="57919" x="3687763" y="3813175"/>
          <p14:tracePt t="57931" x="3670300" y="3813175"/>
          <p14:tracePt t="57948" x="3643313" y="3803650"/>
          <p14:tracePt t="57964" x="3616325" y="3795713"/>
          <p14:tracePt t="57981" x="3598863" y="3795713"/>
          <p14:tracePt t="57998" x="3589338" y="3795713"/>
          <p14:tracePt t="58014" x="3581400" y="3795713"/>
          <p14:tracePt t="58033" x="3571875" y="3795713"/>
          <p14:tracePt t="58048" x="3562350" y="3786188"/>
          <p14:tracePt t="58066" x="3536950" y="3786188"/>
          <p14:tracePt t="58081" x="3517900" y="3786188"/>
          <p14:tracePt t="58098" x="3490913" y="3776663"/>
          <p14:tracePt t="58114" x="3473450" y="3776663"/>
          <p14:tracePt t="58131" x="3446463" y="3776663"/>
          <p14:tracePt t="58148" x="3429000" y="3776663"/>
          <p14:tracePt t="58165" x="3394075" y="3768725"/>
          <p14:tracePt t="58182" x="3357563" y="3768725"/>
          <p14:tracePt t="58198" x="3330575" y="3768725"/>
          <p14:tracePt t="58215" x="3313113" y="3768725"/>
          <p14:tracePt t="58231" x="3295650" y="3768725"/>
          <p14:tracePt t="58248" x="3286125" y="3759200"/>
          <p14:tracePt t="58281" x="3276600" y="3759200"/>
          <p14:tracePt t="58308" x="3276600" y="3751263"/>
          <p14:tracePt t="58423" x="3286125" y="3751263"/>
          <p14:tracePt t="58457" x="3295650" y="3751263"/>
          <p14:tracePt t="58471" x="3303588" y="3751263"/>
          <p14:tracePt t="58484" x="3313113" y="3751263"/>
          <p14:tracePt t="58491" x="3322638" y="3751263"/>
          <p14:tracePt t="58505" x="3340100" y="3751263"/>
          <p14:tracePt t="58514" x="3348038" y="3751263"/>
          <p14:tracePt t="58531" x="3375025" y="3751263"/>
          <p14:tracePt t="58547" x="3411538" y="3751263"/>
          <p14:tracePt t="58564" x="3455988" y="3751263"/>
          <p14:tracePt t="58580" x="3482975" y="3751263"/>
          <p14:tracePt t="58597" x="3509963" y="3751263"/>
          <p14:tracePt t="58614" x="3643313" y="3732213"/>
          <p14:tracePt t="58631" x="3822700" y="3724275"/>
          <p14:tracePt t="58647" x="4071938" y="3697288"/>
          <p14:tracePt t="58664" x="4214813" y="3697288"/>
          <p14:tracePt t="58681" x="4446588" y="3687763"/>
          <p14:tracePt t="58697" x="4562475" y="3687763"/>
          <p14:tracePt t="58714" x="4633913" y="3687763"/>
          <p14:tracePt t="58731" x="4670425" y="3687763"/>
          <p14:tracePt t="58747" x="4714875" y="3687763"/>
          <p14:tracePt t="58764" x="4759325" y="3687763"/>
          <p14:tracePt t="58781" x="4822825" y="3687763"/>
          <p14:tracePt t="58798" x="4911725" y="3687763"/>
          <p14:tracePt t="58815" x="4956175" y="3687763"/>
          <p14:tracePt t="58833" x="5000625" y="3687763"/>
          <p14:tracePt t="58848" x="5018088" y="3687763"/>
          <p14:tracePt t="58864" x="5037138" y="3687763"/>
          <p14:tracePt t="58881" x="5081588" y="3687763"/>
          <p14:tracePt t="58898" x="5108575" y="3697288"/>
          <p14:tracePt t="58915" x="5126038" y="3697288"/>
          <p14:tracePt t="58931" x="5143500" y="3697288"/>
          <p14:tracePt t="58949" x="5160963" y="3697288"/>
          <p14:tracePt t="58981" x="5170488" y="3697288"/>
          <p14:tracePt t="59004" x="5180013" y="3697288"/>
          <p14:tracePt t="59073" x="5187950" y="3697288"/>
          <p14:tracePt t="59087" x="5197475" y="3697288"/>
          <p14:tracePt t="59100" x="5205413" y="3697288"/>
          <p14:tracePt t="59114" x="5214938" y="3697288"/>
          <p14:tracePt t="59121" x="5224463" y="3697288"/>
          <p14:tracePt t="59131" x="5232400" y="3697288"/>
          <p14:tracePt t="59148" x="5259388" y="3705225"/>
          <p14:tracePt t="59165" x="5276850" y="3705225"/>
          <p14:tracePt t="59182" x="5295900" y="3705225"/>
          <p14:tracePt t="59198" x="5303838" y="3705225"/>
          <p14:tracePt t="59215" x="5313363" y="3705225"/>
          <p14:tracePt t="59231" x="5322888" y="3705225"/>
          <p14:tracePt t="59251" x="5330825" y="3705225"/>
          <p14:tracePt t="59271" x="5330825" y="3714750"/>
          <p14:tracePt t="59281" x="5340350" y="3714750"/>
          <p14:tracePt t="59298" x="5348288" y="3714750"/>
          <p14:tracePt t="59728" x="5357813" y="3714750"/>
          <p14:tracePt t="59750" x="5367338" y="3714750"/>
          <p14:tracePt t="59771" x="5375275" y="3714750"/>
          <p14:tracePt t="59791" x="5384800" y="3714750"/>
          <p14:tracePt t="60379" x="5367338" y="3714750"/>
          <p14:tracePt t="60386" x="5313363" y="3714750"/>
          <p14:tracePt t="60399" x="5143500" y="3705225"/>
          <p14:tracePt t="60415" x="4732338" y="3714750"/>
          <p14:tracePt t="60431" x="4510088" y="3732213"/>
          <p14:tracePt t="60435" x="4438650" y="3732213"/>
          <p14:tracePt t="60448" x="4340225" y="3741738"/>
          <p14:tracePt t="60465" x="4197350" y="3751263"/>
          <p14:tracePt t="60481" x="4044950" y="3759200"/>
          <p14:tracePt t="60497" x="3983038" y="3768725"/>
          <p14:tracePt t="60514" x="3938588" y="3776663"/>
          <p14:tracePt t="60531" x="3929063" y="3776663"/>
          <p14:tracePt t="60547" x="3911600" y="3776663"/>
          <p14:tracePt t="60564" x="3902075" y="3776663"/>
          <p14:tracePt t="60597" x="3894138" y="3776663"/>
          <p14:tracePt t="60617" x="3884613" y="3776663"/>
          <p14:tracePt t="60638" x="3875088" y="3776663"/>
          <p14:tracePt t="60665" x="3867150" y="3776663"/>
          <p14:tracePt t="60679" x="3857625" y="3776663"/>
          <p14:tracePt t="60685" x="3830638" y="3776663"/>
          <p14:tracePt t="60697" x="3803650" y="3786188"/>
          <p14:tracePt t="60714" x="3652838" y="3786188"/>
          <p14:tracePt t="60731" x="3562350" y="3795713"/>
          <p14:tracePt t="60748" x="3482975" y="3803650"/>
          <p14:tracePt t="60764" x="3438525" y="3803650"/>
          <p14:tracePt t="60782" x="3402013" y="3803650"/>
          <p14:tracePt t="60798" x="3394075" y="3803650"/>
          <p14:tracePt t="60814" x="3384550" y="3803650"/>
          <p14:tracePt t="60831" x="3375025" y="3803650"/>
          <p14:tracePt t="60848" x="3367088" y="3795713"/>
          <p14:tracePt t="60899" x="3375025" y="3786188"/>
          <p14:tracePt t="60928" x="3375025" y="3776663"/>
          <p14:tracePt t="60934" x="3384550" y="3776663"/>
          <p14:tracePt t="60948" x="3394075" y="3776663"/>
          <p14:tracePt t="60965" x="3402013" y="3776663"/>
          <p14:tracePt t="60981" x="3419475" y="3768725"/>
          <p14:tracePt t="60998" x="3429000" y="3768725"/>
          <p14:tracePt t="61014" x="3446463" y="3768725"/>
          <p14:tracePt t="61031" x="3473450" y="3768725"/>
          <p14:tracePt t="61049" x="3554413" y="3759200"/>
          <p14:tracePt t="61065" x="3625850" y="3759200"/>
          <p14:tracePt t="61082" x="3697288" y="3759200"/>
          <p14:tracePt t="61098" x="3768725" y="3759200"/>
          <p14:tracePt t="61114" x="3803650" y="3759200"/>
          <p14:tracePt t="61131" x="3830638" y="3759200"/>
          <p14:tracePt t="61148" x="3848100" y="3759200"/>
          <p14:tracePt t="61165" x="3857625" y="3759200"/>
          <p14:tracePt t="61181" x="3867150" y="3759200"/>
          <p14:tracePt t="61199" x="3875088" y="3759200"/>
          <p14:tracePt t="61232" x="3884613" y="3759200"/>
          <p14:tracePt t="61276" x="3894138" y="3759200"/>
          <p14:tracePt t="61303" x="3902075" y="3759200"/>
          <p14:tracePt t="61317" x="3911600" y="3759200"/>
          <p14:tracePt t="61351" x="3919538" y="3759200"/>
          <p14:tracePt t="61643" x="3929063" y="3759200"/>
          <p14:tracePt t="61650" x="3938588" y="3759200"/>
          <p14:tracePt t="61657" x="3946525" y="3759200"/>
          <p14:tracePt t="61664" x="3956050" y="3759200"/>
          <p14:tracePt t="61681" x="3965575" y="3759200"/>
          <p14:tracePt t="61697" x="3983038" y="3759200"/>
          <p14:tracePt t="61714" x="3990975" y="3759200"/>
          <p14:tracePt t="61747" x="4000500" y="3759200"/>
          <p14:tracePt t="61765" x="4010025" y="3759200"/>
          <p14:tracePt t="61994" x="4017963" y="3759200"/>
          <p14:tracePt t="62015" x="4027488" y="3759200"/>
          <p14:tracePt t="62035" x="4044950" y="3759200"/>
          <p14:tracePt t="62055" x="4054475" y="3759200"/>
          <p14:tracePt t="62070" x="4062413" y="3759200"/>
          <p14:tracePt t="62083" x="4071938" y="3759200"/>
          <p14:tracePt t="62110" x="4081463" y="3759200"/>
          <p14:tracePt t="62124" x="4089400" y="3759200"/>
          <p14:tracePt t="62185" x="4081463" y="3759200"/>
          <p14:tracePt t="62526" x="4108450" y="3759200"/>
          <p14:tracePt t="62532" x="4160838" y="3751263"/>
          <p14:tracePt t="62539" x="4214813" y="3741738"/>
          <p14:tracePt t="62547" x="4251325" y="3741738"/>
          <p14:tracePt t="62564" x="4357688" y="3724275"/>
          <p14:tracePt t="62581" x="4554538" y="3697288"/>
          <p14:tracePt t="62597" x="4643438" y="3679825"/>
          <p14:tracePt t="62614" x="4705350" y="3670300"/>
          <p14:tracePt t="62631" x="4732338" y="3660775"/>
          <p14:tracePt t="62647" x="4768850" y="3660775"/>
          <p14:tracePt t="62664" x="4884738" y="3643313"/>
          <p14:tracePt t="62681" x="5010150" y="3643313"/>
          <p14:tracePt t="62697" x="5126038" y="3643313"/>
          <p14:tracePt t="62714" x="5180013" y="3643313"/>
          <p14:tracePt t="62731" x="5232400" y="3643313"/>
          <p14:tracePt t="62748" x="5268913" y="3652838"/>
          <p14:tracePt t="62766" x="5340350" y="3660775"/>
          <p14:tracePt t="62781" x="5394325" y="3679825"/>
          <p14:tracePt t="62798" x="5438775" y="3687763"/>
          <p14:tracePt t="62814" x="5491163" y="3714750"/>
          <p14:tracePt t="62831" x="5518150" y="3714750"/>
          <p14:tracePt t="62848" x="5545138" y="3732213"/>
          <p14:tracePt t="62865" x="5562600" y="3732213"/>
          <p14:tracePt t="62882" x="5572125" y="3732213"/>
          <p14:tracePt t="62898" x="5581650" y="3732213"/>
          <p14:tracePt t="62915" x="5589588" y="3732213"/>
          <p14:tracePt t="62931" x="5608638" y="3732213"/>
          <p14:tracePt t="62948" x="5626100" y="3732213"/>
          <p14:tracePt t="62964" x="5643563" y="3732213"/>
          <p14:tracePt t="62998" x="5661025" y="3732213"/>
          <p14:tracePt t="63031" x="5670550" y="3732213"/>
          <p14:tracePt t="63129" x="5670550" y="3741738"/>
          <p14:tracePt t="63259" x="5661025" y="3741738"/>
          <p14:tracePt t="63422" x="5661025" y="3732213"/>
          <p14:tracePt t="63429" x="5670550" y="3732213"/>
          <p14:tracePt t="63450" x="5670550" y="3724275"/>
          <p14:tracePt t="63463" x="5680075" y="3724275"/>
          <p14:tracePt t="63490" x="5688013" y="3724275"/>
          <p14:tracePt t="63497" x="5697538" y="3724275"/>
          <p14:tracePt t="63504" x="5705475" y="3724275"/>
          <p14:tracePt t="63514" x="5724525" y="3724275"/>
          <p14:tracePt t="63531" x="5776913" y="3724275"/>
          <p14:tracePt t="63547" x="5857875" y="3724275"/>
          <p14:tracePt t="63564" x="5894388" y="3724275"/>
          <p14:tracePt t="63581" x="5919788" y="3724275"/>
          <p14:tracePt t="63597" x="5938838" y="3724275"/>
          <p14:tracePt t="63614" x="5956300" y="3724275"/>
          <p14:tracePt t="63631" x="5965825" y="3724275"/>
          <p14:tracePt t="63664" x="5973763" y="3724275"/>
          <p14:tracePt t="63682" x="5983288" y="3724275"/>
          <p14:tracePt t="63759" x="5983288" y="3732213"/>
          <p14:tracePt t="64149" x="5991225" y="3741738"/>
          <p14:tracePt t="64162" x="6000750" y="3741738"/>
          <p14:tracePt t="64170" x="6010275" y="3741738"/>
          <p14:tracePt t="64182" x="6018213" y="3751263"/>
          <p14:tracePt t="64198" x="6037263" y="3751263"/>
          <p14:tracePt t="64215" x="6045200" y="3751263"/>
          <p14:tracePt t="64231" x="6062663" y="3768725"/>
          <p14:tracePt t="64265" x="6072188" y="3768725"/>
          <p14:tracePt t="64281" x="6081713" y="3776663"/>
          <p14:tracePt t="64320" x="6081713" y="3786188"/>
          <p14:tracePt t="64327" x="6089650" y="3786188"/>
          <p14:tracePt t="64470" x="6081713" y="3786188"/>
          <p14:tracePt t="64491" x="6072188" y="3786188"/>
          <p14:tracePt t="64524" x="6062663" y="3786188"/>
          <p14:tracePt t="64544" x="6054725" y="3786188"/>
          <p14:tracePt t="64564" x="6045200" y="3786188"/>
          <p14:tracePt t="64571" x="6037263" y="3786188"/>
          <p14:tracePt t="64585" x="6027738" y="3786188"/>
          <p14:tracePt t="64597" x="6018213" y="3786188"/>
          <p14:tracePt t="64614" x="6000750" y="3776663"/>
          <p14:tracePt t="64631" x="5973763" y="3768725"/>
          <p14:tracePt t="64647" x="5938838" y="3759200"/>
          <p14:tracePt t="64664" x="5902325" y="3759200"/>
          <p14:tracePt t="64681" x="5776913" y="3751263"/>
          <p14:tracePt t="64697" x="5688013" y="3751263"/>
          <p14:tracePt t="64715" x="5562600" y="3768725"/>
          <p14:tracePt t="64731" x="5429250" y="3786188"/>
          <p14:tracePt t="64747" x="5313363" y="3803650"/>
          <p14:tracePt t="64765" x="5180013" y="3822700"/>
          <p14:tracePt t="64781" x="5116513" y="3822700"/>
          <p14:tracePt t="64798" x="5045075" y="3822700"/>
          <p14:tracePt t="64814" x="5000625" y="3822700"/>
          <p14:tracePt t="64832" x="4956175" y="3822700"/>
          <p14:tracePt t="64848" x="4946650" y="3822700"/>
          <p14:tracePt t="64865" x="4929188" y="3822700"/>
          <p14:tracePt t="64881" x="4911725" y="3822700"/>
          <p14:tracePt t="64898" x="4902200" y="3822700"/>
          <p14:tracePt t="64915" x="4894263" y="3822700"/>
          <p14:tracePt t="64931" x="4884738" y="3822700"/>
          <p14:tracePt t="64948" x="4857750" y="3822700"/>
          <p14:tracePt t="64964" x="4848225" y="3830638"/>
          <p14:tracePt t="64982" x="4830763" y="3830638"/>
          <p14:tracePt t="64998" x="4822825" y="3830638"/>
          <p14:tracePt t="65015" x="4813300" y="3830638"/>
          <p14:tracePt t="65086" x="4822825" y="3830638"/>
          <p14:tracePt t="65092" x="4830763" y="3830638"/>
          <p14:tracePt t="65100" x="4840288" y="3830638"/>
          <p14:tracePt t="65114" x="4875213" y="3830638"/>
          <p14:tracePt t="65133" x="4929188" y="3830638"/>
          <p14:tracePt t="65148" x="4973638" y="3830638"/>
          <p14:tracePt t="65165" x="5027613" y="3822700"/>
          <p14:tracePt t="65181" x="5160963" y="3813175"/>
          <p14:tracePt t="65198" x="5268913" y="3803650"/>
          <p14:tracePt t="65215" x="5384800" y="3803650"/>
          <p14:tracePt t="65231" x="5429250" y="3803650"/>
          <p14:tracePt t="65249" x="5473700" y="3803650"/>
          <p14:tracePt t="65265" x="5483225" y="3803650"/>
          <p14:tracePt t="65282" x="5500688" y="3813175"/>
          <p14:tracePt t="65298" x="5527675" y="3813175"/>
          <p14:tracePt t="65315" x="5527675" y="3822700"/>
          <p14:tracePt t="65331" x="5537200" y="3822700"/>
          <p14:tracePt t="65348" x="5537200" y="3830638"/>
          <p14:tracePt t="65365" x="5545138" y="3830638"/>
          <p14:tracePt t="65435" x="5545138" y="3840163"/>
          <p14:tracePt t="65469" x="5537200" y="3840163"/>
          <p14:tracePt t="65483" x="5518150" y="3840163"/>
          <p14:tracePt t="65490" x="5500688" y="3840163"/>
          <p14:tracePt t="65498" x="5473700" y="3822700"/>
          <p14:tracePt t="65515" x="5241925" y="3786188"/>
          <p14:tracePt t="65531" x="4786313" y="3786188"/>
          <p14:tracePt t="65547" x="4286250" y="3822700"/>
          <p14:tracePt t="65564" x="4010025" y="3857625"/>
          <p14:tracePt t="65581" x="3714750" y="3911600"/>
          <p14:tracePt t="65597" x="3429000" y="3946525"/>
          <p14:tracePt t="65614" x="3295650" y="3956050"/>
          <p14:tracePt t="65631" x="3152775" y="3965575"/>
          <p14:tracePt t="65647" x="3027363" y="3973513"/>
          <p14:tracePt t="65664" x="2982913" y="3983038"/>
          <p14:tracePt t="65681" x="2919413" y="3990975"/>
          <p14:tracePt t="65697" x="2894013" y="3990975"/>
          <p14:tracePt t="65714" x="2857500" y="3990975"/>
          <p14:tracePt t="65731" x="2830513" y="3990975"/>
          <p14:tracePt t="65748" x="2795588" y="3990975"/>
          <p14:tracePt t="65764" x="2776538" y="3990975"/>
          <p14:tracePt t="65781" x="2768600" y="3990975"/>
          <p14:tracePt t="65797" x="2741613" y="3990975"/>
          <p14:tracePt t="65815" x="2732088" y="3990975"/>
          <p14:tracePt t="65831" x="2724150" y="3990975"/>
          <p14:tracePt t="65848" x="2714625" y="3990975"/>
          <p14:tracePt t="65865" x="2687638" y="3990975"/>
          <p14:tracePt t="65881" x="2679700" y="4000500"/>
          <p14:tracePt t="65899" x="2660650" y="4000500"/>
          <p14:tracePt t="65914" x="2652713" y="4010025"/>
          <p14:tracePt t="65931" x="2633663" y="4010025"/>
          <p14:tracePt t="65937" x="2625725" y="4010025"/>
          <p14:tracePt t="65949" x="2616200" y="4010025"/>
          <p14:tracePt t="65964" x="2598738" y="4010025"/>
          <p14:tracePt t="65981" x="2581275" y="4010025"/>
          <p14:tracePt t="65998" x="2562225" y="4010025"/>
          <p14:tracePt t="66015" x="2554288" y="4010025"/>
          <p14:tracePt t="66048" x="2544763" y="4010025"/>
          <p14:tracePt t="66318" x="2554288" y="4010025"/>
          <p14:tracePt t="66338" x="2571750" y="4010025"/>
          <p14:tracePt t="66345" x="2581275" y="4010025"/>
          <p14:tracePt t="66352" x="2589213" y="4010025"/>
          <p14:tracePt t="66365" x="2643188" y="4000500"/>
          <p14:tracePt t="66381" x="2776538" y="3983038"/>
          <p14:tracePt t="66398" x="3000375" y="3956050"/>
          <p14:tracePt t="66415" x="3232150" y="3929063"/>
          <p14:tracePt t="66432" x="3643313" y="3884613"/>
          <p14:tracePt t="66448" x="3776663" y="3867150"/>
          <p14:tracePt t="66465" x="3884613" y="3857625"/>
          <p14:tracePt t="66481" x="4054475" y="3857625"/>
          <p14:tracePt t="66497" x="4098925" y="3857625"/>
          <p14:tracePt t="66514" x="4143375" y="3867150"/>
          <p14:tracePt t="66531" x="4170363" y="3875088"/>
          <p14:tracePt t="66548" x="4205288" y="3884613"/>
          <p14:tracePt t="66564" x="4224338" y="3894138"/>
          <p14:tracePt t="66581" x="4241800" y="3894138"/>
          <p14:tracePt t="66597" x="4259263" y="3902075"/>
          <p14:tracePt t="66614" x="4276725" y="3911600"/>
          <p14:tracePt t="66631" x="4303713" y="3919538"/>
          <p14:tracePt t="66647" x="4340225" y="3929063"/>
          <p14:tracePt t="66664" x="4375150" y="3938588"/>
          <p14:tracePt t="66681" x="4456113" y="3956050"/>
          <p14:tracePt t="66697" x="4483100" y="3956050"/>
          <p14:tracePt t="66714" x="4518025" y="3965575"/>
          <p14:tracePt t="66731" x="4545013" y="3973513"/>
          <p14:tracePt t="66748" x="4581525" y="3973513"/>
          <p14:tracePt t="66764" x="4589463" y="3973513"/>
          <p14:tracePt t="66781" x="4625975" y="3990975"/>
          <p14:tracePt t="66798" x="4633913" y="4000500"/>
          <p14:tracePt t="66815" x="4643438" y="4010025"/>
          <p14:tracePt t="66831" x="4652963" y="4017963"/>
          <p14:tracePt t="66848" x="4652963" y="4027488"/>
          <p14:tracePt t="66865" x="4660900" y="4037013"/>
          <p14:tracePt t="66898" x="4660900" y="4044950"/>
          <p14:tracePt t="66926" x="4660900" y="4054475"/>
          <p14:tracePt t="67193" x="4643438" y="4044950"/>
          <p14:tracePt t="67201" x="4625975" y="4027488"/>
          <p14:tracePt t="67210" x="4572000" y="4010025"/>
          <p14:tracePt t="67217" x="4491038" y="3990975"/>
          <p14:tracePt t="67231" x="4295775" y="3946525"/>
          <p14:tracePt t="67248" x="4089400" y="3938588"/>
          <p14:tracePt t="67265" x="3813175" y="3929063"/>
          <p14:tracePt t="67281" x="3562350" y="3938588"/>
          <p14:tracePt t="67298" x="3473450" y="3946525"/>
          <p14:tracePt t="67315" x="3303588" y="3973513"/>
          <p14:tracePt t="67331" x="3214688" y="3990975"/>
          <p14:tracePt t="67349" x="3116263" y="4010025"/>
          <p14:tracePt t="67364" x="3089275" y="4017963"/>
          <p14:tracePt t="67381" x="3062288" y="4027488"/>
          <p14:tracePt t="67398" x="3044825" y="4037013"/>
          <p14:tracePt t="67415" x="3027363" y="4037013"/>
          <p14:tracePt t="67431" x="3000375" y="4044950"/>
          <p14:tracePt t="67448" x="2965450" y="4062413"/>
          <p14:tracePt t="67465" x="2919413" y="4062413"/>
          <p14:tracePt t="67481" x="2894013" y="4071938"/>
          <p14:tracePt t="67499" x="2867025" y="4081463"/>
          <p14:tracePt t="67514" x="2830513" y="4081463"/>
          <p14:tracePt t="67531" x="2822575" y="4081463"/>
          <p14:tracePt t="67547" x="2813050" y="4081463"/>
          <p14:tracePt t="67564" x="2803525" y="4081463"/>
          <p14:tracePt t="67581" x="2795588" y="4081463"/>
          <p14:tracePt t="67597" x="2776538" y="4071938"/>
          <p14:tracePt t="67614" x="2759075" y="4071938"/>
          <p14:tracePt t="67631" x="2732088" y="4062413"/>
          <p14:tracePt t="67647" x="2705100" y="4062413"/>
          <p14:tracePt t="67664" x="2687638" y="4054475"/>
          <p14:tracePt t="67681" x="2670175" y="4044950"/>
          <p14:tracePt t="67697" x="2652713" y="4044950"/>
          <p14:tracePt t="67714" x="2643188" y="4037013"/>
          <p14:tracePt t="67731" x="2633663" y="4037013"/>
          <p14:tracePt t="67747" x="2625725" y="4037013"/>
          <p14:tracePt t="67781" x="2616200" y="4037013"/>
          <p14:tracePt t="67850" x="2616200" y="4027488"/>
          <p14:tracePt t="68199" x="2625725" y="4027488"/>
          <p14:tracePt t="68233" x="2633663" y="4027488"/>
          <p14:tracePt t="68249" x="2643188" y="4027488"/>
          <p14:tracePt t="68274" x="2652713" y="4027488"/>
          <p14:tracePt t="68287" x="2660650" y="4027488"/>
          <p14:tracePt t="68294" x="2670175" y="4027488"/>
          <p14:tracePt t="68302" x="2679700" y="4027488"/>
          <p14:tracePt t="68314" x="2714625" y="4027488"/>
          <p14:tracePt t="68331" x="2786063" y="4027488"/>
          <p14:tracePt t="68348" x="2919413" y="4017963"/>
          <p14:tracePt t="68365" x="2990850" y="4010025"/>
          <p14:tracePt t="68382" x="3054350" y="4010025"/>
          <p14:tracePt t="68398" x="3089275" y="4010025"/>
          <p14:tracePt t="68415" x="3143250" y="4010025"/>
          <p14:tracePt t="68431" x="3276600" y="4000500"/>
          <p14:tracePt t="68448" x="3367088" y="3990975"/>
          <p14:tracePt t="68465" x="3465513" y="3983038"/>
          <p14:tracePt t="68481" x="3536950" y="3973513"/>
          <p14:tracePt t="68498" x="3660775" y="3956050"/>
          <p14:tracePt t="68514" x="3803650" y="3956050"/>
          <p14:tracePt t="68531" x="3902075" y="3956050"/>
          <p14:tracePt t="68547" x="3983038" y="3956050"/>
          <p14:tracePt t="68564" x="4010025" y="3956050"/>
          <p14:tracePt t="68581" x="4062413" y="3956050"/>
          <p14:tracePt t="68597" x="4108450" y="3956050"/>
          <p14:tracePt t="68614" x="4251325" y="3956050"/>
          <p14:tracePt t="68631" x="4348163" y="3956050"/>
          <p14:tracePt t="68648" x="4446588" y="3965575"/>
          <p14:tracePt t="68664" x="4500563" y="3965575"/>
          <p14:tracePt t="68681" x="4562475" y="3973513"/>
          <p14:tracePt t="68697" x="4697413" y="3983038"/>
          <p14:tracePt t="68714" x="4795838" y="3983038"/>
          <p14:tracePt t="68731" x="4875213" y="3983038"/>
          <p14:tracePt t="68747" x="4902200" y="3990975"/>
          <p14:tracePt t="68764" x="4929188" y="3990975"/>
          <p14:tracePt t="68781" x="4946650" y="4000500"/>
          <p14:tracePt t="68798" x="4965700" y="4000500"/>
          <p14:tracePt t="68815" x="4983163" y="4000500"/>
          <p14:tracePt t="68831" x="4991100" y="4000500"/>
          <p14:tracePt t="68848" x="5010150" y="4000500"/>
          <p14:tracePt t="68881" x="5018088" y="4010025"/>
          <p14:tracePt t="68898" x="5027613" y="4010025"/>
          <p14:tracePt t="68944" x="5027613" y="4017963"/>
          <p14:tracePt t="68959" x="5027613" y="4027488"/>
          <p14:tracePt t="68999" x="5027613" y="4037013"/>
          <p14:tracePt t="69026" x="5027613" y="4044950"/>
          <p14:tracePt t="69061" x="5018088" y="4044950"/>
          <p14:tracePt t="69067" x="5018088" y="4054475"/>
          <p14:tracePt t="69088" x="5010150" y="4062413"/>
          <p14:tracePt t="69116" x="5000625" y="4062413"/>
          <p14:tracePt t="69143" x="4991100" y="4062413"/>
          <p14:tracePt t="69157" x="4983163" y="4062413"/>
          <p14:tracePt t="69183" x="4973638" y="4062413"/>
          <p14:tracePt t="69272" x="4973638" y="4054475"/>
          <p14:tracePt t="69314" x="4965700" y="4054475"/>
          <p14:tracePt t="69341" x="4946650" y="4044950"/>
          <p14:tracePt t="69355" x="4938713" y="4037013"/>
          <p14:tracePt t="69363" x="4902200" y="4017963"/>
          <p14:tracePt t="69370" x="4840288" y="4000500"/>
          <p14:tracePt t="69381" x="4741863" y="3983038"/>
          <p14:tracePt t="69398" x="3803650" y="3848100"/>
          <p14:tracePt t="69415" x="3411538" y="3822700"/>
          <p14:tracePt t="69431" x="3205163" y="3822700"/>
          <p14:tracePt t="69449" x="2982913" y="3848100"/>
          <p14:tracePt t="69451" x="2911475" y="3857625"/>
          <p14:tracePt t="69465" x="2822575" y="3867150"/>
          <p14:tracePt t="69481" x="2741613" y="3875088"/>
          <p14:tracePt t="69497" x="2652713" y="3902075"/>
          <p14:tracePt t="69514" x="2598738" y="3919538"/>
          <p14:tracePt t="69531" x="2544763" y="3938588"/>
          <p14:tracePt t="69547" x="2517775" y="3946525"/>
          <p14:tracePt t="69564" x="2473325" y="3965575"/>
          <p14:tracePt t="69581" x="2455863" y="3973513"/>
          <p14:tracePt t="69597" x="2428875" y="3983038"/>
          <p14:tracePt t="69614" x="2357438" y="4000500"/>
          <p14:tracePt t="69631" x="2303463" y="4000500"/>
          <p14:tracePt t="69647" x="2232025" y="4017963"/>
          <p14:tracePt t="69664" x="2205038" y="4017963"/>
          <p14:tracePt t="69681" x="2170113" y="4017963"/>
          <p14:tracePt t="69697" x="2160588" y="4017963"/>
          <p14:tracePt t="69714" x="2152650" y="4017963"/>
          <p14:tracePt t="69731" x="2143125" y="4017963"/>
          <p14:tracePt t="69786" x="2152650" y="4017963"/>
          <p14:tracePt t="69806" x="2160588" y="4017963"/>
          <p14:tracePt t="69813" x="2170113" y="4017963"/>
          <p14:tracePt t="69820" x="2179638" y="4017963"/>
          <p14:tracePt t="69832" x="2187575" y="4017963"/>
          <p14:tracePt t="69848" x="2205038" y="4017963"/>
          <p14:tracePt t="69865" x="2214563" y="4017963"/>
          <p14:tracePt t="69881" x="2251075" y="4017963"/>
          <p14:tracePt t="69898" x="2276475" y="4027488"/>
          <p14:tracePt t="69915" x="2303463" y="4037013"/>
          <p14:tracePt t="69931" x="2330450" y="4044950"/>
          <p14:tracePt t="69949" x="2374900" y="4062413"/>
          <p14:tracePt t="69965" x="2393950" y="4081463"/>
          <p14:tracePt t="69981" x="2411413" y="4081463"/>
          <p14:tracePt t="69998" x="2438400" y="4089400"/>
          <p14:tracePt t="70031" x="2446338" y="4098925"/>
          <p14:tracePt t="70048" x="2455863" y="4108450"/>
          <p14:tracePt t="70073" x="2465388" y="4108450"/>
          <p14:tracePt t="70081" x="2473325" y="4108450"/>
          <p14:tracePt t="70099" x="2490788" y="4108450"/>
          <p14:tracePt t="70114" x="2517775" y="4108450"/>
          <p14:tracePt t="70131" x="2562225" y="4108450"/>
          <p14:tracePt t="70148" x="2625725" y="4098925"/>
          <p14:tracePt t="70164" x="2660650" y="4098925"/>
          <p14:tracePt t="70182" x="2697163" y="4098925"/>
          <p14:tracePt t="70198" x="2714625" y="4098925"/>
          <p14:tracePt t="70215" x="2732088" y="4098925"/>
          <p14:tracePt t="70231" x="2741613" y="4089400"/>
          <p14:tracePt t="70248" x="2751138" y="4089400"/>
          <p14:tracePt t="70281" x="2759075" y="4089400"/>
          <p14:tracePt t="70298" x="2768600" y="4089400"/>
          <p14:tracePt t="70315" x="2776538" y="4089400"/>
          <p14:tracePt t="70367" x="2786063" y="4089400"/>
          <p14:tracePt t="70387" x="2786063" y="4081463"/>
          <p14:tracePt t="70429" x="2795588" y="4081463"/>
          <p14:tracePt t="70442" x="2803525" y="4071938"/>
          <p14:tracePt t="70463" x="2813050" y="4071938"/>
          <p14:tracePt t="70471" x="2822575" y="4071938"/>
          <p14:tracePt t="70482" x="2830513" y="4062413"/>
          <p14:tracePt t="70498" x="2840038" y="4054475"/>
          <p14:tracePt t="70514" x="2847975" y="4054475"/>
          <p14:tracePt t="70531" x="2867025" y="4044950"/>
          <p14:tracePt t="70547" x="2874963" y="4037013"/>
          <p14:tracePt t="70564" x="2901950" y="4037013"/>
          <p14:tracePt t="70581" x="2928938" y="4027488"/>
          <p14:tracePt t="70597" x="2955925" y="4017963"/>
          <p14:tracePt t="70614" x="2990850" y="4017963"/>
          <p14:tracePt t="70631" x="3009900" y="4010025"/>
          <p14:tracePt t="70647" x="3027363" y="4000500"/>
          <p14:tracePt t="70681" x="3044825" y="3990975"/>
          <p14:tracePt t="70715" x="3054350" y="3990975"/>
          <p14:tracePt t="70731" x="3062288" y="3990975"/>
          <p14:tracePt t="70819" x="3062288" y="3983038"/>
          <p14:tracePt t="70846" x="3071813" y="3983038"/>
          <p14:tracePt t="70874" x="3081338" y="3983038"/>
          <p14:tracePt t="70907" x="3081338" y="3973513"/>
          <p14:tracePt t="70915" x="3089275" y="3973513"/>
          <p14:tracePt t="70935" x="3098800" y="3965575"/>
          <p14:tracePt t="70956" x="3108325" y="3965575"/>
          <p14:tracePt t="70962" x="3116263" y="3965575"/>
          <p14:tracePt t="70989" x="3125788" y="3965575"/>
          <p14:tracePt t="71024" x="3133725" y="3965575"/>
          <p14:tracePt t="71386" x="3143250" y="3965575"/>
          <p14:tracePt t="71401" x="3152775" y="3965575"/>
          <p14:tracePt t="71421" x="3160713" y="3965575"/>
          <p14:tracePt t="71427" x="3170238" y="3965575"/>
          <p14:tracePt t="71434" x="3179763" y="3973513"/>
          <p14:tracePt t="71448" x="3214688" y="3973513"/>
          <p14:tracePt t="71465" x="3268663" y="3973513"/>
          <p14:tracePt t="71481" x="3330575" y="3990975"/>
          <p14:tracePt t="71498" x="3375025" y="4000500"/>
          <p14:tracePt t="71514" x="3490913" y="4017963"/>
          <p14:tracePt t="71531" x="3633788" y="4037013"/>
          <p14:tracePt t="71547" x="3803650" y="4044950"/>
          <p14:tracePt t="71564" x="3965575" y="4071938"/>
          <p14:tracePt t="71581" x="4054475" y="4089400"/>
          <p14:tracePt t="71597" x="4205288" y="4116388"/>
          <p14:tracePt t="71614" x="4330700" y="4133850"/>
          <p14:tracePt t="71631" x="4465638" y="4143375"/>
          <p14:tracePt t="71647" x="4562475" y="4160838"/>
          <p14:tracePt t="71664" x="4724400" y="4170363"/>
          <p14:tracePt t="71681" x="4813300" y="4170363"/>
          <p14:tracePt t="71697" x="4867275" y="4179888"/>
          <p14:tracePt t="71714" x="4902200" y="4179888"/>
          <p14:tracePt t="71731" x="4911725" y="4179888"/>
          <p14:tracePt t="71747" x="4938713" y="4179888"/>
          <p14:tracePt t="71764" x="4956175" y="4179888"/>
          <p14:tracePt t="71782" x="4965700" y="4179888"/>
          <p14:tracePt t="71798" x="4973638" y="4170363"/>
          <p14:tracePt t="71816" x="4983163" y="4170363"/>
          <p14:tracePt t="71831" x="4991100" y="4170363"/>
          <p14:tracePt t="71865" x="5000625" y="4160838"/>
          <p14:tracePt t="71954" x="5010150" y="4160838"/>
          <p14:tracePt t="71968" x="5010150" y="4152900"/>
          <p14:tracePt t="71982" x="5010150" y="4143375"/>
          <p14:tracePt t="72009" x="5010150" y="4133850"/>
          <p14:tracePt t="72044" x="5010150" y="4125913"/>
          <p14:tracePt t="72064" x="5010150" y="4116388"/>
          <p14:tracePt t="72070" x="5010150" y="4108450"/>
          <p14:tracePt t="72084" x="5010150" y="4098925"/>
          <p14:tracePt t="72098" x="5010150" y="4089400"/>
          <p14:tracePt t="72115" x="5010150" y="4081463"/>
          <p14:tracePt t="72131" x="5010150" y="4071938"/>
          <p14:tracePt t="72152" x="5010150" y="4062413"/>
          <p14:tracePt t="72242" x="5018088" y="4062413"/>
          <p14:tracePt t="72255" x="5027613" y="4062413"/>
          <p14:tracePt t="72276" x="5037138" y="4062413"/>
          <p14:tracePt t="72289" x="5045075" y="4062413"/>
          <p14:tracePt t="72303" x="5062538" y="4062413"/>
          <p14:tracePt t="72317" x="5072063" y="4062413"/>
          <p14:tracePt t="72331" x="5089525" y="4062413"/>
          <p14:tracePt t="72348" x="5108575" y="4062413"/>
          <p14:tracePt t="72365" x="5126038" y="4062413"/>
          <p14:tracePt t="72381" x="5133975" y="4062413"/>
          <p14:tracePt t="72398" x="5153025" y="4062413"/>
          <p14:tracePt t="72431" x="5160963" y="4062413"/>
          <p14:tracePt t="72547" x="5170488" y="4062413"/>
          <p14:tracePt t="72561" x="5180013" y="4062413"/>
          <p14:tracePt t="72568" x="5187950" y="4062413"/>
          <p14:tracePt t="72581" x="5197475" y="4062413"/>
          <p14:tracePt t="72597" x="5224463" y="4062413"/>
          <p14:tracePt t="72614" x="5241925" y="4062413"/>
          <p14:tracePt t="72631" x="5259388" y="4062413"/>
          <p14:tracePt t="72647" x="5276850" y="4062413"/>
          <p14:tracePt t="72664" x="5286375" y="4062413"/>
          <p14:tracePt t="72681" x="5295900" y="4054475"/>
          <p14:tracePt t="72698" x="5313363" y="4054475"/>
          <p14:tracePt t="72714" x="5330825" y="4044950"/>
          <p14:tracePt t="72732" x="5340350" y="4044950"/>
          <p14:tracePt t="72748" x="5357813" y="4037013"/>
          <p14:tracePt t="72765" x="5375275" y="4037013"/>
          <p14:tracePt t="72781" x="5394325" y="4037013"/>
          <p14:tracePt t="72798" x="5402263" y="4037013"/>
          <p14:tracePt t="72815" x="5411788" y="4037013"/>
          <p14:tracePt t="72831" x="5419725" y="4037013"/>
          <p14:tracePt t="72849" x="5429250" y="4037013"/>
          <p14:tracePt t="73069" x="5429250" y="4044950"/>
          <p14:tracePt t="73219" x="5429250" y="4054475"/>
          <p14:tracePt t="73281" x="5429250" y="4062413"/>
          <p14:tracePt t="73322" x="5419725" y="4062413"/>
          <p14:tracePt t="73329" x="5411788" y="4062413"/>
          <p14:tracePt t="73350" x="5402263" y="4062413"/>
          <p14:tracePt t="73363" x="5394325" y="4062413"/>
          <p14:tracePt t="73377" x="5384800" y="4062413"/>
          <p14:tracePt t="73384" x="5375275" y="4062413"/>
          <p14:tracePt t="73398" x="5367338" y="4062413"/>
          <p14:tracePt t="73415" x="5348288" y="4062413"/>
          <p14:tracePt t="73431" x="5322888" y="4054475"/>
          <p14:tracePt t="73448" x="5295900" y="4044950"/>
          <p14:tracePt t="73452" x="5268913" y="4044950"/>
          <p14:tracePt t="73465" x="5170488" y="4044950"/>
          <p14:tracePt t="73481" x="5072063" y="4044950"/>
          <p14:tracePt t="73499" x="4938713" y="4044950"/>
          <p14:tracePt t="73514" x="4776788" y="4044950"/>
          <p14:tracePt t="73531" x="4562475" y="4054475"/>
          <p14:tracePt t="73547" x="4375150" y="4062413"/>
          <p14:tracePt t="73564" x="4268788" y="4062413"/>
          <p14:tracePt t="73581" x="4071938" y="4062413"/>
          <p14:tracePt t="73597" x="3965575" y="4062413"/>
          <p14:tracePt t="73614" x="3875088" y="4054475"/>
          <p14:tracePt t="73631" x="3840163" y="4054475"/>
          <p14:tracePt t="73647" x="3822700" y="4044950"/>
          <p14:tracePt t="73664" x="3795713" y="4037013"/>
          <p14:tracePt t="73681" x="3759200" y="4037013"/>
          <p14:tracePt t="73697" x="3679825" y="4017963"/>
          <p14:tracePt t="73714" x="3633788" y="4010025"/>
          <p14:tracePt t="73731" x="3571875" y="4000500"/>
          <p14:tracePt t="73747" x="3554413" y="4000500"/>
          <p14:tracePt t="73766" x="3509963" y="4000500"/>
          <p14:tracePt t="73781" x="3473450" y="4000500"/>
          <p14:tracePt t="73798" x="3465513" y="4000500"/>
          <p14:tracePt t="73815" x="3438525" y="4000500"/>
          <p14:tracePt t="73831" x="3429000" y="4000500"/>
          <p14:tracePt t="73848" x="3419475" y="4000500"/>
          <p14:tracePt t="73865" x="3411538" y="4000500"/>
          <p14:tracePt t="73882" x="3411538" y="3990975"/>
          <p14:tracePt t="73898" x="3402013" y="3990975"/>
          <p14:tracePt t="73931" x="3394075" y="3990975"/>
          <p14:tracePt t="74211" x="3402013" y="3990975"/>
          <p14:tracePt t="74225" x="3411538" y="3990975"/>
          <p14:tracePt t="74233" x="3419475" y="3990975"/>
          <p14:tracePt t="74248" x="3438525" y="3990975"/>
          <p14:tracePt t="74265" x="3473450" y="3990975"/>
          <p14:tracePt t="74281" x="3517900" y="3990975"/>
          <p14:tracePt t="74299" x="3652838" y="3990975"/>
          <p14:tracePt t="74315" x="3732213" y="3990975"/>
          <p14:tracePt t="74331" x="3848100" y="3983038"/>
          <p14:tracePt t="74348" x="4116388" y="3983038"/>
          <p14:tracePt t="74365" x="4259263" y="3983038"/>
          <p14:tracePt t="74382" x="4367213" y="3983038"/>
          <p14:tracePt t="74398" x="4483100" y="3983038"/>
          <p14:tracePt t="74415" x="4705350" y="3983038"/>
          <p14:tracePt t="74431" x="4795838" y="3990975"/>
          <p14:tracePt t="74448" x="4848225" y="3990975"/>
          <p14:tracePt t="74465" x="4884738" y="4000500"/>
          <p14:tracePt t="74481" x="4902200" y="4010025"/>
          <p14:tracePt t="74498" x="4938713" y="4017963"/>
          <p14:tracePt t="74514" x="4983163" y="4017963"/>
          <p14:tracePt t="74531" x="5062538" y="4037013"/>
          <p14:tracePt t="74547" x="5116513" y="4037013"/>
          <p14:tracePt t="74564" x="5143500" y="4037013"/>
          <p14:tracePt t="74581" x="5180013" y="4037013"/>
          <p14:tracePt t="74597" x="5187950" y="4037013"/>
          <p14:tracePt t="74614" x="5205413" y="4037013"/>
          <p14:tracePt t="74631" x="5214938" y="4037013"/>
          <p14:tracePt t="74664" x="5224463" y="4037013"/>
          <p14:tracePt t="74688" x="5232400" y="4037013"/>
          <p14:tracePt t="74709" x="5241925" y="4037013"/>
          <p14:tracePt t="74716" x="5251450" y="4037013"/>
          <p14:tracePt t="74731" x="5276850" y="4044950"/>
          <p14:tracePt t="74747" x="5322888" y="4054475"/>
          <p14:tracePt t="74764" x="5402263" y="4054475"/>
          <p14:tracePt t="74781" x="5438775" y="4054475"/>
          <p14:tracePt t="74798" x="5465763" y="4054475"/>
          <p14:tracePt t="74814" x="5473700" y="4054475"/>
          <p14:tracePt t="74831" x="5483225" y="4054475"/>
          <p14:tracePt t="74864" x="5491163" y="4054475"/>
          <p14:tracePt t="74881" x="5500688" y="4054475"/>
          <p14:tracePt t="75333" x="5491163" y="4054475"/>
          <p14:tracePt t="75340" x="5473700" y="4054475"/>
          <p14:tracePt t="75348" x="5465763" y="4054475"/>
          <p14:tracePt t="75365" x="5446713" y="4054475"/>
          <p14:tracePt t="75381" x="5205413" y="4037013"/>
          <p14:tracePt t="75398" x="4956175" y="4010025"/>
          <p14:tracePt t="75415" x="4776788" y="3990975"/>
          <p14:tracePt t="75431" x="4483100" y="3983038"/>
          <p14:tracePt t="75449" x="4251325" y="3983038"/>
          <p14:tracePt t="75465" x="4187825" y="3973513"/>
          <p14:tracePt t="75482" x="4143375" y="3973513"/>
          <p14:tracePt t="75497" x="4054475" y="3973513"/>
          <p14:tracePt t="75514" x="3965575" y="3973513"/>
          <p14:tracePt t="75531" x="3830638" y="3973513"/>
          <p14:tracePt t="75547" x="3776663" y="3973513"/>
          <p14:tracePt t="75564" x="3741738" y="3973513"/>
          <p14:tracePt t="75581" x="3724275" y="3973513"/>
          <p14:tracePt t="75597" x="3714750" y="3973513"/>
          <p14:tracePt t="75614" x="3705225" y="3973513"/>
          <p14:tracePt t="75631" x="3697288" y="3973513"/>
          <p14:tracePt t="75647" x="3687763" y="3973513"/>
          <p14:tracePt t="75708" x="3679825" y="3973513"/>
          <p14:tracePt t="75756" x="3670300" y="3973513"/>
          <p14:tracePt t="75770" x="3660775" y="3983038"/>
          <p14:tracePt t="75783" x="3652838" y="3983038"/>
          <p14:tracePt t="75798" x="3643313" y="3990975"/>
          <p14:tracePt t="75826" x="3633788" y="3990975"/>
          <p14:tracePt t="76237" x="3643313" y="3990975"/>
          <p14:tracePt t="76259" x="3652838" y="3990975"/>
          <p14:tracePt t="76271" x="3660775" y="3990975"/>
          <p14:tracePt t="76285" x="3670300" y="3990975"/>
          <p14:tracePt t="76298" x="3679825" y="3990975"/>
          <p14:tracePt t="76311" x="3687763" y="3990975"/>
          <p14:tracePt t="76325" x="3697288" y="3990975"/>
          <p14:tracePt t="76339" x="3705225" y="3990975"/>
          <p14:tracePt t="76348" x="3714750" y="3990975"/>
          <p14:tracePt t="76365" x="3732213" y="3990975"/>
          <p14:tracePt t="76398" x="3741738" y="3990975"/>
          <p14:tracePt t="76415" x="3751263" y="3990975"/>
          <p14:tracePt t="76431" x="3759200" y="3990975"/>
          <p14:tracePt t="76448" x="3768725" y="3990975"/>
          <p14:tracePt t="76476" x="3776663" y="3990975"/>
          <p14:tracePt t="76509" x="3786188" y="3990975"/>
          <p14:tracePt t="76536" x="3795713" y="3990975"/>
          <p14:tracePt t="76556" x="3803650" y="3990975"/>
          <p14:tracePt t="76686" x="3813175" y="3990975"/>
          <p14:tracePt t="76721" x="3822700" y="3990975"/>
          <p14:tracePt t="76748" x="3830638" y="3990975"/>
          <p14:tracePt t="76790" x="3840163" y="3990975"/>
          <p14:tracePt t="76825" x="3848100" y="3990975"/>
          <p14:tracePt t="76859" x="3857625" y="3990975"/>
          <p14:tracePt t="76873" x="3867150" y="3990975"/>
          <p14:tracePt t="76886" x="3884613" y="3990975"/>
          <p14:tracePt t="76893" x="3894138" y="3990975"/>
          <p14:tracePt t="76900" x="3902075" y="3990975"/>
          <p14:tracePt t="76915" x="3929063" y="3990975"/>
          <p14:tracePt t="76931" x="3946525" y="3990975"/>
          <p14:tracePt t="76948" x="3983038" y="3990975"/>
          <p14:tracePt t="76964" x="3990975" y="3990975"/>
          <p14:tracePt t="76969" x="4000500" y="3990975"/>
          <p14:tracePt t="76989" x="4010025" y="3990975"/>
          <p14:tracePt t="76998" x="4017963" y="3990975"/>
          <p14:tracePt t="77024" x="4027488" y="3990975"/>
          <p14:tracePt t="77037" x="4037013" y="3990975"/>
          <p14:tracePt t="77057" x="4054475" y="3990975"/>
          <p14:tracePt t="77078" x="4062413" y="3990975"/>
          <p14:tracePt t="77091" x="4071938" y="3990975"/>
          <p14:tracePt t="77112" x="4081463" y="3990975"/>
          <p14:tracePt t="77126" x="4089400" y="3990975"/>
          <p14:tracePt t="77582" x="4133850" y="3983038"/>
          <p14:tracePt t="77589" x="4214813" y="3973513"/>
          <p14:tracePt t="77597" x="4286250" y="3965575"/>
          <p14:tracePt t="77614" x="4429125" y="3938588"/>
          <p14:tracePt t="77631" x="4581525" y="3911600"/>
          <p14:tracePt t="77647" x="4643438" y="3902075"/>
          <p14:tracePt t="77664" x="4786313" y="3884613"/>
          <p14:tracePt t="77681" x="4902200" y="3875088"/>
          <p14:tracePt t="77698" x="5018088" y="3857625"/>
          <p14:tracePt t="77714" x="5099050" y="3840163"/>
          <p14:tracePt t="77731" x="5133975" y="3840163"/>
          <p14:tracePt t="77748" x="5197475" y="3830638"/>
          <p14:tracePt t="77764" x="5259388" y="3830638"/>
          <p14:tracePt t="77781" x="5394325" y="3822700"/>
          <p14:tracePt t="77798" x="5456238" y="3822700"/>
          <p14:tracePt t="77815" x="5510213" y="3822700"/>
          <p14:tracePt t="77831" x="5527675" y="3830638"/>
          <p14:tracePt t="77848" x="5537200" y="3840163"/>
          <p14:tracePt t="77865" x="5562600" y="3840163"/>
          <p14:tracePt t="77881" x="5581650" y="3848100"/>
          <p14:tracePt t="77898" x="5589588" y="3848100"/>
          <p14:tracePt t="77915" x="5608638" y="3857625"/>
          <p14:tracePt t="77932" x="5626100" y="3867150"/>
          <p14:tracePt t="77948" x="5634038" y="3875088"/>
          <p14:tracePt t="77966" x="5653088" y="3894138"/>
          <p14:tracePt t="77981" x="5661025" y="3902075"/>
          <p14:tracePt t="77998" x="5680075" y="3911600"/>
          <p14:tracePt t="78015" x="5705475" y="3929063"/>
          <p14:tracePt t="78036" x="5732463" y="3946525"/>
          <p14:tracePt t="78049" x="5751513" y="3956050"/>
          <p14:tracePt t="78065" x="5786438" y="3965575"/>
          <p14:tracePt t="78082" x="5795963" y="3983038"/>
          <p14:tracePt t="78098" x="5803900" y="3990975"/>
          <p14:tracePt t="78131" x="5803900" y="4000500"/>
          <p14:tracePt t="78151" x="5803900" y="4010025"/>
          <p14:tracePt t="78166" x="5803900" y="4017963"/>
          <p14:tracePt t="78181" x="5795963" y="4017963"/>
          <p14:tracePt t="78200" x="5786438" y="4017963"/>
          <p14:tracePt t="78215" x="5776913" y="4017963"/>
          <p14:tracePt t="78232" x="5768975" y="4017963"/>
          <p14:tracePt t="78248" x="5759450" y="4017963"/>
          <p14:tracePt t="78350" x="5768975" y="4027488"/>
          <p14:tracePt t="78378" x="5776913" y="4027488"/>
          <p14:tracePt t="78392" x="5786438" y="4027488"/>
          <p14:tracePt t="78425" x="5795963" y="4027488"/>
          <p14:tracePt t="78446" x="5803900" y="4027488"/>
          <p14:tracePt t="78473" x="5813425" y="4027488"/>
          <p14:tracePt t="78487" x="5822950" y="4027488"/>
          <p14:tracePt t="78520" x="5830888" y="4027488"/>
          <p14:tracePt t="78534" x="5840413" y="4027488"/>
          <p14:tracePt t="78553" x="5848350" y="4027488"/>
          <p14:tracePt t="78560" x="5857875" y="4027488"/>
          <p14:tracePt t="78574" x="5867400" y="4027488"/>
          <p14:tracePt t="78587" x="5875338" y="4027488"/>
          <p14:tracePt t="78601" x="5884863" y="4027488"/>
          <p14:tracePt t="78614" x="5894388" y="4027488"/>
          <p14:tracePt t="78631" x="5902325" y="4027488"/>
          <p14:tracePt t="78647" x="5911850" y="4027488"/>
          <p14:tracePt t="78664" x="5919788" y="4027488"/>
          <p14:tracePt t="78681" x="5929313" y="4027488"/>
          <p14:tracePt t="78704" x="5938838" y="4027488"/>
          <p14:tracePt t="78739" x="5946775" y="4027488"/>
          <p14:tracePt t="78774" x="5956300" y="4027488"/>
          <p14:tracePt t="78788" x="5965825" y="4027488"/>
          <p14:tracePt t="78801" x="5973763" y="4027488"/>
          <p14:tracePt t="78808" x="5973763" y="4017963"/>
          <p14:tracePt t="78815" x="5983288" y="4017963"/>
          <p14:tracePt t="78831" x="6000750" y="4010025"/>
          <p14:tracePt t="78848" x="6010275" y="4010025"/>
          <p14:tracePt t="78865" x="6027738" y="4010025"/>
          <p14:tracePt t="78883" x="6037263" y="4010025"/>
          <p14:tracePt t="78898" x="6045200" y="4010025"/>
          <p14:tracePt t="79369" x="6045200" y="4000500"/>
          <p14:tracePt t="79479" x="6045200" y="3990975"/>
          <p14:tracePt t="79512" x="6045200" y="3983038"/>
          <p14:tracePt t="79607" x="6045200" y="3973513"/>
          <p14:tracePt t="79641" x="6045200" y="3965575"/>
          <p14:tracePt t="79675" x="6045200" y="3956050"/>
          <p14:tracePt t="79717" x="6037263" y="3956050"/>
          <p14:tracePt t="79724" x="6037263" y="3946525"/>
          <p14:tracePt t="79737" x="6037263" y="3938588"/>
          <p14:tracePt t="79766" x="6027738" y="3938588"/>
          <p14:tracePt t="79773" x="6027738" y="3929063"/>
          <p14:tracePt t="79786" x="6018213" y="3929063"/>
          <p14:tracePt t="79798" x="6018213" y="3919538"/>
          <p14:tracePt t="79828" x="6010275" y="3911600"/>
          <p14:tracePt t="79862" x="6000750" y="3911600"/>
          <p14:tracePt t="79889" x="5991225" y="3911600"/>
          <p14:tracePt t="79910" x="5983288" y="3911600"/>
          <p14:tracePt t="79923" x="5973763" y="3902075"/>
          <p14:tracePt t="79944" x="5965825" y="3902075"/>
          <p14:tracePt t="79958" x="5946775" y="3894138"/>
          <p14:tracePt t="79965" x="5938838" y="3894138"/>
          <p14:tracePt t="79981" x="5902325" y="3884613"/>
          <p14:tracePt t="79998" x="5822950" y="3884613"/>
          <p14:tracePt t="80015" x="5751513" y="3884613"/>
          <p14:tracePt t="80034" x="5661025" y="3867150"/>
          <p14:tracePt t="80048" x="5626100" y="3867150"/>
          <p14:tracePt t="80066" x="5589588" y="3857625"/>
          <p14:tracePt t="80081" x="5545138" y="3848100"/>
          <p14:tracePt t="80098" x="5518150" y="3848100"/>
          <p14:tracePt t="80115" x="5446713" y="3830638"/>
          <p14:tracePt t="80131" x="5402263" y="3830638"/>
          <p14:tracePt t="80148" x="5340350" y="3822700"/>
          <p14:tracePt t="80165" x="5295900" y="3813175"/>
          <p14:tracePt t="80182" x="5259388" y="3803650"/>
          <p14:tracePt t="80198" x="5241925" y="3795713"/>
          <p14:tracePt t="80215" x="5224463" y="3786188"/>
          <p14:tracePt t="80231" x="5205413" y="3776663"/>
          <p14:tracePt t="80248" x="5197475" y="3776663"/>
          <p14:tracePt t="80265" x="5187950" y="3768725"/>
          <p14:tracePt t="80281" x="5170488" y="3768725"/>
          <p14:tracePt t="80298" x="5153025" y="3751263"/>
          <p14:tracePt t="80314" x="5133975" y="3741738"/>
          <p14:tracePt t="80331" x="5126038" y="3732213"/>
          <p14:tracePt t="80348" x="5099050" y="3724275"/>
          <p14:tracePt t="80365" x="5062538" y="3724275"/>
          <p14:tracePt t="80381" x="5018088" y="3705225"/>
          <p14:tracePt t="80398" x="5000625" y="3705225"/>
          <p14:tracePt t="80415" x="4965700" y="3697288"/>
          <p14:tracePt t="80431" x="4956175" y="3697288"/>
          <p14:tracePt t="80449" x="4929188" y="3697288"/>
          <p14:tracePt t="80465" x="4919663" y="3697288"/>
          <p14:tracePt t="80481" x="4911725" y="3697288"/>
          <p14:tracePt t="80485" x="4902200" y="3697288"/>
          <p14:tracePt t="80503" x="4894263" y="3697288"/>
          <p14:tracePt t="80517" x="4884738" y="3697288"/>
          <p14:tracePt t="80538" x="4875213" y="3697288"/>
          <p14:tracePt t="80571" x="4867275" y="3705225"/>
          <p14:tracePt t="80605" x="4867275" y="3714750"/>
          <p14:tracePt t="80619" x="4867275" y="3724275"/>
          <p14:tracePt t="80633" x="4875213" y="3724275"/>
          <p14:tracePt t="80646" x="4875213" y="3732213"/>
          <p14:tracePt t="80653" x="4884738" y="3732213"/>
          <p14:tracePt t="80664" x="4884738" y="3741738"/>
          <p14:tracePt t="80681" x="4902200" y="3751263"/>
          <p14:tracePt t="80697" x="4911725" y="3759200"/>
          <p14:tracePt t="80714" x="4929188" y="3768725"/>
          <p14:tracePt t="80731" x="4946650" y="3776663"/>
          <p14:tracePt t="80748" x="4965700" y="3795713"/>
          <p14:tracePt t="80765" x="4983163" y="3803650"/>
          <p14:tracePt t="80781" x="5000625" y="3813175"/>
          <p14:tracePt t="80798" x="5010150" y="3822700"/>
          <p14:tracePt t="80814" x="5027613" y="3848100"/>
          <p14:tracePt t="80831" x="5045075" y="3875088"/>
          <p14:tracePt t="80848" x="5062538" y="3919538"/>
          <p14:tracePt t="80865" x="5081588" y="3929063"/>
          <p14:tracePt t="80881" x="5081588" y="3938588"/>
          <p14:tracePt t="80898" x="5099050" y="3956050"/>
          <p14:tracePt t="80914" x="5108575" y="3956050"/>
          <p14:tracePt t="80931" x="5116513" y="3965575"/>
          <p14:tracePt t="80964" x="5126038" y="3965575"/>
          <p14:tracePt t="80982" x="5143500" y="3965575"/>
          <p14:tracePt t="80998" x="5153025" y="3973513"/>
          <p14:tracePt t="81015" x="5160963" y="3973513"/>
          <p14:tracePt t="81031" x="5197475" y="3973513"/>
          <p14:tracePt t="81048" x="5214938" y="3983038"/>
          <p14:tracePt t="81065" x="5251450" y="3983038"/>
          <p14:tracePt t="81081" x="5303838" y="3983038"/>
          <p14:tracePt t="81099" x="5375275" y="4000500"/>
          <p14:tracePt t="81115" x="5419725" y="4000500"/>
          <p14:tracePt t="81131" x="5446713" y="4000500"/>
          <p14:tracePt t="81148" x="5491163" y="4000500"/>
          <p14:tracePt t="81164" x="5518150" y="4000500"/>
          <p14:tracePt t="81181" x="5562600" y="4000500"/>
          <p14:tracePt t="81198" x="5599113" y="4000500"/>
          <p14:tracePt t="81215" x="5688013" y="3990975"/>
          <p14:tracePt t="81231" x="5759450" y="3983038"/>
          <p14:tracePt t="81250" x="5813425" y="3983038"/>
          <p14:tracePt t="81265" x="5840413" y="3983038"/>
          <p14:tracePt t="81281" x="5857875" y="3973513"/>
          <p14:tracePt t="81298" x="5884863" y="3965575"/>
          <p14:tracePt t="81315" x="5902325" y="3965575"/>
          <p14:tracePt t="81331" x="5911850" y="3946525"/>
          <p14:tracePt t="81348" x="5919788" y="3938588"/>
          <p14:tracePt t="81381" x="5938838" y="3929063"/>
          <p14:tracePt t="81398" x="5938838" y="3911600"/>
          <p14:tracePt t="81415" x="5946775" y="3902075"/>
          <p14:tracePt t="81431" x="5956300" y="3894138"/>
          <p14:tracePt t="81448" x="5965825" y="3875088"/>
          <p14:tracePt t="81465" x="5973763" y="3848100"/>
          <p14:tracePt t="81482" x="5991225" y="3813175"/>
          <p14:tracePt t="81497" x="5991225" y="3795713"/>
          <p14:tracePt t="81514" x="5991225" y="3776663"/>
          <p14:tracePt t="81531" x="5991225" y="3751263"/>
          <p14:tracePt t="81547" x="5991225" y="3741738"/>
          <p14:tracePt t="81564" x="5991225" y="3724275"/>
          <p14:tracePt t="81581" x="5991225" y="3714750"/>
          <p14:tracePt t="81597" x="5991225" y="3705225"/>
          <p14:tracePt t="81631" x="5983288" y="3697288"/>
          <p14:tracePt t="81647" x="5973763" y="3687763"/>
          <p14:tracePt t="81664" x="5965825" y="3670300"/>
          <p14:tracePt t="81681" x="5938838" y="3643313"/>
          <p14:tracePt t="81697" x="5911850" y="3616325"/>
          <p14:tracePt t="81714" x="5867400" y="3589338"/>
          <p14:tracePt t="81731" x="5830888" y="3554413"/>
          <p14:tracePt t="81749" x="5741988" y="3500438"/>
          <p14:tracePt t="81765" x="5680075" y="3465513"/>
          <p14:tracePt t="81781" x="5634038" y="3446463"/>
          <p14:tracePt t="81798" x="5581650" y="3419475"/>
          <p14:tracePt t="81815" x="5554663" y="3411538"/>
          <p14:tracePt t="81831" x="5518150" y="3402013"/>
          <p14:tracePt t="81848" x="5500688" y="3394075"/>
          <p14:tracePt t="81865" x="5473700" y="3384550"/>
          <p14:tracePt t="81881" x="5456238" y="3384550"/>
          <p14:tracePt t="81899" x="5438775" y="3384550"/>
          <p14:tracePt t="81914" x="5402263" y="3384550"/>
          <p14:tracePt t="81931" x="5367338" y="3394075"/>
          <p14:tracePt t="81948" x="5295900" y="3402013"/>
          <p14:tracePt t="81965" x="5268913" y="3402013"/>
          <p14:tracePt t="81982" x="5232400" y="3419475"/>
          <p14:tracePt t="81998" x="5205413" y="3429000"/>
          <p14:tracePt t="82016" x="5180013" y="3446463"/>
          <p14:tracePt t="82031" x="5153025" y="3465513"/>
          <p14:tracePt t="82049" x="5126038" y="3482975"/>
          <p14:tracePt t="82065" x="5081588" y="3517900"/>
          <p14:tracePt t="82081" x="5037138" y="3544888"/>
          <p14:tracePt t="82098" x="4991100" y="3581400"/>
          <p14:tracePt t="82115" x="4965700" y="3589338"/>
          <p14:tracePt t="82132" x="4946650" y="3608388"/>
          <p14:tracePt t="82148" x="4929188" y="3625850"/>
          <p14:tracePt t="82165" x="4929188" y="3633788"/>
          <p14:tracePt t="82181" x="4919663" y="3643313"/>
          <p14:tracePt t="82198" x="4919663" y="3652838"/>
          <p14:tracePt t="82214" x="4919663" y="3660775"/>
          <p14:tracePt t="82231" x="4929188" y="3670300"/>
          <p14:tracePt t="82249" x="4946650" y="3679825"/>
          <p14:tracePt t="82265" x="4956175" y="3687763"/>
          <p14:tracePt t="82283" x="4965700" y="3705225"/>
          <p14:tracePt t="82298" x="4973638" y="3714750"/>
          <p14:tracePt t="82315" x="4983163" y="3732213"/>
          <p14:tracePt t="82331" x="5000625" y="3768725"/>
          <p14:tracePt t="82348" x="5000625" y="3786188"/>
          <p14:tracePt t="82365" x="5018088" y="3830638"/>
          <p14:tracePt t="82381" x="5027613" y="3857625"/>
          <p14:tracePt t="82399" x="5045075" y="3902075"/>
          <p14:tracePt t="82415" x="5054600" y="3919538"/>
          <p14:tracePt t="82432" x="5062538" y="3929063"/>
          <p14:tracePt t="82448" x="5072063" y="3946525"/>
          <p14:tracePt t="82465" x="5081588" y="3956050"/>
          <p14:tracePt t="82481" x="5099050" y="3965575"/>
          <p14:tracePt t="82498" x="5108575" y="3983038"/>
          <p14:tracePt t="82514" x="5116513" y="3983038"/>
          <p14:tracePt t="82531" x="5133975" y="3990975"/>
          <p14:tracePt t="82547" x="5160963" y="4000500"/>
          <p14:tracePt t="82564" x="5205413" y="4010025"/>
          <p14:tracePt t="82581" x="5268913" y="4017963"/>
          <p14:tracePt t="82597" x="5348288" y="4027488"/>
          <p14:tracePt t="82614" x="5375275" y="4027488"/>
          <p14:tracePt t="82697" x="5384800" y="4027488"/>
          <p14:tracePt t="82699" x="5402263" y="4027488"/>
          <p14:tracePt t="82714" x="5456238" y="4027488"/>
          <p14:tracePt t="82731" x="5795963" y="3965575"/>
          <p14:tracePt t="82747" x="5902325" y="3946525"/>
          <p14:tracePt t="82764" x="5929313" y="3938588"/>
          <p14:tracePt t="82782" x="5956300" y="3929063"/>
          <p14:tracePt t="82798" x="5983288" y="3911600"/>
          <p14:tracePt t="82815" x="6000750" y="3894138"/>
          <p14:tracePt t="82831" x="6010275" y="3884613"/>
          <p14:tracePt t="82848" x="6027738" y="3857625"/>
          <p14:tracePt t="82864" x="6027738" y="3830638"/>
          <p14:tracePt t="82881" x="6027738" y="3803650"/>
          <p14:tracePt t="82898" x="6027738" y="3776663"/>
          <p14:tracePt t="82915" x="6027738" y="3759200"/>
          <p14:tracePt t="82932" x="6027738" y="3741738"/>
          <p14:tracePt t="82948" x="6027738" y="3732213"/>
          <p14:tracePt t="82965" x="6027738" y="3724275"/>
          <p14:tracePt t="82981" x="6027738" y="3705225"/>
          <p14:tracePt t="82998" x="6027738" y="3697288"/>
          <p14:tracePt t="83015" x="6027738" y="3687763"/>
          <p14:tracePt t="83031" x="6010275" y="3679825"/>
          <p14:tracePt t="83049" x="5973763" y="3652838"/>
          <p14:tracePt t="83065" x="5911850" y="3625850"/>
          <p14:tracePt t="83082" x="5840413" y="3589338"/>
          <p14:tracePt t="83098" x="5741988" y="3527425"/>
          <p14:tracePt t="83115" x="5688013" y="3500438"/>
          <p14:tracePt t="83131" x="5634038" y="3455988"/>
          <p14:tracePt t="83148" x="5608638" y="3438525"/>
          <p14:tracePt t="83165" x="5545138" y="3411538"/>
          <p14:tracePt t="83181" x="5510213" y="3411538"/>
          <p14:tracePt t="83199" x="5438775" y="3394075"/>
          <p14:tracePt t="83214" x="5402263" y="3384550"/>
          <p14:tracePt t="83231" x="5375275" y="3384550"/>
          <p14:tracePt t="83248" x="5340350" y="3384550"/>
          <p14:tracePt t="83265" x="5313363" y="3384550"/>
          <p14:tracePt t="83281" x="5286375" y="3394075"/>
          <p14:tracePt t="83298" x="5268913" y="3402013"/>
          <p14:tracePt t="83315" x="5224463" y="3419475"/>
          <p14:tracePt t="83331" x="5205413" y="3446463"/>
          <p14:tracePt t="83348" x="5180013" y="3465513"/>
          <p14:tracePt t="83365" x="5143500" y="3482975"/>
          <p14:tracePt t="83381" x="5116513" y="3500438"/>
          <p14:tracePt t="83398" x="5089525" y="3517900"/>
          <p14:tracePt t="83414" x="5081588" y="3536950"/>
          <p14:tracePt t="83432" x="5037138" y="3562350"/>
          <p14:tracePt t="83448" x="5018088" y="3581400"/>
          <p14:tracePt t="83465" x="5000625" y="3598863"/>
          <p14:tracePt t="83481" x="4983163" y="3625850"/>
          <p14:tracePt t="83498" x="4973638" y="3625850"/>
          <p14:tracePt t="83514" x="4965700" y="3643313"/>
          <p14:tracePt t="83531" x="4956175" y="3652838"/>
          <p14:tracePt t="83547" x="4946650" y="3687763"/>
          <p14:tracePt t="83564" x="4938713" y="3697288"/>
          <p14:tracePt t="83581" x="4938713" y="3714750"/>
          <p14:tracePt t="83597" x="4938713" y="3732213"/>
          <p14:tracePt t="83614" x="4938713" y="3741738"/>
          <p14:tracePt t="83631" x="4938713" y="3751263"/>
          <p14:tracePt t="83647" x="4946650" y="3768725"/>
          <p14:tracePt t="83681" x="4956175" y="3776663"/>
          <p14:tracePt t="83697" x="4973638" y="3786188"/>
          <p14:tracePt t="83714" x="4991100" y="3822700"/>
          <p14:tracePt t="83731" x="5010150" y="3840163"/>
          <p14:tracePt t="83747" x="5054600" y="3894138"/>
          <p14:tracePt t="83764" x="5081588" y="3919538"/>
          <p14:tracePt t="83781" x="5099050" y="3956050"/>
          <p14:tracePt t="83797" x="5108575" y="3973513"/>
          <p14:tracePt t="83815" x="5116513" y="4000500"/>
          <p14:tracePt t="83831" x="5126038" y="4017963"/>
          <p14:tracePt t="83849" x="5143500" y="4044950"/>
          <p14:tracePt t="83865" x="5153025" y="4054475"/>
          <p14:tracePt t="83881" x="5160963" y="4071938"/>
          <p14:tracePt t="83898" x="5180013" y="4081463"/>
          <p14:tracePt t="83915" x="5180013" y="4089400"/>
          <p14:tracePt t="83931" x="5187950" y="4089400"/>
          <p14:tracePt t="83948" x="5197475" y="4098925"/>
          <p14:tracePt t="83967" x="5205413" y="4098925"/>
          <p14:tracePt t="83981" x="5214938" y="4098925"/>
          <p14:tracePt t="83998" x="5224463" y="4098925"/>
          <p14:tracePt t="84015" x="5259388" y="4081463"/>
          <p14:tracePt t="84031" x="5313363" y="4062413"/>
          <p14:tracePt t="84048" x="5411788" y="4037013"/>
          <p14:tracePt t="84065" x="5456238" y="4027488"/>
          <p14:tracePt t="84082" x="5491163" y="4000500"/>
          <p14:tracePt t="84098" x="5518150" y="4000500"/>
          <p14:tracePt t="84116" x="5562600" y="3983038"/>
          <p14:tracePt t="84131" x="5589588" y="3965575"/>
          <p14:tracePt t="84148" x="5608638" y="3965575"/>
          <p14:tracePt t="84165" x="5643563" y="3946525"/>
          <p14:tracePt t="84181" x="5670550" y="3929063"/>
          <p14:tracePt t="84198" x="5688013" y="3919538"/>
          <p14:tracePt t="84214" x="5705475" y="3911600"/>
          <p14:tracePt t="84232" x="5732463" y="3894138"/>
          <p14:tracePt t="84248" x="5751513" y="3884613"/>
          <p14:tracePt t="84264" x="5768975" y="3875088"/>
          <p14:tracePt t="84281" x="5786438" y="3867150"/>
          <p14:tracePt t="84298" x="5795963" y="3848100"/>
          <p14:tracePt t="84315" x="5795963" y="3840163"/>
          <p14:tracePt t="84331" x="5795963" y="3830638"/>
          <p14:tracePt t="84349" x="5795963" y="3813175"/>
          <p14:tracePt t="84364" x="5795963" y="3803650"/>
          <p14:tracePt t="84382" x="5795963" y="3795713"/>
          <p14:tracePt t="84398" x="5795963" y="3786188"/>
          <p14:tracePt t="84415" x="5795963" y="3776663"/>
          <p14:tracePt t="84431" x="5795963" y="3759200"/>
          <p14:tracePt t="84448" x="5795963" y="3741738"/>
          <p14:tracePt t="84464" x="5776913" y="3705225"/>
          <p14:tracePt t="84481" x="5768975" y="3679825"/>
          <p14:tracePt t="84498" x="5741988" y="3652838"/>
          <p14:tracePt t="84514" x="5741988" y="3633788"/>
          <p14:tracePt t="84531" x="5724525" y="3633788"/>
          <p14:tracePt t="84547" x="5705475" y="3616325"/>
          <p14:tracePt t="84564" x="5688013" y="3608388"/>
          <p14:tracePt t="84581" x="5653088" y="3598863"/>
          <p14:tracePt t="84597" x="5626100" y="3581400"/>
          <p14:tracePt t="84614" x="5589588" y="3562350"/>
          <p14:tracePt t="84631" x="5572125" y="3562350"/>
          <p14:tracePt t="84647" x="5527675" y="3544888"/>
          <p14:tracePt t="84664" x="5473700" y="3536950"/>
          <p14:tracePt t="84681" x="5429250" y="3527425"/>
          <p14:tracePt t="84697" x="5394325" y="3517900"/>
          <p14:tracePt t="84714" x="5357813" y="3517900"/>
          <p14:tracePt t="84732" x="5313363" y="3517900"/>
          <p14:tracePt t="84748" x="5295900" y="3517900"/>
          <p14:tracePt t="84766" x="5268913" y="3517900"/>
          <p14:tracePt t="84781" x="5241925" y="3517900"/>
          <p14:tracePt t="84798" x="5224463" y="3517900"/>
          <p14:tracePt t="84815" x="5197475" y="3527425"/>
          <p14:tracePt t="84831" x="5180013" y="3536950"/>
          <p14:tracePt t="84848" x="5143500" y="3554413"/>
          <p14:tracePt t="84865" x="5126038" y="3554413"/>
          <p14:tracePt t="84882" x="5099050" y="3571875"/>
          <p14:tracePt t="84898" x="5089525" y="3581400"/>
          <p14:tracePt t="84915" x="5072063" y="3581400"/>
          <p14:tracePt t="84931" x="5062538" y="3598863"/>
          <p14:tracePt t="84948" x="5045075" y="3608388"/>
          <p14:tracePt t="84965" x="4983163" y="3643313"/>
          <p14:tracePt t="84981" x="4946650" y="3679825"/>
          <p14:tracePt t="84998" x="4911725" y="3705225"/>
          <p14:tracePt t="85015" x="4902200" y="3724275"/>
          <p14:tracePt t="85031" x="4884738" y="3732213"/>
          <p14:tracePt t="85048" x="4875213" y="3741738"/>
          <p14:tracePt t="85065" x="4867275" y="3751263"/>
          <p14:tracePt t="85081" x="4867275" y="3759200"/>
          <p14:tracePt t="85098" x="4867275" y="3768725"/>
          <p14:tracePt t="85115" x="4867275" y="3776663"/>
          <p14:tracePt t="85136" x="4867275" y="3786188"/>
          <p14:tracePt t="85150" x="4875213" y="3786188"/>
          <p14:tracePt t="85165" x="4884738" y="3786188"/>
          <p14:tracePt t="85181" x="4894263" y="3795713"/>
          <p14:tracePt t="85198" x="4902200" y="3813175"/>
          <p14:tracePt t="85215" x="4911725" y="3822700"/>
          <p14:tracePt t="85232" x="4929188" y="3840163"/>
          <p14:tracePt t="85248" x="4938713" y="3848100"/>
          <p14:tracePt t="85265" x="4973638" y="3884613"/>
          <p14:tracePt t="85281" x="4991100" y="3902075"/>
          <p14:tracePt t="85299" x="5018088" y="3919538"/>
          <p14:tracePt t="85315" x="5045075" y="3965575"/>
          <p14:tracePt t="85331" x="5062538" y="3983038"/>
          <p14:tracePt t="85348" x="5081588" y="4000500"/>
          <p14:tracePt t="85365" x="5089525" y="4010025"/>
          <p14:tracePt t="85381" x="5108575" y="4017963"/>
          <p14:tracePt t="85398" x="5116513" y="4017963"/>
          <p14:tracePt t="85416" x="5126038" y="4037013"/>
          <p14:tracePt t="85431" x="5133975" y="4037013"/>
          <p14:tracePt t="85465" x="5143500" y="4044950"/>
          <p14:tracePt t="85481" x="5153025" y="4044950"/>
          <p14:tracePt t="85498" x="5160963" y="4054475"/>
          <p14:tracePt t="85514" x="5170488" y="4054475"/>
          <p14:tracePt t="85531" x="5170488" y="4062413"/>
          <p14:tracePt t="85547" x="5180013" y="4071938"/>
          <p14:tracePt t="85564" x="5180013" y="4081463"/>
          <p14:tracePt t="85581" x="5187950" y="4081463"/>
          <p14:tracePt t="85597" x="5187950" y="4089400"/>
          <p14:tracePt t="85630" x="5187950" y="4098925"/>
          <p14:tracePt t="88803" x="5187950" y="4089400"/>
          <p14:tracePt t="88817" x="5180013" y="4089400"/>
          <p14:tracePt t="88837" x="5180013" y="4081463"/>
          <p14:tracePt t="90322" x="5133975" y="4098925"/>
          <p14:tracePt t="90329" x="5072063" y="4133850"/>
          <p14:tracePt t="90337" x="5027613" y="4160838"/>
          <p14:tracePt t="90348" x="4991100" y="4187825"/>
          <p14:tracePt t="90365" x="4902200" y="4251325"/>
          <p14:tracePt t="90382" x="4857750" y="4276725"/>
          <p14:tracePt t="90398" x="4830763" y="4295775"/>
          <p14:tracePt t="90416" x="4786313" y="4322763"/>
          <p14:tracePt t="90431" x="4759325" y="4348163"/>
          <p14:tracePt t="90448" x="4741863" y="4357688"/>
          <p14:tracePt t="90465" x="4714875" y="4375150"/>
          <p14:tracePt t="90481" x="4697413" y="4384675"/>
          <p14:tracePt t="90498" x="4687888" y="4394200"/>
          <p14:tracePt t="90514" x="4679950" y="4402138"/>
          <p14:tracePt t="90539" x="4670425" y="4402138"/>
          <p14:tracePt t="90547" x="4670425" y="4411663"/>
          <p14:tracePt t="90614" x="4670425" y="4419600"/>
          <p14:tracePt t="90641" x="4670425" y="4429125"/>
          <p14:tracePt t="90675" x="4679950" y="4438650"/>
          <p14:tracePt t="90682" x="4679950" y="4446588"/>
          <p14:tracePt t="90704" x="4679950" y="4456113"/>
          <p14:tracePt t="90710" x="4679950" y="4465638"/>
          <p14:tracePt t="90717" x="4679950" y="4473575"/>
          <p14:tracePt t="90731" x="4687888" y="4483100"/>
          <p14:tracePt t="90748" x="4697413" y="4500563"/>
          <p14:tracePt t="90765" x="4697413" y="4518025"/>
          <p14:tracePt t="90781" x="4697413" y="4527550"/>
          <p14:tracePt t="90798" x="4705350" y="4537075"/>
          <p14:tracePt t="90814" x="4705350" y="4545013"/>
          <p14:tracePt t="90848" x="4705350" y="4554538"/>
          <p14:tracePt t="90903" x="4714875" y="4554538"/>
          <p14:tracePt t="91012" x="4724400" y="4554538"/>
          <p14:tracePt t="91558" x="4714875" y="4554538"/>
          <p14:tracePt t="91572" x="4714875" y="4545013"/>
          <p14:tracePt t="91612" x="4705350" y="4545013"/>
          <p14:tracePt t="91640" x="4705350" y="4537075"/>
          <p14:tracePt t="91660" x="4705350" y="4527550"/>
          <p14:tracePt t="91681" x="4697413" y="4527550"/>
          <p14:tracePt t="91723" x="4687888" y="4527550"/>
          <p14:tracePt t="91730" x="4687888" y="4518025"/>
          <p14:tracePt t="91785" x="4687888" y="4510088"/>
          <p14:tracePt t="91813" x="4687888" y="4500563"/>
          <p14:tracePt t="91827" x="4687888" y="4491038"/>
          <p14:tracePt t="91868" x="4679950" y="4491038"/>
          <p14:tracePt t="91943" x="4670425" y="4491038"/>
          <p14:tracePt t="92032" x="4660900" y="4491038"/>
          <p14:tracePt t="92080" x="4652963" y="4491038"/>
          <p14:tracePt t="92141" x="4652963" y="4483100"/>
          <p14:tracePt t="92148" x="4643438" y="4483100"/>
          <p14:tracePt t="92292" x="4633913" y="4483100"/>
          <p14:tracePt t="92381" x="4633913" y="4473575"/>
          <p14:tracePt t="92416" x="4633913" y="4465638"/>
          <p14:tracePt t="92435" x="4633913" y="4456113"/>
          <p14:tracePt t="92490" x="4633913" y="4446588"/>
          <p14:tracePt t="92497" x="4643438" y="4446588"/>
          <p14:tracePt t="92523" x="4652963" y="4446588"/>
          <p14:tracePt t="92543" x="4660900" y="4446588"/>
          <p14:tracePt t="92563" x="4670425" y="4446588"/>
          <p14:tracePt t="92584" x="4679950" y="4446588"/>
          <p14:tracePt t="92611" x="4687888" y="4446588"/>
          <p14:tracePt t="92618" x="4697413" y="4446588"/>
          <p14:tracePt t="92645" x="4705350" y="4446588"/>
          <p14:tracePt t="92680" x="4714875" y="4446588"/>
          <p14:tracePt t="92714" x="4724400" y="4446588"/>
          <p14:tracePt t="92735" x="4724400" y="4456113"/>
          <p14:tracePt t="92742" x="4732338" y="4456113"/>
          <p14:tracePt t="92762" x="4741863" y="4465638"/>
          <p14:tracePt t="92790" x="4751388" y="4465638"/>
          <p14:tracePt t="92832" x="4751388" y="4473575"/>
          <p14:tracePt t="92846" x="4759325" y="4473575"/>
          <p14:tracePt t="92887" x="4768850" y="4483100"/>
          <p14:tracePt t="92901" x="4776788" y="4483100"/>
          <p14:tracePt t="92928" x="4786313" y="4483100"/>
          <p14:tracePt t="92934" x="4795838" y="4483100"/>
          <p14:tracePt t="92948" x="4803775" y="4483100"/>
          <p14:tracePt t="92965" x="4884738" y="4483100"/>
          <p14:tracePt t="92982" x="4973638" y="4483100"/>
          <p14:tracePt t="92998" x="5018088" y="4483100"/>
          <p14:tracePt t="93016" x="5045075" y="4483100"/>
          <p14:tracePt t="93031" x="5072063" y="4483100"/>
          <p14:tracePt t="93048" x="5089525" y="4483100"/>
          <p14:tracePt t="93065" x="5108575" y="4483100"/>
          <p14:tracePt t="93081" x="5133975" y="4473575"/>
          <p14:tracePt t="93098" x="5170488" y="4465638"/>
          <p14:tracePt t="93115" x="5180013" y="4465638"/>
          <p14:tracePt t="93132" x="5205413" y="4465638"/>
          <p14:tracePt t="93148" x="5214938" y="4465638"/>
          <p14:tracePt t="93181" x="5241925" y="4465638"/>
          <p14:tracePt t="93198" x="5259388" y="4465638"/>
          <p14:tracePt t="93215" x="5286375" y="4465638"/>
          <p14:tracePt t="93231" x="5295900" y="4465638"/>
          <p14:tracePt t="93248" x="5313363" y="4465638"/>
          <p14:tracePt t="93265" x="5322888" y="4465638"/>
          <p14:tracePt t="93298" x="5330825" y="4465638"/>
          <p14:tracePt t="93706" x="5340350" y="4465638"/>
          <p14:tracePt t="93713" x="5348288" y="4465638"/>
          <p14:tracePt t="93727" x="5357813" y="4465638"/>
          <p14:tracePt t="93733" x="5367338" y="4465638"/>
          <p14:tracePt t="93747" x="5375275" y="4465638"/>
          <p14:tracePt t="93765" x="5384800" y="4465638"/>
          <p14:tracePt t="93784" x="5394325" y="4465638"/>
          <p14:tracePt t="93810" x="5402263" y="4465638"/>
          <p14:tracePt t="93832" x="5411788" y="4465638"/>
          <p14:tracePt t="93858" x="5419725" y="4465638"/>
          <p14:tracePt t="93906" x="5419725" y="4473575"/>
          <p14:tracePt t="93912" x="5429250" y="4473575"/>
          <p14:tracePt t="93927" x="5429250" y="4483100"/>
          <p14:tracePt t="93934" x="5438775" y="4483100"/>
          <p14:tracePt t="93948" x="5456238" y="4483100"/>
          <p14:tracePt t="93965" x="5473700" y="4483100"/>
          <p14:tracePt t="93981" x="5500688" y="4483100"/>
          <p14:tracePt t="93998" x="5518150" y="4483100"/>
          <p14:tracePt t="94015" x="5537200" y="4491038"/>
          <p14:tracePt t="94031" x="5554663" y="4491038"/>
          <p14:tracePt t="94048" x="5562600" y="4491038"/>
          <p14:tracePt t="94065" x="5589588" y="4500563"/>
          <p14:tracePt t="94082" x="5616575" y="4500563"/>
          <p14:tracePt t="94098" x="5653088" y="4510088"/>
          <p14:tracePt t="94115" x="5680075" y="4518025"/>
          <p14:tracePt t="94131" x="5705475" y="4527550"/>
          <p14:tracePt t="94148" x="5724525" y="4527550"/>
          <p14:tracePt t="94165" x="5732463" y="4537075"/>
          <p14:tracePt t="94181" x="5741988" y="4537075"/>
          <p14:tracePt t="94199" x="5759450" y="4537075"/>
          <p14:tracePt t="94231" x="5768975" y="4537075"/>
          <p14:tracePt t="94385" x="5776913" y="4537075"/>
          <p14:tracePt t="95938" x="5776913" y="4527550"/>
          <p14:tracePt t="95979" x="5776913" y="4518025"/>
          <p14:tracePt t="95992" x="5776913" y="4510088"/>
          <p14:tracePt t="96020" x="5768975" y="4500563"/>
          <p14:tracePt t="96040" x="5768975" y="4491038"/>
          <p14:tracePt t="96047" x="5759450" y="4491038"/>
          <p14:tracePt t="96064" x="5759450" y="4483100"/>
          <p14:tracePt t="96075" x="5759450" y="4473575"/>
          <p14:tracePt t="96088" x="5751513" y="4473575"/>
          <p14:tracePt t="96109" x="5751513" y="4465638"/>
          <p14:tracePt t="96116" x="5741988" y="4465638"/>
          <p14:tracePt t="96131" x="5741988" y="4456113"/>
          <p14:tracePt t="96157" x="5741988" y="4446588"/>
          <p14:tracePt t="96177" x="5741988" y="4438650"/>
          <p14:tracePt t="96191" x="5732463" y="4438650"/>
          <p14:tracePt t="96232" x="5732463" y="4429125"/>
          <p14:tracePt t="96238" x="5724525" y="4429125"/>
          <p14:tracePt t="96253" x="5715000" y="4429125"/>
          <p14:tracePt t="96280" x="5705475" y="4429125"/>
          <p14:tracePt t="96314" x="5697538" y="4429125"/>
          <p14:tracePt t="96341" x="5688013" y="4429125"/>
          <p14:tracePt t="96348" x="5680075" y="4429125"/>
          <p14:tracePt t="96369" x="5670550" y="4429125"/>
          <p14:tracePt t="96383" x="5661025" y="4429125"/>
          <p14:tracePt t="96403" x="5653088" y="4429125"/>
          <p14:tracePt t="96417" x="5643563" y="4429125"/>
          <p14:tracePt t="96423" x="5634038" y="4429125"/>
          <p14:tracePt t="96437" x="5626100" y="4429125"/>
          <p14:tracePt t="96458" x="5616575" y="4429125"/>
          <p14:tracePt t="96471" x="5608638" y="4429125"/>
          <p14:tracePt t="96481" x="5599113" y="4429125"/>
          <p14:tracePt t="96497" x="5589588" y="4429125"/>
          <p14:tracePt t="96514" x="5581650" y="4429125"/>
          <p14:tracePt t="96531" x="5562600" y="4429125"/>
          <p14:tracePt t="96564" x="5554663" y="4429125"/>
          <p14:tracePt t="96581" x="5537200" y="4429125"/>
          <p14:tracePt t="96597" x="5527675" y="4429125"/>
          <p14:tracePt t="96614" x="5518150" y="4429125"/>
          <p14:tracePt t="96631" x="5510213" y="4429125"/>
          <p14:tracePt t="96647" x="5483225" y="4429125"/>
          <p14:tracePt t="96664" x="5473700" y="4429125"/>
          <p14:tracePt t="96681" x="5456238" y="4438650"/>
          <p14:tracePt t="96697" x="5446713" y="4446588"/>
          <p14:tracePt t="96714" x="5438775" y="4446588"/>
          <p14:tracePt t="96731" x="5419725" y="4446588"/>
          <p14:tracePt t="96765" x="5411788" y="4446588"/>
          <p14:tracePt t="97267" x="5411788" y="4367213"/>
          <p14:tracePt t="97274" x="5402263" y="4276725"/>
          <p14:tracePt t="97281" x="5394325" y="4224338"/>
          <p14:tracePt t="97299" x="5357813" y="4054475"/>
          <p14:tracePt t="97315" x="5330825" y="3946525"/>
          <p14:tracePt t="97332" x="5313363" y="3848100"/>
          <p14:tracePt t="97348" x="5303838" y="3803650"/>
          <p14:tracePt t="97365" x="5295900" y="3776663"/>
          <p14:tracePt t="97381" x="5286375" y="3741738"/>
          <p14:tracePt t="97398" x="5276850" y="3724275"/>
          <p14:tracePt t="97415" x="5276850" y="3697288"/>
          <p14:tracePt t="97432" x="5276850" y="3679825"/>
          <p14:tracePt t="97448" x="5276850" y="3670300"/>
          <p14:tracePt t="97482" x="5276850" y="3660775"/>
          <p14:tracePt t="97673" x="5276850" y="3670300"/>
          <p14:tracePt t="97708" x="5286375" y="3670300"/>
          <p14:tracePt t="97742" x="5295900" y="3670300"/>
          <p14:tracePt t="97764" x="5303838" y="3670300"/>
          <p14:tracePt t="97833" x="5313363" y="3679825"/>
          <p14:tracePt t="97894" x="5322888" y="3679825"/>
          <p14:tracePt t="97928" x="5322888" y="3687763"/>
          <p14:tracePt t="97935" x="5330825" y="3687763"/>
          <p14:tracePt t="97983" x="5340350" y="3687763"/>
          <p14:tracePt t="98339" x="5340350" y="3697288"/>
          <p14:tracePt t="98352" x="5330825" y="3697288"/>
          <p14:tracePt t="98358" x="5330825" y="3705225"/>
          <p14:tracePt t="98365" x="5322888" y="3705225"/>
          <p14:tracePt t="98381" x="5303838" y="3714750"/>
          <p14:tracePt t="98397" x="5295900" y="3732213"/>
          <p14:tracePt t="98414" x="5286375" y="3786188"/>
          <p14:tracePt t="98431" x="5268913" y="3857625"/>
          <p14:tracePt t="98447" x="5268913" y="3990975"/>
          <p14:tracePt t="98464" x="5268913" y="4071938"/>
          <p14:tracePt t="98481" x="5286375" y="4133850"/>
          <p14:tracePt t="98497" x="5295900" y="4179888"/>
          <p14:tracePt t="98514" x="5303838" y="4205288"/>
          <p14:tracePt t="98531" x="5322888" y="4251325"/>
          <p14:tracePt t="98547" x="5330825" y="4276725"/>
          <p14:tracePt t="98564" x="5348288" y="4322763"/>
          <p14:tracePt t="98581" x="5357813" y="4348163"/>
          <p14:tracePt t="98597" x="5367338" y="4394200"/>
          <p14:tracePt t="98614" x="5384800" y="4411663"/>
          <p14:tracePt t="98631" x="5384800" y="4446588"/>
          <p14:tracePt t="98647" x="5394325" y="4473575"/>
          <p14:tracePt t="98664" x="5394325" y="4491038"/>
          <p14:tracePt t="98681" x="5394325" y="4510088"/>
          <p14:tracePt t="98697" x="5402263" y="4518025"/>
          <p14:tracePt t="98714" x="5411788" y="4527550"/>
          <p14:tracePt t="98731" x="5411788" y="4537075"/>
          <p14:tracePt t="98811" x="5419725" y="4537075"/>
          <p14:tracePt t="98906" x="5429250" y="4537075"/>
          <p14:tracePt t="98934" x="5429250" y="4527550"/>
          <p14:tracePt t="98941" x="5438775" y="4527550"/>
          <p14:tracePt t="98948" x="5438775" y="4518025"/>
          <p14:tracePt t="98965" x="5446713" y="4518025"/>
          <p14:tracePt t="98981" x="5446713" y="4491038"/>
          <p14:tracePt t="98998" x="5456238" y="4483100"/>
          <p14:tracePt t="99015" x="5456238" y="4456113"/>
          <p14:tracePt t="99031" x="5456238" y="4438650"/>
          <p14:tracePt t="99050" x="5456238" y="4419600"/>
          <p14:tracePt t="99065" x="5456238" y="4411663"/>
          <p14:tracePt t="99081" x="5456238" y="4402138"/>
          <p14:tracePt t="99098" x="5446713" y="4394200"/>
          <p14:tracePt t="99115" x="5438775" y="4394200"/>
          <p14:tracePt t="99180" x="5429250" y="4394200"/>
          <p14:tracePt t="99242" x="5419725" y="4394200"/>
          <p14:tracePt t="99304" x="5419725" y="4402138"/>
          <p14:tracePt t="99331" x="5419725" y="4411663"/>
          <p14:tracePt t="99344" x="5419725" y="4419600"/>
          <p14:tracePt t="99365" x="5411788" y="4429125"/>
          <p14:tracePt t="99392" x="5411788" y="4438650"/>
          <p14:tracePt t="99420" x="5411788" y="4446588"/>
          <p14:tracePt t="99596" x="5411788" y="4438650"/>
          <p14:tracePt t="99712" x="5419725" y="4438650"/>
          <p14:tracePt t="99782" x="5419725" y="4429125"/>
          <p14:tracePt t="99816" x="5419725" y="4419600"/>
          <p14:tracePt t="99830" x="5419725" y="4411663"/>
          <p14:tracePt t="99844" x="5419725" y="4402138"/>
          <p14:tracePt t="99851" x="5429250" y="4402138"/>
          <p14:tracePt t="99865" x="5429250" y="4394200"/>
          <p14:tracePt t="99881" x="5429250" y="4375150"/>
          <p14:tracePt t="99898" x="5438775" y="4357688"/>
          <p14:tracePt t="99914" x="5446713" y="4340225"/>
          <p14:tracePt t="99932" x="5446713" y="4322763"/>
          <p14:tracePt t="99948" x="5446713" y="4313238"/>
          <p14:tracePt t="99966" x="5446713" y="4295775"/>
          <p14:tracePt t="99981" x="5446713" y="4276725"/>
          <p14:tracePt t="99998" x="5446713" y="4268788"/>
          <p14:tracePt t="100003" x="5446713" y="4259263"/>
          <p14:tracePt t="100015" x="5446713" y="4241800"/>
          <p14:tracePt t="100031" x="5446713" y="4214813"/>
          <p14:tracePt t="100048" x="5438775" y="4170363"/>
          <p14:tracePt t="100066" x="5438775" y="4143375"/>
          <p14:tracePt t="100082" x="5429250" y="4108450"/>
          <p14:tracePt t="100098" x="5419725" y="4081463"/>
          <p14:tracePt t="100115" x="5411788" y="4044950"/>
          <p14:tracePt t="100131" x="5411788" y="4010025"/>
          <p14:tracePt t="100148" x="5402263" y="3983038"/>
          <p14:tracePt t="100164" x="5394325" y="3946525"/>
          <p14:tracePt t="100181" x="5394325" y="3929063"/>
          <p14:tracePt t="100198" x="5384800" y="3902075"/>
          <p14:tracePt t="100215" x="5384800" y="3884613"/>
          <p14:tracePt t="100233" x="5367338" y="3857625"/>
          <p14:tracePt t="100248" x="5367338" y="3840163"/>
          <p14:tracePt t="100266" x="5357813" y="3822700"/>
          <p14:tracePt t="100281" x="5348288" y="3795713"/>
          <p14:tracePt t="100298" x="5340350" y="3786188"/>
          <p14:tracePt t="100315" x="5340350" y="3759200"/>
          <p14:tracePt t="100331" x="5340350" y="3751263"/>
          <p14:tracePt t="100349" x="5340350" y="3741738"/>
          <p14:tracePt t="100365" x="5340350" y="3732213"/>
          <p14:tracePt t="100381" x="5340350" y="3724275"/>
          <p14:tracePt t="100414" x="5340350" y="3714750"/>
          <p14:tracePt t="100431" x="5330825" y="3714750"/>
          <p14:tracePt t="100448" x="5330825" y="3705225"/>
          <p14:tracePt t="100487" x="5330825" y="3697288"/>
          <p14:tracePt t="100513" x="5330825" y="3687763"/>
          <p14:tracePt t="100635" x="5330825" y="3679825"/>
          <p14:tracePt t="100726" x="5330825" y="3670300"/>
          <p14:tracePt t="100753" x="5330825" y="3660775"/>
          <p14:tracePt t="100768" x="5330825" y="3652838"/>
          <p14:tracePt t="100801" x="5330825" y="3643313"/>
          <p14:tracePt t="100836" x="5330825" y="3633788"/>
          <p14:tracePt t="100864" x="5330825" y="3625850"/>
          <p14:tracePt t="100883" x="5330825" y="3616325"/>
          <p14:tracePt t="100945" x="5330825" y="3608388"/>
          <p14:tracePt t="101014" x="5330825" y="3598863"/>
          <p14:tracePt t="101191" x="5330825" y="3589338"/>
          <p14:tracePt t="101438" x="5322888" y="3589338"/>
          <p14:tracePt t="101459" x="5322888" y="3581400"/>
          <p14:tracePt t="101472" x="5322888" y="3571875"/>
          <p14:tracePt t="101505" x="5322888" y="3562350"/>
          <p14:tracePt t="101614" x="5313363" y="3562350"/>
          <p14:tracePt t="101641" x="5313363" y="3571875"/>
          <p14:tracePt t="101649" x="5313363" y="3581400"/>
          <p14:tracePt t="101661" x="5313363" y="3589338"/>
          <p14:tracePt t="101675" x="5313363" y="3598863"/>
          <p14:tracePt t="101689" x="5322888" y="3608388"/>
          <p14:tracePt t="101703" x="5322888" y="3616325"/>
          <p14:tracePt t="101714" x="5322888" y="3625850"/>
          <p14:tracePt t="101731" x="5322888" y="3633788"/>
          <p14:tracePt t="101765" x="5322888" y="3643313"/>
          <p14:tracePt t="102070" x="5322888" y="3652838"/>
          <p14:tracePt t="102076" x="5330825" y="3652838"/>
          <p14:tracePt t="102083" x="5330825" y="3660775"/>
          <p14:tracePt t="102101" x="5330825" y="3670300"/>
          <p14:tracePt t="102115" x="5340350" y="3687763"/>
          <p14:tracePt t="102131" x="5340350" y="3705225"/>
          <p14:tracePt t="102148" x="5348288" y="3751263"/>
          <p14:tracePt t="102165" x="5367338" y="3803650"/>
          <p14:tracePt t="102182" x="5402263" y="3894138"/>
          <p14:tracePt t="102198" x="5438775" y="4044950"/>
          <p14:tracePt t="102215" x="5465763" y="4143375"/>
          <p14:tracePt t="102231" x="5483225" y="4205288"/>
          <p14:tracePt t="102248" x="5491163" y="4224338"/>
          <p14:tracePt t="102265" x="5500688" y="4259263"/>
          <p14:tracePt t="102281" x="5500688" y="4268788"/>
          <p14:tracePt t="102298" x="5500688" y="4286250"/>
          <p14:tracePt t="102315" x="5500688" y="4303713"/>
          <p14:tracePt t="102348" x="5500688" y="4322763"/>
          <p14:tracePt t="102381" x="5500688" y="4330700"/>
          <p14:tracePt t="102398" x="5500688" y="4340225"/>
          <p14:tracePt t="102415" x="5491163" y="4340225"/>
          <p14:tracePt t="102431" x="5491163" y="4348163"/>
          <p14:tracePt t="102449" x="5483225" y="4348163"/>
          <p14:tracePt t="102470" x="5473700" y="4348163"/>
          <p14:tracePt t="102497" x="5465763" y="4348163"/>
          <p14:tracePt t="102530" x="5456238" y="4348163"/>
          <p14:tracePt t="102544" x="5446713" y="4348163"/>
          <p14:tracePt t="102592" x="5438775" y="4348163"/>
          <p14:tracePt t="102612" x="5429250" y="4340225"/>
          <p14:tracePt t="102626" x="5429250" y="4330700"/>
          <p14:tracePt t="102640" x="5419725" y="4330700"/>
          <p14:tracePt t="102674" x="5411788" y="4330700"/>
          <p14:tracePt t="102688" x="5402263" y="4330700"/>
          <p14:tracePt t="102729" x="5402263" y="4322763"/>
          <p14:tracePt t="103128" x="5402263" y="4330700"/>
          <p14:tracePt t="103148" x="5402263" y="4340225"/>
          <p14:tracePt t="103155" x="5411788" y="4340225"/>
          <p14:tracePt t="103175" x="5411788" y="4348163"/>
          <p14:tracePt t="103210" x="5411788" y="4357688"/>
          <p14:tracePt t="103237" x="5411788" y="4367213"/>
          <p14:tracePt t="103298" x="5411788" y="4375150"/>
          <p14:tracePt t="103401" x="5419725" y="4375150"/>
          <p14:tracePt t="103408" x="5419725" y="4384675"/>
          <p14:tracePt t="103497" x="5419725" y="4394200"/>
          <p14:tracePt t="103557" x="5419725" y="4402138"/>
          <p14:tracePt t="103604" x="5429250" y="4402138"/>
          <p14:tracePt t="105132" x="5419725" y="4402138"/>
          <p14:tracePt t="105152" x="5419725" y="4394200"/>
          <p14:tracePt t="105159" x="5411788" y="4394200"/>
          <p14:tracePt t="105167" x="5402263" y="4394200"/>
          <p14:tracePt t="105181" x="5394325" y="4384675"/>
          <p14:tracePt t="105199" x="5384800" y="4384675"/>
          <p14:tracePt t="105215" x="5384800" y="4375150"/>
          <p14:tracePt t="105231" x="5375275" y="4367213"/>
          <p14:tracePt t="105248" x="5367338" y="4367213"/>
          <p14:tracePt t="105264" x="5357813" y="4357688"/>
          <p14:tracePt t="105281" x="5348288" y="4357688"/>
          <p14:tracePt t="105298" x="5340350" y="4357688"/>
          <p14:tracePt t="105315" x="5330825" y="4348163"/>
          <p14:tracePt t="105331" x="5322888" y="4348163"/>
          <p14:tracePt t="105365" x="5313363" y="4348163"/>
          <p14:tracePt t="105381" x="5295900" y="4348163"/>
          <p14:tracePt t="105398" x="5286375" y="4357688"/>
          <p14:tracePt t="105414" x="5268913" y="4375150"/>
          <p14:tracePt t="105432" x="5241925" y="4411663"/>
          <p14:tracePt t="105448" x="5205413" y="4429125"/>
          <p14:tracePt t="105466" x="5170488" y="4456113"/>
          <p14:tracePt t="105481" x="5133975" y="4473575"/>
          <p14:tracePt t="105498" x="5099050" y="4491038"/>
          <p14:tracePt t="105514" x="5000625" y="4527550"/>
          <p14:tracePt t="105531" x="4938713" y="4545013"/>
          <p14:tracePt t="105547" x="4894263" y="4572000"/>
          <p14:tracePt t="105564" x="4867275" y="4572000"/>
          <p14:tracePt t="105581" x="4848225" y="4581525"/>
          <p14:tracePt t="105597" x="4840288" y="4581525"/>
          <p14:tracePt t="105614" x="4830763" y="4581525"/>
          <p14:tracePt t="105631" x="4822825" y="4581525"/>
          <p14:tracePt t="105664" x="4813300" y="4572000"/>
          <p14:tracePt t="105699" x="4803775" y="4572000"/>
          <p14:tracePt t="105739" x="4795838" y="4572000"/>
          <p14:tracePt t="105754" x="4786313" y="4572000"/>
          <p14:tracePt t="105761" x="4786313" y="4562475"/>
          <p14:tracePt t="105768" x="4776788" y="4562475"/>
          <p14:tracePt t="105781" x="4751388" y="4554538"/>
          <p14:tracePt t="105798" x="4714875" y="4554538"/>
          <p14:tracePt t="105815" x="4633913" y="4545013"/>
          <p14:tracePt t="105831" x="4598988" y="4537075"/>
          <p14:tracePt t="105848" x="4572000" y="4527550"/>
          <p14:tracePt t="105864" x="4554538" y="4527550"/>
          <p14:tracePt t="105881" x="4537075" y="4518025"/>
          <p14:tracePt t="105898" x="4527550" y="4518025"/>
          <p14:tracePt t="105915" x="4527550" y="4510088"/>
          <p14:tracePt t="105948" x="4527550" y="4500563"/>
          <p14:tracePt t="105973" x="4527550" y="4491038"/>
          <p14:tracePt t="105994" x="4537075" y="4491038"/>
          <p14:tracePt t="106007" x="4545013" y="4483100"/>
          <p14:tracePt t="106021" x="4554538" y="4483100"/>
          <p14:tracePt t="106034" x="4562475" y="4473575"/>
          <p14:tracePt t="106048" x="4572000" y="4473575"/>
          <p14:tracePt t="106065" x="4589463" y="4473575"/>
          <p14:tracePt t="106082" x="4616450" y="4465638"/>
          <p14:tracePt t="106098" x="4633913" y="4465638"/>
          <p14:tracePt t="106116" x="4670425" y="4465638"/>
          <p14:tracePt t="106131" x="4697413" y="4465638"/>
          <p14:tracePt t="106148" x="4724400" y="4465638"/>
          <p14:tracePt t="106164" x="4803775" y="4473575"/>
          <p14:tracePt t="106181" x="4894263" y="4483100"/>
          <p14:tracePt t="106198" x="5037138" y="4483100"/>
          <p14:tracePt t="106214" x="5089525" y="4483100"/>
          <p14:tracePt t="106232" x="5126038" y="4483100"/>
          <p14:tracePt t="106248" x="5143500" y="4483100"/>
          <p14:tracePt t="106266" x="5160963" y="4483100"/>
          <p14:tracePt t="106281" x="5180013" y="4483100"/>
          <p14:tracePt t="106298" x="5187950" y="4483100"/>
          <p14:tracePt t="106331" x="5197475" y="4483100"/>
          <p14:tracePt t="106350" x="5205413" y="4483100"/>
          <p14:tracePt t="106614" x="5197475" y="4483100"/>
          <p14:tracePt t="106649" x="5187950" y="4483100"/>
          <p14:tracePt t="106677" x="5180013" y="4483100"/>
          <p14:tracePt t="106690" x="5180013" y="4473575"/>
          <p14:tracePt t="106704" x="5180013" y="4465638"/>
          <p14:tracePt t="106740" x="5180013" y="4456113"/>
          <p14:tracePt t="106766" x="5180013" y="4446588"/>
          <p14:tracePt t="106801" x="5187950" y="4438650"/>
          <p14:tracePt t="106815" x="5187950" y="4429125"/>
          <p14:tracePt t="106842" x="5197475" y="4429125"/>
          <p14:tracePt t="106849" x="5197475" y="4419600"/>
          <p14:tracePt t="106904" x="5205413" y="4419600"/>
          <p14:tracePt t="106925" x="5214938" y="4419600"/>
          <p14:tracePt t="106944" x="5224463" y="4419600"/>
          <p14:tracePt t="106958" x="5232400" y="4419600"/>
          <p14:tracePt t="106972" x="5241925" y="4429125"/>
          <p14:tracePt t="106981" x="5251450" y="4429125"/>
          <p14:tracePt t="106998" x="5259388" y="4438650"/>
          <p14:tracePt t="107014" x="5268913" y="4438650"/>
          <p14:tracePt t="107033" x="5286375" y="4438650"/>
          <p14:tracePt t="107065" x="5295900" y="4438650"/>
          <p14:tracePt t="107088" x="5303838" y="4438650"/>
          <p14:tracePt t="107098" x="5303838" y="4446588"/>
          <p14:tracePt t="107123" x="5313363" y="4446588"/>
          <p14:tracePt t="107157" x="5313363" y="4456113"/>
          <p14:tracePt t="107205" x="5322888" y="4456113"/>
          <p14:tracePt t="107219" x="5322888" y="4465638"/>
          <p14:tracePt t="107390" x="5322888" y="4456113"/>
          <p14:tracePt t="107411" x="5330825" y="4456113"/>
          <p14:tracePt t="107424" x="5340350" y="4456113"/>
          <p14:tracePt t="107431" x="5367338" y="4456113"/>
          <p14:tracePt t="107448" x="5402263" y="4456113"/>
          <p14:tracePt t="107465" x="5473700" y="4456113"/>
          <p14:tracePt t="107481" x="5500688" y="4456113"/>
          <p14:tracePt t="107485" x="5527675" y="4456113"/>
          <p14:tracePt t="107498" x="5545138" y="4456113"/>
          <p14:tracePt t="107514" x="5562600" y="4456113"/>
          <p14:tracePt t="107531" x="5589588" y="4456113"/>
          <p14:tracePt t="107547" x="5599113" y="4456113"/>
          <p14:tracePt t="107564" x="5608638" y="4456113"/>
          <p14:tracePt t="107581" x="5616575" y="4456113"/>
          <p14:tracePt t="107597" x="5626100" y="4456113"/>
          <p14:tracePt t="107614" x="5634038" y="4456113"/>
          <p14:tracePt t="107779" x="5626100" y="4446588"/>
          <p14:tracePt t="107793" x="5616575" y="4438650"/>
          <p14:tracePt t="107801" x="5608638" y="4429125"/>
          <p14:tracePt t="107815" x="5589588" y="4429125"/>
          <p14:tracePt t="107831" x="5572125" y="4411663"/>
          <p14:tracePt t="107848" x="5545138" y="4402138"/>
          <p14:tracePt t="107864" x="5527675" y="4394200"/>
          <p14:tracePt t="107881" x="5500688" y="4394200"/>
          <p14:tracePt t="107898" x="5465763" y="4384675"/>
          <p14:tracePt t="107915" x="5375275" y="4367213"/>
          <p14:tracePt t="107931" x="5330825" y="4357688"/>
          <p14:tracePt t="107948" x="5286375" y="4348163"/>
          <p14:tracePt t="107965" x="5251450" y="4348163"/>
          <p14:tracePt t="107981" x="5232400" y="4348163"/>
          <p14:tracePt t="107986" x="5214938" y="4348163"/>
          <p14:tracePt t="107998" x="5197475" y="4348163"/>
          <p14:tracePt t="108015" x="5153025" y="4348163"/>
          <p14:tracePt t="108032" x="5089525" y="4348163"/>
          <p14:tracePt t="108048" x="5027613" y="4348163"/>
          <p14:tracePt t="108068" x="4938713" y="4348163"/>
          <p14:tracePt t="108082" x="4902200" y="4348163"/>
          <p14:tracePt t="108098" x="4875213" y="4348163"/>
          <p14:tracePt t="108114" x="4830763" y="4357688"/>
          <p14:tracePt t="108131" x="4813300" y="4357688"/>
          <p14:tracePt t="108149" x="4768850" y="4375150"/>
          <p14:tracePt t="108165" x="4732338" y="4384675"/>
          <p14:tracePt t="108182" x="4670425" y="4402138"/>
          <p14:tracePt t="108198" x="4625975" y="4402138"/>
          <p14:tracePt t="108215" x="4581525" y="4419600"/>
          <p14:tracePt t="108231" x="4518025" y="4429125"/>
          <p14:tracePt t="108248" x="4491038" y="4438650"/>
          <p14:tracePt t="108265" x="4456113" y="4446588"/>
          <p14:tracePt t="108281" x="4438650" y="4446588"/>
          <p14:tracePt t="108298" x="4411663" y="4446588"/>
          <p14:tracePt t="108315" x="4402138" y="4446588"/>
          <p14:tracePt t="108332" x="4384675" y="4446588"/>
          <p14:tracePt t="108348" x="4375150" y="4446588"/>
          <p14:tracePt t="108381" x="4375150" y="4456113"/>
          <p14:tracePt t="108398" x="4375150" y="4465638"/>
          <p14:tracePt t="108422" x="4375150" y="4473575"/>
          <p14:tracePt t="108450" x="4384675" y="4483100"/>
          <p14:tracePt t="108457" x="4394200" y="4483100"/>
          <p14:tracePt t="108470" x="4402138" y="4483100"/>
          <p14:tracePt t="108484" x="4411663" y="4483100"/>
          <p14:tracePt t="108497" x="4429125" y="4483100"/>
          <p14:tracePt t="108514" x="4438650" y="4483100"/>
          <p14:tracePt t="108530" x="4456113" y="4483100"/>
          <p14:tracePt t="108547" x="4473575" y="4491038"/>
          <p14:tracePt t="108564" x="4491038" y="4491038"/>
          <p14:tracePt t="108581" x="4500563" y="4500563"/>
          <p14:tracePt t="108598" x="4510088" y="4500563"/>
          <p14:tracePt t="108614" x="4518025" y="4510088"/>
          <p14:tracePt t="108631" x="4527550" y="4510088"/>
          <p14:tracePt t="108647" x="4554538" y="4518025"/>
          <p14:tracePt t="108664" x="4589463" y="4527550"/>
          <p14:tracePt t="108681" x="4633913" y="4545013"/>
          <p14:tracePt t="108697" x="4660900" y="4554538"/>
          <p14:tracePt t="108715" x="4732338" y="4572000"/>
          <p14:tracePt t="108731" x="4813300" y="4581525"/>
          <p14:tracePt t="108748" x="4884738" y="4589463"/>
          <p14:tracePt t="108764" x="5000625" y="4598988"/>
          <p14:tracePt t="108781" x="5037138" y="4608513"/>
          <p14:tracePt t="108798" x="5099050" y="4608513"/>
          <p14:tracePt t="108815" x="5133975" y="4608513"/>
          <p14:tracePt t="108832" x="5197475" y="4608513"/>
          <p14:tracePt t="108848" x="5251450" y="4616450"/>
          <p14:tracePt t="108866" x="5340350" y="4625975"/>
          <p14:tracePt t="108881" x="5394325" y="4633913"/>
          <p14:tracePt t="108898" x="5456238" y="4633913"/>
          <p14:tracePt t="108914" x="5518150" y="4633913"/>
          <p14:tracePt t="108931" x="5527675" y="4633913"/>
          <p14:tracePt t="108948" x="5581650" y="4643438"/>
          <p14:tracePt t="108964" x="5616575" y="4643438"/>
          <p14:tracePt t="108982" x="5688013" y="4643438"/>
          <p14:tracePt t="108998" x="5732463" y="4643438"/>
          <p14:tracePt t="109003" x="5741988" y="4643438"/>
          <p14:tracePt t="109015" x="5759450" y="4643438"/>
          <p14:tracePt t="109031" x="5803900" y="4643438"/>
          <p14:tracePt t="109048" x="5830888" y="4643438"/>
          <p14:tracePt t="109064" x="5867400" y="4643438"/>
          <p14:tracePt t="109081" x="5884863" y="4633913"/>
          <p14:tracePt t="109098" x="5911850" y="4616450"/>
          <p14:tracePt t="109114" x="5919788" y="4608513"/>
          <p14:tracePt t="109132" x="5929313" y="4589463"/>
          <p14:tracePt t="109148" x="5938838" y="4562475"/>
          <p14:tracePt t="109165" x="5946775" y="4537075"/>
          <p14:tracePt t="109181" x="5956300" y="4510088"/>
          <p14:tracePt t="109198" x="5956300" y="4500563"/>
          <p14:tracePt t="109215" x="5956300" y="4483100"/>
          <p14:tracePt t="109231" x="5956300" y="4465638"/>
          <p14:tracePt t="109249" x="5956300" y="4446588"/>
          <p14:tracePt t="109265" x="5956300" y="4438650"/>
          <p14:tracePt t="109298" x="5956300" y="4419600"/>
          <p14:tracePt t="109314" x="5956300" y="4411663"/>
          <p14:tracePt t="109331" x="5956300" y="4402138"/>
          <p14:tracePt t="109348" x="5956300" y="4384675"/>
          <p14:tracePt t="109366" x="5929313" y="4357688"/>
          <p14:tracePt t="109381" x="5894388" y="4330700"/>
          <p14:tracePt t="109398" x="5848350" y="4303713"/>
          <p14:tracePt t="109415" x="5803900" y="4259263"/>
          <p14:tracePt t="109431" x="5768975" y="4241800"/>
          <p14:tracePt t="109448" x="5732463" y="4214813"/>
          <p14:tracePt t="109465" x="5705475" y="4205288"/>
          <p14:tracePt t="109482" x="5661025" y="4179888"/>
          <p14:tracePt t="109498" x="5634038" y="4170363"/>
          <p14:tracePt t="109502" x="5626100" y="4160838"/>
          <p14:tracePt t="109514" x="5608638" y="4152900"/>
          <p14:tracePt t="109531" x="5545138" y="4133850"/>
          <p14:tracePt t="109547" x="5510213" y="4125913"/>
          <p14:tracePt t="109564" x="5438775" y="4116388"/>
          <p14:tracePt t="109581" x="5384800" y="4108450"/>
          <p14:tracePt t="109597" x="5322888" y="4098925"/>
          <p14:tracePt t="109614" x="5295900" y="4098925"/>
          <p14:tracePt t="109631" x="5259388" y="4089400"/>
          <p14:tracePt t="109647" x="5224463" y="4081463"/>
          <p14:tracePt t="109664" x="5197475" y="4081463"/>
          <p14:tracePt t="109681" x="5143500" y="4081463"/>
          <p14:tracePt t="109697" x="5099050" y="4081463"/>
          <p14:tracePt t="109714" x="5037138" y="4081463"/>
          <p14:tracePt t="109731" x="4983163" y="4081463"/>
          <p14:tracePt t="109747" x="4911725" y="4081463"/>
          <p14:tracePt t="109765" x="4884738" y="4089400"/>
          <p14:tracePt t="109782" x="4840288" y="4108450"/>
          <p14:tracePt t="109798" x="4813300" y="4116388"/>
          <p14:tracePt t="109815" x="4776788" y="4125913"/>
          <p14:tracePt t="109831" x="4732338" y="4143375"/>
          <p14:tracePt t="109848" x="4697413" y="4160838"/>
          <p14:tracePt t="109865" x="4652963" y="4179888"/>
          <p14:tracePt t="109881" x="4608513" y="4179888"/>
          <p14:tracePt t="109899" x="4572000" y="4197350"/>
          <p14:tracePt t="109914" x="4545013" y="4214813"/>
          <p14:tracePt t="109931" x="4527550" y="4224338"/>
          <p14:tracePt t="109948" x="4491038" y="4241800"/>
          <p14:tracePt t="109965" x="4483100" y="4251325"/>
          <p14:tracePt t="109981" x="4465638" y="4259263"/>
          <p14:tracePt t="110015" x="4456113" y="4268788"/>
          <p14:tracePt t="110031" x="4456113" y="4276725"/>
          <p14:tracePt t="110048" x="4456113" y="4286250"/>
          <p14:tracePt t="110077" x="4456113" y="4295775"/>
          <p14:tracePt t="110094" x="4465638" y="4295775"/>
          <p14:tracePt t="110100" x="4465638" y="4303713"/>
          <p14:tracePt t="110115" x="4473575" y="4303713"/>
          <p14:tracePt t="110131" x="4483100" y="4313238"/>
          <p14:tracePt t="110148" x="4491038" y="4322763"/>
          <p14:tracePt t="110166" x="4500563" y="4340225"/>
          <p14:tracePt t="110181" x="4510088" y="4367213"/>
          <p14:tracePt t="110198" x="4527550" y="4384675"/>
          <p14:tracePt t="110215" x="4554538" y="4411663"/>
          <p14:tracePt t="110231" x="4572000" y="4446588"/>
          <p14:tracePt t="110248" x="4598988" y="4473575"/>
          <p14:tracePt t="110265" x="4616450" y="4500563"/>
          <p14:tracePt t="110282" x="4633913" y="4518025"/>
          <p14:tracePt t="110298" x="4643438" y="4527550"/>
          <p14:tracePt t="110316" x="4660900" y="4537075"/>
          <p14:tracePt t="110331" x="4670425" y="4537075"/>
          <p14:tracePt t="110366" x="4679950" y="4537075"/>
          <p14:tracePt t="110461" x="4687888" y="4537075"/>
          <p14:tracePt t="110475" x="4697413" y="4537075"/>
          <p14:tracePt t="110489" x="4705350" y="4527550"/>
          <p14:tracePt t="110501" x="4714875" y="4527550"/>
          <p14:tracePt t="110514" x="4732338" y="4527550"/>
          <p14:tracePt t="110531" x="4759325" y="4527550"/>
          <p14:tracePt t="110547" x="4848225" y="4527550"/>
          <p14:tracePt t="110564" x="4929188" y="4527550"/>
          <p14:tracePt t="110581" x="4983163" y="4527550"/>
          <p14:tracePt t="110597" x="5018088" y="4527550"/>
          <p14:tracePt t="110614" x="5037138" y="4527550"/>
          <p14:tracePt t="110631" x="5054600" y="4527550"/>
          <p14:tracePt t="110647" x="5062538" y="4527550"/>
          <p14:tracePt t="110664" x="5081588" y="4527550"/>
          <p14:tracePt t="110698" x="5081588" y="4537075"/>
          <p14:tracePt t="110714" x="5089525" y="4537075"/>
          <p14:tracePt t="111159" x="5099050" y="4537075"/>
          <p14:tracePt t="111173" x="5108575" y="4537075"/>
          <p14:tracePt t="111220" x="5116513" y="4537075"/>
          <p14:tracePt t="111234" x="5116513" y="4527550"/>
          <p14:tracePt t="111282" x="5126038" y="4527550"/>
          <p14:tracePt t="111288" x="5126038" y="4518025"/>
          <p14:tracePt t="111302" x="5133975" y="4518025"/>
          <p14:tracePt t="111315" x="5143500" y="4518025"/>
          <p14:tracePt t="111331" x="5153025" y="4518025"/>
          <p14:tracePt t="111349" x="5160963" y="4518025"/>
          <p14:tracePt t="111365" x="5180013" y="4518025"/>
          <p14:tracePt t="111398" x="5187950" y="4518025"/>
          <p14:tracePt t="111460" x="5187950" y="4510088"/>
          <p14:tracePt t="111487" x="5187950" y="4500563"/>
          <p14:tracePt t="111492" x="5187950" y="4491038"/>
          <p14:tracePt t="111514" x="5187950" y="4483100"/>
          <p14:tracePt t="111520" x="5187950" y="4473575"/>
          <p14:tracePt t="111531" x="5187950" y="4465638"/>
          <p14:tracePt t="111547" x="5187950" y="4446588"/>
          <p14:tracePt t="111564" x="5187950" y="4438650"/>
          <p14:tracePt t="111581" x="5187950" y="4419600"/>
          <p14:tracePt t="111597" x="5187950" y="4411663"/>
          <p14:tracePt t="111614" x="5187950" y="4402138"/>
          <p14:tracePt t="111631" x="5187950" y="4394200"/>
          <p14:tracePt t="111649" x="5187950" y="4384675"/>
          <p14:tracePt t="111670" x="5187950" y="4375150"/>
          <p14:tracePt t="111698" x="5187950" y="4367213"/>
          <p14:tracePt t="111711" x="5187950" y="4357688"/>
          <p14:tracePt t="111746" x="5187950" y="4348163"/>
          <p14:tracePt t="111782" x="5187950" y="4340225"/>
          <p14:tracePt t="111809" x="5187950" y="4330700"/>
          <p14:tracePt t="111829" x="5187950" y="4322763"/>
          <p14:tracePt t="111843" x="5180013" y="4322763"/>
          <p14:tracePt t="111870" x="5170488" y="4322763"/>
          <p14:tracePt t="111904" x="5160963" y="4322763"/>
          <p14:tracePt t="111938" x="5153025" y="4322763"/>
          <p14:tracePt t="111945" x="5153025" y="4330700"/>
          <p14:tracePt t="111973" x="5143500" y="4340225"/>
          <p14:tracePt t="111986" x="5133975" y="4340225"/>
          <p14:tracePt t="112021" x="5126038" y="4340225"/>
          <p14:tracePt t="112068" x="5126038" y="4348163"/>
          <p14:tracePt t="112077" x="5116513" y="4348163"/>
          <p14:tracePt t="112103" x="5116513" y="4357688"/>
          <p14:tracePt t="112116" x="5116513" y="4367213"/>
          <p14:tracePt t="112151" x="5116513" y="4375150"/>
          <p14:tracePt t="112171" x="5108575" y="4375150"/>
          <p14:tracePt t="112178" x="5108575" y="4384675"/>
          <p14:tracePt t="112192" x="5099050" y="4384675"/>
          <p14:tracePt t="112200" x="5099050" y="4394200"/>
          <p14:tracePt t="112215" x="5099050" y="4402138"/>
          <p14:tracePt t="112232" x="5099050" y="4419600"/>
          <p14:tracePt t="112266" x="5099050" y="4438650"/>
          <p14:tracePt t="112281" x="5099050" y="4446588"/>
          <p14:tracePt t="112298" x="5108575" y="4446588"/>
          <p14:tracePt t="112314" x="5108575" y="4456113"/>
          <p14:tracePt t="112348" x="5116513" y="4465638"/>
          <p14:tracePt t="112365" x="5116513" y="4473575"/>
          <p14:tracePt t="112404" x="5126038" y="4473575"/>
          <p14:tracePt t="112452" x="5133975" y="4473575"/>
          <p14:tracePt t="112479" x="5143500" y="4465638"/>
          <p14:tracePt t="112493" x="5143500" y="4456113"/>
          <p14:tracePt t="112506" x="5143500" y="4446588"/>
          <p14:tracePt t="112519" x="5143500" y="4438650"/>
          <p14:tracePt t="112532" x="5143500" y="4419600"/>
          <p14:tracePt t="112547" x="5143500" y="4411663"/>
          <p14:tracePt t="112564" x="5143500" y="4402138"/>
          <p14:tracePt t="112581" x="5143500" y="4394200"/>
          <p14:tracePt t="112597" x="5143500" y="4384675"/>
          <p14:tracePt t="112614" x="5143500" y="4375150"/>
          <p14:tracePt t="112744" x="5143500" y="4384675"/>
          <p14:tracePt t="112759" x="5133975" y="4384675"/>
          <p14:tracePt t="113143" x="5027613" y="4268788"/>
          <p14:tracePt t="113150" x="4938713" y="4170363"/>
          <p14:tracePt t="113157" x="4867275" y="4089400"/>
          <p14:tracePt t="113165" x="4813300" y="4044950"/>
          <p14:tracePt t="113182" x="4572000" y="3884613"/>
          <p14:tracePt t="113198" x="4419600" y="3795713"/>
          <p14:tracePt t="113215" x="4322763" y="3714750"/>
          <p14:tracePt t="113231" x="4241800" y="3660775"/>
          <p14:tracePt t="113248" x="4205288" y="3625850"/>
          <p14:tracePt t="113265" x="4044950" y="3571875"/>
          <p14:tracePt t="113281" x="3946525" y="3536950"/>
          <p14:tracePt t="113299" x="3822700" y="3482975"/>
          <p14:tracePt t="113315" x="3776663" y="3473450"/>
          <p14:tracePt t="113331" x="3751263" y="3465513"/>
          <p14:tracePt t="113348" x="3732213" y="3455988"/>
          <p14:tracePt t="113365" x="3714750" y="3446463"/>
          <p14:tracePt t="113381" x="3697288" y="3446463"/>
          <p14:tracePt t="113398" x="3679825" y="3438525"/>
          <p14:tracePt t="113415" x="3643313" y="3419475"/>
          <p14:tracePt t="113431" x="3581400" y="3402013"/>
          <p14:tracePt t="113449" x="3509963" y="3357563"/>
          <p14:tracePt t="113465" x="3411538" y="3286125"/>
          <p14:tracePt t="113481" x="3375025" y="3259138"/>
          <p14:tracePt t="113498" x="3340100" y="3241675"/>
          <p14:tracePt t="113514" x="3313113" y="3224213"/>
          <p14:tracePt t="113531" x="3276600" y="3205163"/>
          <p14:tracePt t="113547" x="3251200" y="3179763"/>
          <p14:tracePt t="113564" x="3232150" y="3170238"/>
          <p14:tracePt t="113581" x="3197225" y="3143250"/>
          <p14:tracePt t="113597" x="3179763" y="3125788"/>
          <p14:tracePt t="113614" x="3160713" y="3116263"/>
          <p14:tracePt t="113631" x="3152775" y="3108325"/>
          <p14:tracePt t="113647" x="3143250" y="3098800"/>
          <p14:tracePt t="113664" x="3133725" y="3098800"/>
          <p14:tracePt t="113681" x="3133725" y="3089275"/>
          <p14:tracePt t="113714" x="3125788" y="3081338"/>
          <p14:tracePt t="113744" x="3116263" y="3071813"/>
          <p14:tracePt t="113772" x="3108325" y="3071813"/>
          <p14:tracePt t="113779" x="3108325" y="3062288"/>
          <p14:tracePt t="113792" x="3098800" y="3062288"/>
          <p14:tracePt t="113806" x="3089275" y="3054350"/>
          <p14:tracePt t="113815" x="3081338" y="3054350"/>
          <p14:tracePt t="113832" x="3071813" y="3044825"/>
          <p14:tracePt t="113854" x="3062288" y="3044825"/>
          <p14:tracePt t="113957" x="3071813" y="3044825"/>
          <p14:tracePt t="113977" x="3081338" y="3044825"/>
          <p14:tracePt t="113990" x="3089275" y="3044825"/>
          <p14:tracePt t="114004" x="3098800" y="3044825"/>
          <p14:tracePt t="114025" x="3108325" y="3044825"/>
          <p14:tracePt t="114039" x="3116263" y="3044825"/>
          <p14:tracePt t="114052" x="3125788" y="3044825"/>
          <p14:tracePt t="114066" x="3133725" y="3044825"/>
          <p14:tracePt t="114083" x="3152775" y="3044825"/>
          <p14:tracePt t="114100" x="3187700" y="3044825"/>
          <p14:tracePt t="114114" x="3205163" y="3044825"/>
          <p14:tracePt t="114131" x="3224213" y="3044825"/>
          <p14:tracePt t="114148" x="3251200" y="3044825"/>
          <p14:tracePt t="114165" x="3268663" y="3044825"/>
          <p14:tracePt t="114181" x="3276600" y="3044825"/>
          <p14:tracePt t="114198" x="3286125" y="3044825"/>
          <p14:tracePt t="114231" x="3295650" y="3044825"/>
          <p14:tracePt t="114490" x="3322638" y="3054350"/>
          <p14:tracePt t="114496" x="3375025" y="3081338"/>
          <p14:tracePt t="114503" x="3465513" y="3125788"/>
          <p14:tracePt t="114514" x="3571875" y="3170238"/>
          <p14:tracePt t="114531" x="3973513" y="3348038"/>
          <p14:tracePt t="114547" x="4313238" y="3500438"/>
          <p14:tracePt t="114564" x="4527550" y="3633788"/>
          <p14:tracePt t="114581" x="4598988" y="3679825"/>
          <p14:tracePt t="114597" x="4768850" y="3803650"/>
          <p14:tracePt t="114614" x="4911725" y="3919538"/>
          <p14:tracePt t="114631" x="4991100" y="3990975"/>
          <p14:tracePt t="114647" x="5054600" y="4054475"/>
          <p14:tracePt t="114664" x="5072063" y="4081463"/>
          <p14:tracePt t="114681" x="5089525" y="4098925"/>
          <p14:tracePt t="114697" x="5089525" y="4108450"/>
          <p14:tracePt t="114714" x="5099050" y="4125913"/>
          <p14:tracePt t="114731" x="5108575" y="4133850"/>
          <p14:tracePt t="114749" x="5126038" y="4160838"/>
          <p14:tracePt t="114765" x="5153025" y="4179888"/>
          <p14:tracePt t="114781" x="5197475" y="4214813"/>
          <p14:tracePt t="114798" x="5295900" y="4286250"/>
          <p14:tracePt t="114815" x="5367338" y="4340225"/>
          <p14:tracePt t="114831" x="5402263" y="4375150"/>
          <p14:tracePt t="114848" x="5446713" y="4419600"/>
          <p14:tracePt t="114865" x="5483225" y="4465638"/>
          <p14:tracePt t="114881" x="5500688" y="4483100"/>
          <p14:tracePt t="114898" x="5518150" y="4510088"/>
          <p14:tracePt t="114914" x="5537200" y="4527550"/>
          <p14:tracePt t="114931" x="5545138" y="4537075"/>
          <p14:tracePt t="114948" x="5554663" y="4545013"/>
          <p14:tracePt t="114965" x="5562600" y="4554538"/>
          <p14:tracePt t="114981" x="5562600" y="4562475"/>
          <p14:tracePt t="114998" x="5572125" y="4562475"/>
          <p14:tracePt t="115015" x="5572125" y="4572000"/>
          <p14:tracePt t="115297" x="5572125" y="4562475"/>
          <p14:tracePt t="115325" x="5572125" y="4554538"/>
          <p14:tracePt t="115352" x="5581650" y="4554538"/>
          <p14:tracePt t="115428" x="5581650" y="4545013"/>
          <p14:tracePt t="115455" x="5589588" y="4545013"/>
          <p14:tracePt t="115523" x="5589588" y="4537075"/>
          <p14:tracePt t="115549" x="5599113" y="4537075"/>
          <p14:tracePt t="115576" x="5608638" y="4537075"/>
          <p14:tracePt t="115603" x="5616575" y="4537075"/>
          <p14:tracePt t="115624" x="5616575" y="4527550"/>
          <p14:tracePt t="115638" x="5626100" y="4527550"/>
          <p14:tracePt t="115644" x="5626100" y="4518025"/>
          <p14:tracePt t="115666" x="5634038" y="4518025"/>
          <p14:tracePt t="115686" x="5643563" y="4518025"/>
          <p14:tracePt t="115721" x="5653088" y="4518025"/>
          <p14:tracePt t="115797" x="5661025" y="4518025"/>
          <p14:tracePt t="115804" x="5661025" y="4510088"/>
          <p14:tracePt t="115879" x="5661025" y="4500563"/>
          <p14:tracePt t="115906" x="5661025" y="4491038"/>
          <p14:tracePt t="115920" x="5661025" y="4483100"/>
          <p14:tracePt t="115927" x="5653088" y="4483100"/>
          <p14:tracePt t="115934" x="5653088" y="4473575"/>
          <p14:tracePt t="115948" x="5643563" y="4465638"/>
          <p14:tracePt t="115965" x="5643563" y="4446588"/>
          <p14:tracePt t="115981" x="5634038" y="4429125"/>
          <p14:tracePt t="115998" x="5634038" y="4411663"/>
          <p14:tracePt t="116015" x="5634038" y="4367213"/>
          <p14:tracePt t="116031" x="5653088" y="4295775"/>
          <p14:tracePt t="116049" x="5680075" y="4116388"/>
          <p14:tracePt t="116065" x="5688013" y="3946525"/>
          <p14:tracePt t="116081" x="5680075" y="3830638"/>
          <p14:tracePt t="116099" x="5634038" y="3724275"/>
          <p14:tracePt t="116115" x="5589588" y="3633788"/>
          <p14:tracePt t="116131" x="5473700" y="3438525"/>
          <p14:tracePt t="116148" x="5322888" y="3303588"/>
          <p14:tracePt t="116165" x="5062538" y="3143250"/>
          <p14:tracePt t="116181" x="4919663" y="3089275"/>
          <p14:tracePt t="116199" x="4786313" y="3036888"/>
          <p14:tracePt t="116215" x="4500563" y="2946400"/>
          <p14:tracePt t="116231" x="4384675" y="2911475"/>
          <p14:tracePt t="116248" x="4295775" y="2874963"/>
          <p14:tracePt t="116265" x="4197350" y="2867025"/>
          <p14:tracePt t="116282" x="4000500" y="2840038"/>
          <p14:tracePt t="116298" x="3929063" y="2822575"/>
          <p14:tracePt t="116316" x="3848100" y="2813050"/>
          <p14:tracePt t="116331" x="3813175" y="2813050"/>
          <p14:tracePt t="116348" x="3786188" y="2813050"/>
          <p14:tracePt t="116365" x="3732213" y="2822575"/>
          <p14:tracePt t="116381" x="3697288" y="2822575"/>
          <p14:tracePt t="116398" x="3660775" y="2830513"/>
          <p14:tracePt t="116415" x="3616325" y="2847975"/>
          <p14:tracePt t="116432" x="3571875" y="2867025"/>
          <p14:tracePt t="116448" x="3544888" y="2884488"/>
          <p14:tracePt t="116466" x="3509963" y="2894013"/>
          <p14:tracePt t="116481" x="3473450" y="2919413"/>
          <p14:tracePt t="116498" x="3455988" y="2938463"/>
          <p14:tracePt t="116514" x="3429000" y="2965450"/>
          <p14:tracePt t="116531" x="3419475" y="2982913"/>
          <p14:tracePt t="116548" x="3402013" y="2990850"/>
          <p14:tracePt t="116564" x="3402013" y="3000375"/>
          <p14:tracePt t="116581" x="3394075" y="3009900"/>
          <p14:tracePt t="116597" x="3394075" y="3036888"/>
          <p14:tracePt t="116614" x="3375025" y="3054350"/>
          <p14:tracePt t="116631" x="3357563" y="3098800"/>
          <p14:tracePt t="116647" x="3357563" y="3116263"/>
          <p14:tracePt t="116664" x="3340100" y="3152775"/>
          <p14:tracePt t="116681" x="3330575" y="3170238"/>
          <p14:tracePt t="116697" x="3322638" y="3197225"/>
          <p14:tracePt t="116714" x="3322638" y="3214688"/>
          <p14:tracePt t="116731" x="3322638" y="3232150"/>
          <p14:tracePt t="116747" x="3313113" y="3241675"/>
          <p14:tracePt t="116781" x="3303588" y="3241675"/>
          <p14:tracePt t="117015" x="3313113" y="3241675"/>
          <p14:tracePt t="117033" x="3303588" y="3241675"/>
          <p14:tracePt t="118040" x="3330575" y="3259138"/>
          <p14:tracePt t="118048" x="3367088" y="3303588"/>
          <p14:tracePt t="118055" x="3394075" y="3357563"/>
          <p14:tracePt t="118065" x="3429000" y="3402013"/>
          <p14:tracePt t="118081" x="3527425" y="3589338"/>
          <p14:tracePt t="118098" x="3562350" y="3697288"/>
          <p14:tracePt t="118115" x="3589338" y="3768725"/>
          <p14:tracePt t="118131" x="3625850" y="3894138"/>
          <p14:tracePt t="118149" x="3670300" y="4027488"/>
          <p14:tracePt t="118165" x="3697288" y="4098925"/>
          <p14:tracePt t="118181" x="3724275" y="4179888"/>
          <p14:tracePt t="118198" x="3776663" y="4276725"/>
          <p14:tracePt t="118215" x="3813175" y="4348163"/>
          <p14:tracePt t="118231" x="3830638" y="4402138"/>
          <p14:tracePt t="118248" x="3857625" y="4456113"/>
          <p14:tracePt t="118266" x="3875088" y="4510088"/>
          <p14:tracePt t="118282" x="3894138" y="4545013"/>
          <p14:tracePt t="118298" x="3902075" y="4572000"/>
          <p14:tracePt t="118314" x="3911600" y="4616450"/>
          <p14:tracePt t="118331" x="3911600" y="4633913"/>
          <p14:tracePt t="118348" x="3919538" y="4660900"/>
          <p14:tracePt t="118365" x="3929063" y="4670425"/>
          <p14:tracePt t="118382" x="3938588" y="4679950"/>
          <p14:tracePt t="118416" x="3938588" y="4697413"/>
          <p14:tracePt t="118431" x="3946525" y="4697413"/>
          <p14:tracePt t="118448" x="3956050" y="4697413"/>
          <p14:tracePt t="118465" x="3973513" y="4714875"/>
          <p14:tracePt t="118481" x="3990975" y="4732338"/>
          <p14:tracePt t="118485" x="4010025" y="4741863"/>
          <p14:tracePt t="118498" x="4027488" y="4751388"/>
          <p14:tracePt t="118514" x="4089400" y="4795838"/>
          <p14:tracePt t="118531" x="4152900" y="4822825"/>
          <p14:tracePt t="118547" x="4197350" y="4840288"/>
          <p14:tracePt t="118564" x="4232275" y="4857750"/>
          <p14:tracePt t="118581" x="4286250" y="4875213"/>
          <p14:tracePt t="118597" x="4313238" y="4894263"/>
          <p14:tracePt t="118614" x="4330700" y="4894263"/>
          <p14:tracePt t="118631" x="4340225" y="4902200"/>
          <p14:tracePt t="118647" x="4348163" y="4902200"/>
          <p14:tracePt t="118664" x="4367213" y="4902200"/>
          <p14:tracePt t="118681" x="4375150" y="4902200"/>
          <p14:tracePt t="118697" x="4384675" y="4902200"/>
          <p14:tracePt t="118714" x="4384675" y="4894263"/>
          <p14:tracePt t="118731" x="4402138" y="4884738"/>
          <p14:tracePt t="118747" x="4419600" y="4875213"/>
          <p14:tracePt t="118765" x="4491038" y="4867275"/>
          <p14:tracePt t="118781" x="4581525" y="4840288"/>
          <p14:tracePt t="118798" x="4643438" y="4822825"/>
          <p14:tracePt t="118814" x="4687888" y="4813300"/>
          <p14:tracePt t="118831" x="4705350" y="4813300"/>
          <p14:tracePt t="118848" x="4724400" y="4803775"/>
          <p14:tracePt t="118865" x="4732338" y="4803775"/>
          <p14:tracePt t="118881" x="4741863" y="4803775"/>
          <p14:tracePt t="118898" x="4751388" y="4803775"/>
          <p14:tracePt t="118915" x="4759325" y="4803775"/>
          <p14:tracePt t="118964" x="4759325" y="4795838"/>
          <p14:tracePt t="119019" x="4759325" y="4786313"/>
          <p14:tracePt t="119033" x="4768850" y="4786313"/>
          <p14:tracePt t="119040" x="4768850" y="4776788"/>
          <p14:tracePt t="119048" x="4776788" y="4776788"/>
          <p14:tracePt t="119066" x="4795838" y="4768850"/>
          <p14:tracePt t="119081" x="4813300" y="4768850"/>
          <p14:tracePt t="119098" x="4848225" y="4751388"/>
          <p14:tracePt t="119115" x="4902200" y="4741863"/>
          <p14:tracePt t="119131" x="4946650" y="4732338"/>
          <p14:tracePt t="119148" x="4973638" y="4724400"/>
          <p14:tracePt t="119165" x="5010150" y="4724400"/>
          <p14:tracePt t="119182" x="5037138" y="4714875"/>
          <p14:tracePt t="119198" x="5054600" y="4714875"/>
          <p14:tracePt t="119215" x="5072063" y="4705350"/>
          <p14:tracePt t="119231" x="5099050" y="4705350"/>
          <p14:tracePt t="119248" x="5116513" y="4705350"/>
          <p14:tracePt t="119265" x="5143500" y="4705350"/>
          <p14:tracePt t="119282" x="5160963" y="4705350"/>
          <p14:tracePt t="119298" x="5170488" y="4705350"/>
          <p14:tracePt t="119315" x="5180013" y="4705350"/>
          <p14:tracePt t="119348" x="5187950" y="4705350"/>
          <p14:tracePt t="119365" x="5197475" y="4705350"/>
          <p14:tracePt t="119383" x="5205413" y="4705350"/>
          <p14:tracePt t="119398" x="5214938" y="4705350"/>
          <p14:tracePt t="119415" x="5232400" y="4705350"/>
          <p14:tracePt t="119448" x="5241925" y="4705350"/>
          <p14:tracePt t="119478" x="5251450" y="4705350"/>
          <p14:tracePt t="119598" x="5251450" y="4714875"/>
          <p14:tracePt t="119680" x="5259388" y="4714875"/>
          <p14:tracePt t="119687" x="5268913" y="4714875"/>
          <p14:tracePt t="119697" x="5276850" y="4724400"/>
          <p14:tracePt t="119715" x="5313363" y="4724400"/>
          <p14:tracePt t="119731" x="5340350" y="4724400"/>
          <p14:tracePt t="119748" x="5367338" y="4724400"/>
          <p14:tracePt t="119764" x="5394325" y="4724400"/>
          <p14:tracePt t="119781" x="5411788" y="4724400"/>
          <p14:tracePt t="119798" x="5419725" y="4732338"/>
          <p14:tracePt t="119814" x="5438775" y="4741863"/>
          <p14:tracePt t="119832" x="5446713" y="4741863"/>
          <p14:tracePt t="119848" x="5456238" y="4741863"/>
          <p14:tracePt t="119881" x="5465763" y="4741863"/>
          <p14:tracePt t="120763" x="5491163" y="4741863"/>
          <p14:tracePt t="120770" x="5510213" y="4751388"/>
          <p14:tracePt t="120782" x="5545138" y="4759325"/>
          <p14:tracePt t="120798" x="5581650" y="4759325"/>
          <p14:tracePt t="120815" x="5608638" y="4768850"/>
          <p14:tracePt t="120831" x="5634038" y="4776788"/>
          <p14:tracePt t="120848" x="5653088" y="4776788"/>
          <p14:tracePt t="120865" x="5661025" y="4786313"/>
          <p14:tracePt t="120881" x="5670550" y="4786313"/>
          <p14:tracePt t="120899" x="5688013" y="4786313"/>
          <p14:tracePt t="120932" x="5697538" y="4786313"/>
          <p14:tracePt t="120996" x="5705475" y="4786313"/>
          <p14:tracePt t="121084" x="5705475" y="4776788"/>
          <p14:tracePt t="121105" x="5705475" y="4768850"/>
          <p14:tracePt t="121187" x="5705475" y="4759325"/>
          <p14:tracePt t="121296" x="5715000" y="4759325"/>
          <p14:tracePt t="121303" x="5724525" y="4759325"/>
          <p14:tracePt t="121317" x="5732463" y="4759325"/>
          <p14:tracePt t="121331" x="5751513" y="4759325"/>
          <p14:tracePt t="121348" x="5776913" y="4759325"/>
          <p14:tracePt t="121365" x="5813425" y="4759325"/>
          <p14:tracePt t="121381" x="5830888" y="4759325"/>
          <p14:tracePt t="121398" x="5867400" y="4759325"/>
          <p14:tracePt t="121415" x="5884863" y="4759325"/>
          <p14:tracePt t="121432" x="5902325" y="4759325"/>
          <p14:tracePt t="121448" x="5919788" y="4759325"/>
          <p14:tracePt t="121466" x="5929313" y="4759325"/>
          <p14:tracePt t="121482" x="5938838" y="4759325"/>
          <p14:tracePt t="121498" x="5946775" y="4759325"/>
          <p14:tracePt t="121514" x="5965825" y="4759325"/>
          <p14:tracePt t="121547" x="5973763" y="4759325"/>
          <p14:tracePt t="121568" x="5983288" y="4759325"/>
          <p14:tracePt t="121602" x="5991225" y="4759325"/>
          <p14:tracePt t="121905" x="5991225" y="4751388"/>
          <p14:tracePt t="121960" x="6000750" y="4751388"/>
          <p14:tracePt t="121980" x="6010275" y="4751388"/>
          <p14:tracePt t="121994" x="6027738" y="4751388"/>
          <p14:tracePt t="122007" x="6037263" y="4751388"/>
          <p14:tracePt t="122022" x="6045200" y="4751388"/>
          <p14:tracePt t="122031" x="6062663" y="4751388"/>
          <p14:tracePt t="122048" x="6081713" y="4751388"/>
          <p14:tracePt t="122064" x="6099175" y="4751388"/>
          <p14:tracePt t="122082" x="6108700" y="4751388"/>
          <p14:tracePt t="122100" x="6116638" y="4751388"/>
          <p14:tracePt t="122115" x="6126163" y="4751388"/>
          <p14:tracePt t="122148" x="6134100" y="4751388"/>
          <p14:tracePt t="122594" x="6134100" y="4741863"/>
          <p14:tracePt t="122733" x="6134100" y="4751388"/>
          <p14:tracePt t="122787" x="6134100" y="4759325"/>
          <p14:tracePt t="122883" x="6126163" y="4759325"/>
          <p14:tracePt t="122965" x="6116638" y="4759325"/>
          <p14:tracePt t="122985" x="6116638" y="4768850"/>
          <p14:tracePt t="123027" x="6116638" y="4776788"/>
          <p14:tracePt t="123061" x="6108700" y="4776788"/>
          <p14:tracePt t="123095" x="6099175" y="4776788"/>
          <p14:tracePt t="123129" x="6089650" y="4776788"/>
          <p14:tracePt t="123143" x="6089650" y="4786313"/>
          <p14:tracePt t="123991" x="6062663" y="4786313"/>
          <p14:tracePt t="123998" x="6037263" y="4795838"/>
          <p14:tracePt t="124005" x="6000750" y="4803775"/>
          <p14:tracePt t="124015" x="5973763" y="4813300"/>
          <p14:tracePt t="124031" x="5902325" y="4840288"/>
          <p14:tracePt t="124048" x="5848350" y="4848225"/>
          <p14:tracePt t="124065" x="5768975" y="4875213"/>
          <p14:tracePt t="124081" x="5724525" y="4884738"/>
          <p14:tracePt t="124101" x="5680075" y="4884738"/>
          <p14:tracePt t="124114" x="5653088" y="4884738"/>
          <p14:tracePt t="124131" x="5626100" y="4884738"/>
          <p14:tracePt t="124148" x="5589588" y="4884738"/>
          <p14:tracePt t="124165" x="5562600" y="4884738"/>
          <p14:tracePt t="124181" x="5537200" y="4884738"/>
          <p14:tracePt t="124198" x="5518150" y="4875213"/>
          <p14:tracePt t="124215" x="5500688" y="4875213"/>
          <p14:tracePt t="124231" x="5491163" y="4875213"/>
          <p14:tracePt t="124264" x="5483225" y="4867275"/>
          <p14:tracePt t="124282" x="5473700" y="4867275"/>
          <p14:tracePt t="124340" x="5465763" y="4867275"/>
          <p14:tracePt t="124360" x="5456238" y="4857750"/>
          <p14:tracePt t="124368" x="5446713" y="4857750"/>
          <p14:tracePt t="124381" x="5411788" y="4848225"/>
          <p14:tracePt t="124398" x="5375275" y="4848225"/>
          <p14:tracePt t="124415" x="5340350" y="4840288"/>
          <p14:tracePt t="124431" x="5295900" y="4830763"/>
          <p14:tracePt t="124448" x="5268913" y="4822825"/>
          <p14:tracePt t="124465" x="5241925" y="4822825"/>
          <p14:tracePt t="124481" x="5232400" y="4813300"/>
          <p14:tracePt t="124497" x="5214938" y="4813300"/>
          <p14:tracePt t="124514" x="5205413" y="4813300"/>
          <p14:tracePt t="124531" x="5205413" y="4803775"/>
          <p14:tracePt t="124547" x="5197475" y="4803775"/>
          <p14:tracePt t="124581" x="5187950" y="4803775"/>
          <p14:tracePt t="124597" x="5187950" y="4786313"/>
          <p14:tracePt t="124645" x="5187950" y="4776788"/>
          <p14:tracePt t="124723" x="5187950" y="4768850"/>
          <p14:tracePt t="124750" x="5197475" y="4768850"/>
          <p14:tracePt t="124777" x="5205413" y="4768850"/>
          <p14:tracePt t="124812" x="5214938" y="4768850"/>
          <p14:tracePt t="124825" x="5224463" y="4768850"/>
          <p14:tracePt t="124859" x="5232400" y="4768850"/>
          <p14:tracePt t="124894" x="5241925" y="4768850"/>
          <p14:tracePt t="124921" x="5251450" y="4768850"/>
          <p14:tracePt t="124935" x="5259388" y="4768850"/>
          <p14:tracePt t="124962" x="5268913" y="4768850"/>
          <p14:tracePt t="124983" x="5276850" y="4768850"/>
          <p14:tracePt t="125003" x="5286375" y="4768850"/>
          <p14:tracePt t="125010" x="5295900" y="4768850"/>
          <p14:tracePt t="125023" x="5303838" y="4768850"/>
          <p14:tracePt t="125044" x="5313363" y="4768850"/>
          <p14:tracePt t="125071" x="5322888" y="4768850"/>
          <p14:tracePt t="125085" x="5330825" y="4768850"/>
          <p14:tracePt t="125092" x="5330825" y="4759325"/>
          <p14:tracePt t="125119" x="5340350" y="4759325"/>
          <p14:tracePt t="125140" x="5348288" y="4759325"/>
          <p14:tracePt t="125174" x="5357813" y="4759325"/>
          <p14:tracePt t="125201" x="5367338" y="4759325"/>
          <p14:tracePt t="125222" x="5375275" y="4759325"/>
          <p14:tracePt t="125235" x="5384800" y="4759325"/>
          <p14:tracePt t="125250" x="5394325" y="4759325"/>
          <p14:tracePt t="125263" x="5402263" y="4759325"/>
          <p14:tracePt t="125270" x="5411788" y="4759325"/>
          <p14:tracePt t="125282" x="5419725" y="4759325"/>
          <p14:tracePt t="125298" x="5429250" y="4759325"/>
          <p14:tracePt t="125314" x="5438775" y="4759325"/>
          <p14:tracePt t="125331" x="5456238" y="4759325"/>
          <p14:tracePt t="125366" x="5465763" y="4759325"/>
          <p14:tracePt t="125381" x="5473700" y="4759325"/>
          <p14:tracePt t="125400" x="5483225" y="4759325"/>
          <p14:tracePt t="125420" x="5491163" y="4759325"/>
          <p14:tracePt t="125434" x="5500688" y="4759325"/>
          <p14:tracePt t="125448" x="5510213" y="4759325"/>
          <p14:tracePt t="125465" x="5518150" y="4759325"/>
          <p14:tracePt t="125481" x="5527675" y="4759325"/>
          <p14:tracePt t="125498" x="5537200" y="4759325"/>
          <p14:tracePt t="125521" x="5545138" y="4759325"/>
          <p14:tracePt t="125531" x="5545138" y="4768850"/>
          <p14:tracePt t="125548" x="5554663" y="4768850"/>
          <p14:tracePt t="125564" x="5562600" y="4768850"/>
          <p14:tracePt t="125651" x="5572125" y="4768850"/>
          <p14:tracePt t="125720" x="5581650" y="4768850"/>
          <p14:tracePt t="125726" x="5589588" y="4768850"/>
          <p14:tracePt t="125740" x="5599113" y="4768850"/>
          <p14:tracePt t="125747" x="5608638" y="4768850"/>
          <p14:tracePt t="125764" x="5634038" y="4768850"/>
          <p14:tracePt t="125781" x="5680075" y="4768850"/>
          <p14:tracePt t="125797" x="5705475" y="4768850"/>
          <p14:tracePt t="125816" x="5759450" y="4768850"/>
          <p14:tracePt t="125831" x="5776913" y="4768850"/>
          <p14:tracePt t="125848" x="5803900" y="4768850"/>
          <p14:tracePt t="125864" x="5830888" y="4768850"/>
          <p14:tracePt t="125881" x="5848350" y="4768850"/>
          <p14:tracePt t="125898" x="5875338" y="4768850"/>
          <p14:tracePt t="125914" x="5894388" y="4768850"/>
          <p14:tracePt t="125932" x="5911850" y="4768850"/>
          <p14:tracePt t="125948" x="5919788" y="4768850"/>
          <p14:tracePt t="125964" x="5929313" y="4768850"/>
          <p14:tracePt t="125981" x="5956300" y="4768850"/>
          <p14:tracePt t="125984" x="5965825" y="4768850"/>
          <p14:tracePt t="125998" x="5991225" y="4768850"/>
          <p14:tracePt t="126014" x="6037263" y="4759325"/>
          <p14:tracePt t="126031" x="6062663" y="4759325"/>
          <p14:tracePt t="126048" x="6089650" y="4759325"/>
          <p14:tracePt t="126065" x="6099175" y="4751388"/>
          <p14:tracePt t="126082" x="6108700" y="4751388"/>
          <p14:tracePt t="126100" x="6116638" y="4751388"/>
          <p14:tracePt t="126125" x="6126163" y="4741863"/>
          <p14:tracePt t="126186" x="6126163" y="4732338"/>
          <p14:tracePt t="126214" x="6116638" y="4732338"/>
          <p14:tracePt t="126220" x="6116638" y="4724400"/>
          <p14:tracePt t="126241" x="6108700" y="4724400"/>
          <p14:tracePt t="126248" x="6108700" y="4714875"/>
          <p14:tracePt t="126264" x="6099175" y="4714875"/>
          <p14:tracePt t="126281" x="6081713" y="4705350"/>
          <p14:tracePt t="126299" x="6072188" y="4697413"/>
          <p14:tracePt t="126315" x="6045200" y="4687888"/>
          <p14:tracePt t="126331" x="6027738" y="4679950"/>
          <p14:tracePt t="126349" x="5973763" y="4643438"/>
          <p14:tracePt t="126365" x="5884863" y="4572000"/>
          <p14:tracePt t="126381" x="5732463" y="4456113"/>
          <p14:tracePt t="126398" x="5438775" y="4276725"/>
          <p14:tracePt t="126415" x="5313363" y="4205288"/>
          <p14:tracePt t="126431" x="5232400" y="4143375"/>
          <p14:tracePt t="126448" x="5160963" y="4098925"/>
          <p14:tracePt t="126466" x="4983163" y="4017963"/>
          <p14:tracePt t="126481" x="4786313" y="3946525"/>
          <p14:tracePt t="126497" x="4633913" y="3894138"/>
          <p14:tracePt t="126500" x="4562475" y="3867150"/>
          <p14:tracePt t="126514" x="4429125" y="3813175"/>
          <p14:tracePt t="126531" x="4251325" y="3759200"/>
          <p14:tracePt t="126547" x="4108450" y="3714750"/>
          <p14:tracePt t="126564" x="4062413" y="3687763"/>
          <p14:tracePt t="126581" x="3965575" y="3643313"/>
          <p14:tracePt t="126597" x="3884613" y="3616325"/>
          <p14:tracePt t="126614" x="3803650" y="3589338"/>
          <p14:tracePt t="126631" x="3697288" y="3544888"/>
          <p14:tracePt t="126647" x="3643313" y="3527425"/>
          <p14:tracePt t="126664" x="3571875" y="3500438"/>
          <p14:tracePt t="126681" x="3517900" y="3490913"/>
          <p14:tracePt t="126697" x="3455988" y="3465513"/>
          <p14:tracePt t="126714" x="3419475" y="3446463"/>
          <p14:tracePt t="126732" x="3375025" y="3429000"/>
          <p14:tracePt t="126748" x="3367088" y="3419475"/>
          <p14:tracePt t="126765" x="3348038" y="3411538"/>
          <p14:tracePt t="126781" x="3322638" y="3394075"/>
          <p14:tracePt t="126798" x="3313113" y="3384550"/>
          <p14:tracePt t="126814" x="3295650" y="3375025"/>
          <p14:tracePt t="126831" x="3276600" y="3357563"/>
          <p14:tracePt t="126848" x="3259138" y="3340100"/>
          <p14:tracePt t="126865" x="3241675" y="3330575"/>
          <p14:tracePt t="126883" x="3232150" y="3313113"/>
          <p14:tracePt t="126898" x="3224213" y="3303588"/>
          <p14:tracePt t="126915" x="3214688" y="3295650"/>
          <p14:tracePt t="126931" x="3205163" y="3268663"/>
          <p14:tracePt t="126948" x="3197225" y="3251200"/>
          <p14:tracePt t="126965" x="3179763" y="3241675"/>
          <p14:tracePt t="126981" x="3170238" y="3205163"/>
          <p14:tracePt t="126999" x="3152775" y="3179763"/>
          <p14:tracePt t="127015" x="3143250" y="3152775"/>
          <p14:tracePt t="127031" x="3143250" y="3143250"/>
          <p14:tracePt t="127048" x="3133725" y="3116263"/>
          <p14:tracePt t="127065" x="3125788" y="3108325"/>
          <p14:tracePt t="127081" x="3116263" y="3089275"/>
          <p14:tracePt t="127098" x="3108325" y="3081338"/>
          <p14:tracePt t="127115" x="3108325" y="3071813"/>
          <p14:tracePt t="127131" x="3098800" y="3054350"/>
          <p14:tracePt t="127165" x="3089275" y="3054350"/>
          <p14:tracePt t="127315" x="3089275" y="3062288"/>
          <p14:tracePt t="127506" x="3098800" y="3062288"/>
          <p14:tracePt t="127539" x="3108325" y="3062288"/>
          <p14:tracePt t="127552" x="3116263" y="3062288"/>
          <p14:tracePt t="127559" x="3116263" y="3054350"/>
          <p14:tracePt t="127572" x="3125788" y="3054350"/>
          <p14:tracePt t="127587" x="3133725" y="3054350"/>
          <p14:tracePt t="127600" x="3143250" y="3054350"/>
          <p14:tracePt t="127620" x="3152775" y="3054350"/>
          <p14:tracePt t="127631" x="3160713" y="3054350"/>
          <p14:tracePt t="127647" x="3170238" y="3054350"/>
          <p14:tracePt t="127664" x="3197225" y="3054350"/>
          <p14:tracePt t="127681" x="3205163" y="3054350"/>
          <p14:tracePt t="127697" x="3224213" y="3054350"/>
          <p14:tracePt t="127714" x="3232150" y="3062288"/>
          <p14:tracePt t="127731" x="3251200" y="3062288"/>
          <p14:tracePt t="127747" x="3259138" y="3071813"/>
          <p14:tracePt t="127765" x="3268663" y="3081338"/>
          <p14:tracePt t="127799" x="3276600" y="3089275"/>
          <p14:tracePt t="127814" x="3286125" y="3089275"/>
          <p14:tracePt t="127831" x="3286125" y="3098800"/>
          <p14:tracePt t="127848" x="3286125" y="3108325"/>
          <p14:tracePt t="127883" x="3286125" y="3116263"/>
          <p14:tracePt t="127902" x="3286125" y="3125788"/>
          <p14:tracePt t="127923" x="3286125" y="3133725"/>
          <p14:tracePt t="127931" x="3286125" y="3143250"/>
          <p14:tracePt t="127949" x="3286125" y="3152775"/>
          <p14:tracePt t="127965" x="3286125" y="3160713"/>
          <p14:tracePt t="127981" x="3286125" y="3179763"/>
          <p14:tracePt t="127998" x="3286125" y="3197225"/>
          <p14:tracePt t="128015" x="3286125" y="3224213"/>
          <p14:tracePt t="128032" x="3303588" y="3259138"/>
          <p14:tracePt t="128048" x="3322638" y="3286125"/>
          <p14:tracePt t="128066" x="3357563" y="3340100"/>
          <p14:tracePt t="128081" x="3384550" y="3384550"/>
          <p14:tracePt t="128100" x="3438525" y="3455988"/>
          <p14:tracePt t="128116" x="3490913" y="3536950"/>
          <p14:tracePt t="128131" x="3554413" y="3616325"/>
          <p14:tracePt t="128148" x="3643313" y="3732213"/>
          <p14:tracePt t="128165" x="3724275" y="3822700"/>
          <p14:tracePt t="128182" x="3902075" y="4017963"/>
          <p14:tracePt t="128198" x="4000500" y="4133850"/>
          <p14:tracePt t="128215" x="4081463" y="4232275"/>
          <p14:tracePt t="128231" x="4214813" y="4375150"/>
          <p14:tracePt t="128248" x="4348163" y="4473575"/>
          <p14:tracePt t="128265" x="4572000" y="4633913"/>
          <p14:tracePt t="128281" x="4679950" y="4705350"/>
          <p14:tracePt t="128299" x="4776788" y="4776788"/>
          <p14:tracePt t="128315" x="4848225" y="4795838"/>
          <p14:tracePt t="128332" x="4956175" y="4830763"/>
          <p14:tracePt t="128348" x="5010150" y="4840288"/>
          <p14:tracePt t="128365" x="5045075" y="4857750"/>
          <p14:tracePt t="128381" x="5072063" y="4867275"/>
          <p14:tracePt t="128398" x="5099050" y="4875213"/>
          <p14:tracePt t="128415" x="5108575" y="4894263"/>
          <p14:tracePt t="128431" x="5126038" y="4902200"/>
          <p14:tracePt t="128448" x="5143500" y="4911725"/>
          <p14:tracePt t="128465" x="5160963" y="4919663"/>
          <p14:tracePt t="128483" x="5180013" y="4929188"/>
          <p14:tracePt t="128498" x="5197475" y="4929188"/>
          <p14:tracePt t="128514" x="5205413" y="4938713"/>
          <p14:tracePt t="128531" x="5224463" y="4938713"/>
          <p14:tracePt t="128565" x="5232400" y="4938713"/>
          <p14:tracePt t="128612" x="5232400" y="4929188"/>
          <p14:tracePt t="128619" x="5232400" y="4919663"/>
          <p14:tracePt t="128639" x="5232400" y="4911725"/>
          <p14:tracePt t="128653" x="5232400" y="4902200"/>
          <p14:tracePt t="128667" x="5232400" y="4894263"/>
          <p14:tracePt t="128681" x="5232400" y="4884738"/>
          <p14:tracePt t="128697" x="5232400" y="4875213"/>
          <p14:tracePt t="128722" x="5232400" y="4867275"/>
          <p14:tracePt t="128749" x="5232400" y="4857750"/>
          <p14:tracePt t="128846" x="5241925" y="4857750"/>
          <p14:tracePt t="128860" x="5259388" y="4857750"/>
          <p14:tracePt t="128867" x="5268913" y="4857750"/>
          <p14:tracePt t="128881" x="5303838" y="4857750"/>
          <p14:tracePt t="128898" x="5348288" y="4857750"/>
          <p14:tracePt t="128915" x="5402263" y="4857750"/>
          <p14:tracePt t="128931" x="5438775" y="4857750"/>
          <p14:tracePt t="128948" x="5500688" y="4848225"/>
          <p14:tracePt t="128965" x="5554663" y="4848225"/>
          <p14:tracePt t="128982" x="5634038" y="4848225"/>
          <p14:tracePt t="128998" x="5688013" y="4848225"/>
          <p14:tracePt t="129015" x="5715000" y="4848225"/>
          <p14:tracePt t="129031" x="5759450" y="4848225"/>
          <p14:tracePt t="129048" x="5776913" y="4848225"/>
          <p14:tracePt t="129064" x="5822950" y="4840288"/>
          <p14:tracePt t="129081" x="5840413" y="4840288"/>
          <p14:tracePt t="129098" x="5857875" y="4830763"/>
          <p14:tracePt t="129115" x="5875338" y="4830763"/>
          <p14:tracePt t="129133" x="5884863" y="4822825"/>
          <p14:tracePt t="129148" x="5894388" y="4813300"/>
          <p14:tracePt t="129165" x="5911850" y="4813300"/>
          <p14:tracePt t="129181" x="5919788" y="4803775"/>
          <p14:tracePt t="129198" x="5929313" y="4803775"/>
          <p14:tracePt t="129214" x="5938838" y="4803775"/>
          <p14:tracePt t="129231" x="5946775" y="4795838"/>
          <p14:tracePt t="129248" x="5956300" y="4795838"/>
          <p14:tracePt t="129277" x="5956300" y="4786313"/>
          <p14:tracePt t="129305" x="5956300" y="4776788"/>
          <p14:tracePt t="129332" x="5956300" y="4768850"/>
          <p14:tracePt t="129339" x="5946775" y="4768850"/>
          <p14:tracePt t="129348" x="5938838" y="4768850"/>
          <p14:tracePt t="129365" x="5929313" y="4768850"/>
          <p14:tracePt t="129381" x="5911850" y="4768850"/>
          <p14:tracePt t="129398" x="5875338" y="4759325"/>
          <p14:tracePt t="129415" x="5759450" y="4751388"/>
          <p14:tracePt t="129431" x="5670550" y="4751388"/>
          <p14:tracePt t="129448" x="5634038" y="4751388"/>
          <p14:tracePt t="129465" x="5599113" y="4751388"/>
          <p14:tracePt t="129481" x="5572125" y="4751388"/>
          <p14:tracePt t="129497" x="5562600" y="4751388"/>
          <p14:tracePt t="129516" x="5554663" y="4751388"/>
          <p14:tracePt t="129531" x="5545138" y="4751388"/>
          <p14:tracePt t="129549" x="5537200" y="4751388"/>
          <p14:tracePt t="129564" x="5527675" y="4751388"/>
          <p14:tracePt t="129597" x="5518150" y="4751388"/>
          <p14:tracePt t="129610" x="5510213" y="4751388"/>
          <p14:tracePt t="129658" x="5500688" y="4751388"/>
          <p14:tracePt t="129672" x="5500688" y="4759325"/>
          <p14:tracePt t="129686" x="5491163" y="4759325"/>
          <p14:tracePt t="129707" x="5483225" y="4759325"/>
          <p14:tracePt t="129713" x="5473700" y="4759325"/>
          <p14:tracePt t="129735" x="5465763" y="4759325"/>
          <p14:tracePt t="129749" x="5456238" y="4759325"/>
          <p14:tracePt t="129763" x="5446713" y="4759325"/>
          <p14:tracePt t="129776" x="5438775" y="4759325"/>
          <p14:tracePt t="129791" x="5429250" y="4759325"/>
          <p14:tracePt t="129824" x="5419725" y="4759325"/>
          <p14:tracePt t="129886" x="5429250" y="4759325"/>
          <p14:tracePt t="129900" x="5438775" y="4759325"/>
          <p14:tracePt t="129906" x="5446713" y="4759325"/>
          <p14:tracePt t="129920" x="5456238" y="4751388"/>
          <p14:tracePt t="129931" x="5465763" y="4751388"/>
          <p14:tracePt t="129948" x="5483225" y="4751388"/>
          <p14:tracePt t="129965" x="5491163" y="4741863"/>
          <p14:tracePt t="129981" x="5518150" y="4741863"/>
          <p14:tracePt t="129998" x="5537200" y="4732338"/>
          <p14:tracePt t="130015" x="5545138" y="4724400"/>
          <p14:tracePt t="130031" x="5554663" y="4724400"/>
          <p14:tracePt t="130049" x="5572125" y="4724400"/>
          <p14:tracePt t="130065" x="5589588" y="4724400"/>
          <p14:tracePt t="130081" x="5616575" y="4724400"/>
          <p14:tracePt t="130098" x="5643563" y="4724400"/>
          <p14:tracePt t="130115" x="5661025" y="4724400"/>
          <p14:tracePt t="130131" x="5697538" y="4724400"/>
          <p14:tracePt t="130148" x="5715000" y="4724400"/>
          <p14:tracePt t="130165" x="5732463" y="4724400"/>
          <p14:tracePt t="130181" x="5741988" y="4724400"/>
          <p14:tracePt t="130199" x="5759450" y="4724400"/>
          <p14:tracePt t="130214" x="5768975" y="4724400"/>
          <p14:tracePt t="130248" x="5776913" y="4724400"/>
          <p14:tracePt t="130264" x="5786438" y="4724400"/>
          <p14:tracePt t="130283" x="5795963" y="4724400"/>
          <p14:tracePt t="130547" x="5803900" y="4714875"/>
          <p14:tracePt t="130568" x="5813425" y="4714875"/>
          <p14:tracePt t="130588" x="5822950" y="4714875"/>
          <p14:tracePt t="130602" x="5830888" y="4714875"/>
          <p14:tracePt t="130636" x="5830888" y="4705350"/>
          <p14:tracePt t="130670" x="5822950" y="4705350"/>
          <p14:tracePt t="130691" x="5813425" y="4705350"/>
          <p14:tracePt t="130712" x="5803900" y="4705350"/>
          <p14:tracePt t="130727" x="5795963" y="4705350"/>
          <p14:tracePt t="130734" x="5786438" y="4705350"/>
          <p14:tracePt t="130748" x="5776913" y="4705350"/>
          <p14:tracePt t="130765" x="5759450" y="4705350"/>
          <p14:tracePt t="130781" x="5724525" y="4705350"/>
          <p14:tracePt t="130798" x="5680075" y="4705350"/>
          <p14:tracePt t="130815" x="5599113" y="4705350"/>
          <p14:tracePt t="130831" x="5545138" y="4705350"/>
          <p14:tracePt t="130849" x="5456238" y="4705350"/>
          <p14:tracePt t="130865" x="5402263" y="4697413"/>
          <p14:tracePt t="130881" x="5357813" y="4697413"/>
          <p14:tracePt t="130898" x="5286375" y="4697413"/>
          <p14:tracePt t="130915" x="5259388" y="4697413"/>
          <p14:tracePt t="130931" x="5232400" y="4697413"/>
          <p14:tracePt t="130948" x="5205413" y="4697413"/>
          <p14:tracePt t="130966" x="5180013" y="4697413"/>
          <p14:tracePt t="130981" x="5160963" y="4697413"/>
          <p14:tracePt t="130999" x="5153025" y="4697413"/>
          <p14:tracePt t="131015" x="5143500" y="4697413"/>
          <p14:tracePt t="131042" x="5133975" y="4697413"/>
          <p14:tracePt t="131063" x="5126038" y="4697413"/>
          <p14:tracePt t="131158" x="5133975" y="4697413"/>
          <p14:tracePt t="131186" x="5143500" y="4697413"/>
          <p14:tracePt t="131206" x="5153025" y="4697413"/>
          <p14:tracePt t="131219" x="5160963" y="4697413"/>
          <p14:tracePt t="131226" x="5170488" y="4697413"/>
          <p14:tracePt t="131233" x="5180013" y="4697413"/>
          <p14:tracePt t="131248" x="5187950" y="4697413"/>
          <p14:tracePt t="131265" x="5205413" y="4687888"/>
          <p14:tracePt t="131281" x="5224463" y="4687888"/>
          <p14:tracePt t="131298" x="5241925" y="4687888"/>
          <p14:tracePt t="131315" x="5259388" y="4687888"/>
          <p14:tracePt t="131331" x="5268913" y="4687888"/>
          <p14:tracePt t="131349" x="5295900" y="4687888"/>
          <p14:tracePt t="131383" x="5313363" y="4687888"/>
          <p14:tracePt t="131398" x="5322888" y="4687888"/>
          <p14:tracePt t="131415" x="5330825" y="4687888"/>
          <p14:tracePt t="131431" x="5340350" y="4687888"/>
          <p14:tracePt t="131448" x="5348288" y="4687888"/>
          <p14:tracePt t="131465" x="5357813" y="4687888"/>
          <p14:tracePt t="131630" x="5411788" y="4687888"/>
          <p14:tracePt t="131635" x="5483225" y="4687888"/>
          <p14:tracePt t="131647" x="5537200" y="4687888"/>
          <p14:tracePt t="131664" x="5608638" y="4687888"/>
          <p14:tracePt t="131681" x="5634038" y="4687888"/>
          <p14:tracePt t="131697" x="5653088" y="4687888"/>
          <p14:tracePt t="131714" x="5661025" y="4687888"/>
          <p14:tracePt t="131731" x="5688013" y="4687888"/>
          <p14:tracePt t="131747" x="5697538" y="4687888"/>
          <p14:tracePt t="131765" x="5732463" y="4687888"/>
          <p14:tracePt t="131781" x="5751513" y="4687888"/>
          <p14:tracePt t="131798" x="5768975" y="4687888"/>
          <p14:tracePt t="131814" x="5786438" y="4687888"/>
          <p14:tracePt t="131831" x="5795963" y="4687888"/>
          <p14:tracePt t="131848" x="5803900" y="4687888"/>
          <p14:tracePt t="131865" x="5830888" y="4687888"/>
          <p14:tracePt t="131881" x="5840413" y="4687888"/>
          <p14:tracePt t="131898" x="5848350" y="4687888"/>
          <p14:tracePt t="131915" x="5857875" y="4687888"/>
          <p14:tracePt t="131948" x="5867400" y="4687888"/>
          <p14:tracePt t="131979" x="5875338" y="4687888"/>
          <p14:tracePt t="132006" x="5884863" y="4687888"/>
          <p14:tracePt t="132020" x="5894388" y="4687888"/>
          <p14:tracePt t="132183" x="5894388" y="4697413"/>
          <p14:tracePt t="132265" x="5884863" y="4697413"/>
          <p14:tracePt t="132272" x="5884863" y="4687888"/>
          <p14:tracePt t="132286" x="5875338" y="4687888"/>
          <p14:tracePt t="133442" x="5803900" y="4687888"/>
          <p14:tracePt t="133450" x="5688013" y="4705350"/>
          <p14:tracePt t="133457" x="5581650" y="4714875"/>
          <p14:tracePt t="133464" x="5483225" y="4732338"/>
          <p14:tracePt t="133482" x="5340350" y="4776788"/>
          <p14:tracePt t="133498" x="5259388" y="4803775"/>
          <p14:tracePt t="133514" x="5205413" y="4813300"/>
          <p14:tracePt t="133531" x="5133975" y="4840288"/>
          <p14:tracePt t="133547" x="5089525" y="4857750"/>
          <p14:tracePt t="133564" x="5037138" y="4884738"/>
          <p14:tracePt t="133581" x="5000625" y="4894263"/>
          <p14:tracePt t="133598" x="4965700" y="4911725"/>
          <p14:tracePt t="133614" x="4938713" y="4938713"/>
          <p14:tracePt t="133631" x="4911725" y="4946650"/>
          <p14:tracePt t="133647" x="4875213" y="4965700"/>
          <p14:tracePt t="133664" x="4857750" y="4973638"/>
          <p14:tracePt t="133681" x="4840288" y="4983163"/>
          <p14:tracePt t="133697" x="4830763" y="4983163"/>
          <p14:tracePt t="133714" x="4813300" y="4991100"/>
          <p14:tracePt t="133748" x="4803775" y="4991100"/>
          <p14:tracePt t="133770" x="4803775" y="5000625"/>
          <p14:tracePt t="133791" x="4795838" y="5000625"/>
          <p14:tracePt t="133811" x="4795838" y="5010150"/>
          <p14:tracePt t="133818" x="4786313" y="5010150"/>
          <p14:tracePt t="133832" x="4776788" y="5010150"/>
          <p14:tracePt t="133848" x="4768850" y="5010150"/>
          <p14:tracePt t="133865" x="4759325" y="5018088"/>
          <p14:tracePt t="133881" x="4741863" y="5018088"/>
          <p14:tracePt t="133899" x="4732338" y="5018088"/>
          <p14:tracePt t="133915" x="4714875" y="5018088"/>
          <p14:tracePt t="133948" x="4705350" y="5027613"/>
          <p14:tracePt t="133981" x="4697413" y="5027613"/>
          <p14:tracePt t="134010" x="4687888" y="5027613"/>
          <p14:tracePt t="134023" x="4679950" y="5027613"/>
          <p14:tracePt t="134071" x="4670425" y="5027613"/>
          <p14:tracePt t="134092" x="4660900" y="5027613"/>
          <p14:tracePt t="134112" x="4643438" y="5027613"/>
          <p14:tracePt t="134147" x="4633913" y="5027613"/>
          <p14:tracePt t="134201" x="4643438" y="5027613"/>
          <p14:tracePt t="134208" x="4652963" y="5027613"/>
          <p14:tracePt t="134229" x="4660900" y="5027613"/>
          <p14:tracePt t="134243" x="4670425" y="5027613"/>
          <p14:tracePt t="134250" x="4679950" y="5027613"/>
          <p14:tracePt t="134265" x="4697413" y="5027613"/>
          <p14:tracePt t="134281" x="4724400" y="5027613"/>
          <p14:tracePt t="134298" x="4759325" y="5027613"/>
          <p14:tracePt t="134315" x="4786313" y="5027613"/>
          <p14:tracePt t="134331" x="4803775" y="5027613"/>
          <p14:tracePt t="134348" x="4813300" y="5027613"/>
          <p14:tracePt t="134364" x="4822825" y="5027613"/>
          <p14:tracePt t="134381" x="4840288" y="5037138"/>
          <p14:tracePt t="134414" x="4848225" y="5037138"/>
          <p14:tracePt t="134432" x="4857750" y="5037138"/>
          <p14:tracePt t="134448" x="4857750" y="5045075"/>
          <p14:tracePt t="134465" x="4867275" y="5045075"/>
          <p14:tracePt t="134488" x="4875213" y="5045075"/>
          <p14:tracePt t="134501" x="4884738" y="5054600"/>
          <p14:tracePt t="134514" x="4894263" y="5054600"/>
          <p14:tracePt t="134531" x="4902200" y="5054600"/>
          <p14:tracePt t="134548" x="4919663" y="5054600"/>
          <p14:tracePt t="134564" x="4929188" y="5054600"/>
          <p14:tracePt t="134581" x="4938713" y="5054600"/>
          <p14:tracePt t="134614" x="4946650" y="5054600"/>
          <p14:tracePt t="134637" x="4956175" y="5054600"/>
          <p14:tracePt t="134706" x="4956175" y="5045075"/>
          <p14:tracePt t="134733" x="4956175" y="5037138"/>
          <p14:tracePt t="134749" x="4956175" y="5027613"/>
          <p14:tracePt t="134783" x="4956175" y="5018088"/>
          <p14:tracePt t="134789" x="4965700" y="5018088"/>
          <p14:tracePt t="134817" x="4965700" y="5010150"/>
          <p14:tracePt t="134844" x="4965700" y="5000625"/>
          <p14:tracePt t="134865" x="4965700" y="4991100"/>
          <p14:tracePt t="134892" x="4973638" y="4983163"/>
          <p14:tracePt t="134906" x="4983163" y="4983163"/>
          <p14:tracePt t="134914" x="4991100" y="4983163"/>
          <p14:tracePt t="134931" x="5054600" y="4973638"/>
          <p14:tracePt t="134947" x="5089525" y="4965700"/>
          <p14:tracePt t="134964" x="5116513" y="4965700"/>
          <p14:tracePt t="134981" x="5143500" y="4965700"/>
          <p14:tracePt t="134998" x="5153025" y="4965700"/>
          <p14:tracePt t="135014" x="5170488" y="4965700"/>
          <p14:tracePt t="135048" x="5180013" y="4965700"/>
          <p14:tracePt t="135152" x="5180013" y="4973638"/>
          <p14:tracePt t="135282" x="5187950" y="4973638"/>
          <p14:tracePt t="135288" x="5187950" y="4983163"/>
          <p14:tracePt t="135304" x="5197475" y="4983163"/>
          <p14:tracePt t="135315" x="5205413" y="4983163"/>
          <p14:tracePt t="135331" x="5224463" y="4983163"/>
          <p14:tracePt t="135349" x="5259388" y="4983163"/>
          <p14:tracePt t="135364" x="5276850" y="4983163"/>
          <p14:tracePt t="135381" x="5303838" y="4983163"/>
          <p14:tracePt t="135398" x="5322888" y="4983163"/>
          <p14:tracePt t="135414" x="5340350" y="4983163"/>
          <p14:tracePt t="135431" x="5348288" y="4983163"/>
          <p14:tracePt t="135448" x="5357813" y="4983163"/>
          <p14:tracePt t="135465" x="5367338" y="4983163"/>
          <p14:tracePt t="135725" x="5375275" y="4983163"/>
          <p14:tracePt t="135732" x="5384800" y="4983163"/>
          <p14:tracePt t="135760" x="5394325" y="4983163"/>
          <p14:tracePt t="135891" x="5394325" y="4973638"/>
          <p14:tracePt t="135925" x="5394325" y="4965700"/>
          <p14:tracePt t="135952" x="5394325" y="4956175"/>
          <p14:tracePt t="135986" x="5394325" y="4946650"/>
          <p14:tracePt t="136007" x="5394325" y="4938713"/>
          <p14:tracePt t="136014" x="5402263" y="4938713"/>
          <p14:tracePt t="136034" x="5402263" y="4929188"/>
          <p14:tracePt t="136041" x="5411788" y="4929188"/>
          <p14:tracePt t="136055" x="5419725" y="4929188"/>
          <p14:tracePt t="136068" x="5419725" y="4919663"/>
          <p14:tracePt t="136083" x="5429250" y="4919663"/>
          <p14:tracePt t="136098" x="5429250" y="4911725"/>
          <p14:tracePt t="136119" x="5438775" y="4902200"/>
          <p14:tracePt t="136132" x="5446713" y="4902200"/>
          <p14:tracePt t="136148" x="5456238" y="4894263"/>
          <p14:tracePt t="136165" x="5465763" y="4884738"/>
          <p14:tracePt t="136181" x="5473700" y="4875213"/>
          <p14:tracePt t="136198" x="5473700" y="4867275"/>
          <p14:tracePt t="136215" x="5483225" y="4867275"/>
          <p14:tracePt t="136231" x="5483225" y="4857750"/>
          <p14:tracePt t="136248" x="5491163" y="4848225"/>
          <p14:tracePt t="136266" x="5500688" y="4840288"/>
          <p14:tracePt t="136281" x="5510213" y="4822825"/>
          <p14:tracePt t="136315" x="5518150" y="4813300"/>
          <p14:tracePt t="136331" x="5527675" y="4813300"/>
          <p14:tracePt t="136348" x="5527675" y="4803775"/>
          <p14:tracePt t="136382" x="5527675" y="4795838"/>
          <p14:tracePt t="136398" x="5537200" y="4795838"/>
          <p14:tracePt t="136415" x="5537200" y="4786313"/>
          <p14:tracePt t="136465" x="5537200" y="4776788"/>
          <p14:tracePt t="136499" x="5545138" y="4776788"/>
          <p14:tracePt t="136512" x="5545138" y="4768850"/>
          <p14:tracePt t="136580" x="5545138" y="4759325"/>
          <p14:tracePt t="136593" x="5554663" y="4751388"/>
          <p14:tracePt t="136779" x="5562600" y="4751388"/>
          <p14:tracePt t="136786" x="5562600" y="4741863"/>
          <p14:tracePt t="136799" x="5572125" y="4741863"/>
          <p14:tracePt t="136828" x="5572125" y="4732338"/>
          <p14:tracePt t="136835" x="5581650" y="4732338"/>
          <p14:tracePt t="136869" x="5581650" y="4724400"/>
          <p14:tracePt t="136910" x="5589588" y="4724400"/>
          <p14:tracePt t="136951" x="5589588" y="4714875"/>
          <p14:tracePt t="137190" x="5599113" y="4714875"/>
          <p14:tracePt t="137197" x="5608638" y="4714875"/>
          <p14:tracePt t="137204" x="5616575" y="4714875"/>
          <p14:tracePt t="137215" x="5626100" y="4714875"/>
          <p14:tracePt t="137231" x="5643563" y="4714875"/>
          <p14:tracePt t="137248" x="5653088" y="4714875"/>
          <p14:tracePt t="137265" x="5670550" y="4714875"/>
          <p14:tracePt t="137299" x="5697538" y="4714875"/>
          <p14:tracePt t="137314" x="5705475" y="4714875"/>
          <p14:tracePt t="137332" x="5724525" y="4714875"/>
          <p14:tracePt t="137348" x="5741988" y="4705350"/>
          <p14:tracePt t="137365" x="5751513" y="4705350"/>
          <p14:tracePt t="137381" x="5768975" y="4705350"/>
          <p14:tracePt t="137415" x="5795963" y="4705350"/>
          <p14:tracePt t="137431" x="5803900" y="4697413"/>
          <p14:tracePt t="137449" x="5813425" y="4697413"/>
          <p14:tracePt t="137465" x="5822950" y="4697413"/>
          <p14:tracePt t="137481" x="5830888" y="4697413"/>
          <p14:tracePt t="137498" x="5840413" y="4697413"/>
          <p14:tracePt t="137514" x="5857875" y="4697413"/>
          <p14:tracePt t="137531" x="5867400" y="4697413"/>
          <p14:tracePt t="137547" x="5875338" y="4697413"/>
          <p14:tracePt t="137571" x="5884863" y="4697413"/>
          <p14:tracePt t="137592" x="5894388" y="4697413"/>
          <p14:tracePt t="137772" x="5884863" y="4705350"/>
          <p14:tracePt t="137785" x="5875338" y="4714875"/>
          <p14:tracePt t="137793" x="5875338" y="4724400"/>
          <p14:tracePt t="137800" x="5867400" y="4732338"/>
          <p14:tracePt t="137815" x="5840413" y="4759325"/>
          <p14:tracePt t="137832" x="5813425" y="4803775"/>
          <p14:tracePt t="137848" x="5795963" y="4830763"/>
          <p14:tracePt t="137865" x="5776913" y="4848225"/>
          <p14:tracePt t="137881" x="5759450" y="4875213"/>
          <p14:tracePt t="137898" x="5741988" y="4894263"/>
          <p14:tracePt t="137915" x="5724525" y="4911725"/>
          <p14:tracePt t="137931" x="5705475" y="4919663"/>
          <p14:tracePt t="137949" x="5680075" y="4938713"/>
          <p14:tracePt t="137964" x="5661025" y="4956175"/>
          <p14:tracePt t="137983" x="5634038" y="4983163"/>
          <p14:tracePt t="137998" x="5626100" y="5000625"/>
          <p14:tracePt t="138015" x="5616575" y="5010150"/>
          <p14:tracePt t="138019" x="5608638" y="5010150"/>
          <p14:tracePt t="138032" x="5599113" y="5010150"/>
          <p14:tracePt t="138048" x="5599113" y="5027613"/>
          <p14:tracePt t="138065" x="5589588" y="5037138"/>
          <p14:tracePt t="138081" x="5581650" y="5037138"/>
          <p14:tracePt t="138099" x="5572125" y="5045075"/>
          <p14:tracePt t="138161" x="5562600" y="5045075"/>
          <p14:tracePt t="138373" x="5572125" y="5037138"/>
          <p14:tracePt t="138401" x="5581650" y="5037138"/>
          <p14:tracePt t="138421" x="5589588" y="5037138"/>
          <p14:tracePt t="138442" x="5599113" y="5037138"/>
          <p14:tracePt t="138455" x="5608638" y="5037138"/>
          <p14:tracePt t="138469" x="5616575" y="5037138"/>
          <p14:tracePt t="138476" x="5626100" y="5037138"/>
          <p14:tracePt t="138484" x="5634038" y="5037138"/>
          <p14:tracePt t="138497" x="5653088" y="5037138"/>
          <p14:tracePt t="138515" x="5688013" y="5018088"/>
          <p14:tracePt t="138531" x="5705475" y="5018088"/>
          <p14:tracePt t="138547" x="5732463" y="5018088"/>
          <p14:tracePt t="138564" x="5751513" y="5018088"/>
          <p14:tracePt t="138581" x="5759450" y="5018088"/>
          <p14:tracePt t="138597" x="5768975" y="5018088"/>
          <p14:tracePt t="138631" x="5776913" y="5018088"/>
          <p14:tracePt t="138647" x="5786438" y="5018088"/>
          <p14:tracePt t="139030" x="5786438" y="5010150"/>
          <p14:tracePt t="139064" x="5786438" y="5000625"/>
          <p14:tracePt t="139084" x="5786438" y="4991100"/>
          <p14:tracePt t="139112" x="5776913" y="4983163"/>
          <p14:tracePt t="139126" x="5776913" y="4973638"/>
          <p14:tracePt t="139146" x="5776913" y="4965700"/>
          <p14:tracePt t="139153" x="5776913" y="4956175"/>
          <p14:tracePt t="139167" x="5776913" y="4946650"/>
          <p14:tracePt t="139181" x="5768975" y="4938713"/>
          <p14:tracePt t="139201" x="5768975" y="4929188"/>
          <p14:tracePt t="139214" x="5759450" y="4919663"/>
          <p14:tracePt t="139231" x="5759450" y="4911725"/>
          <p14:tracePt t="139248" x="5751513" y="4902200"/>
          <p14:tracePt t="139265" x="5751513" y="4894263"/>
          <p14:tracePt t="139281" x="5741988" y="4884738"/>
          <p14:tracePt t="139315" x="5732463" y="4875213"/>
          <p14:tracePt t="139331" x="5732463" y="4867275"/>
          <p14:tracePt t="139348" x="5715000" y="4848225"/>
          <p14:tracePt t="139364" x="5688013" y="4795838"/>
          <p14:tracePt t="139381" x="5653088" y="4759325"/>
          <p14:tracePt t="139398" x="5616575" y="4724400"/>
          <p14:tracePt t="139415" x="5599113" y="4697413"/>
          <p14:tracePt t="139433" x="5581650" y="4679950"/>
          <p14:tracePt t="139448" x="5572125" y="4670425"/>
          <p14:tracePt t="139465" x="5572125" y="4660900"/>
          <p14:tracePt t="139481" x="5562600" y="4652963"/>
          <p14:tracePt t="139498" x="5554663" y="4652963"/>
          <p14:tracePt t="139514" x="5554663" y="4643438"/>
          <p14:tracePt t="139769" x="5562600" y="4643438"/>
          <p14:tracePt t="139789" x="5562600" y="4652963"/>
          <p14:tracePt t="139830" x="5572125" y="4652963"/>
          <p14:tracePt t="139857" x="5572125" y="4660900"/>
          <p14:tracePt t="139871" x="5581650" y="4660900"/>
          <p14:tracePt t="139905" x="5589588" y="4660900"/>
          <p14:tracePt t="139912" x="5589588" y="4670425"/>
          <p14:tracePt t="139926" x="5599113" y="4670425"/>
          <p14:tracePt t="139981" x="5608638" y="4670425"/>
          <p14:tracePt t="140008" x="5616575" y="4670425"/>
          <p14:tracePt t="140022" x="5616575" y="4679950"/>
          <p14:tracePt t="140028" x="5626100" y="4679950"/>
          <p14:tracePt t="140035" x="5634038" y="4679950"/>
          <p14:tracePt t="140050" x="5643563" y="4679950"/>
          <p14:tracePt t="140065" x="5653088" y="4679950"/>
          <p14:tracePt t="140082" x="5688013" y="4687888"/>
          <p14:tracePt t="140098" x="5705475" y="4687888"/>
          <p14:tracePt t="140116" x="5732463" y="4697413"/>
          <p14:tracePt t="140131" x="5768975" y="4697413"/>
          <p14:tracePt t="140148" x="5786438" y="4697413"/>
          <p14:tracePt t="140164" x="5813425" y="4697413"/>
          <p14:tracePt t="140181" x="5830888" y="4697413"/>
          <p14:tracePt t="140198" x="5848350" y="4697413"/>
          <p14:tracePt t="140215" x="5867400" y="4705350"/>
          <p14:tracePt t="140233" x="5875338" y="4705350"/>
          <p14:tracePt t="140248" x="5884863" y="4705350"/>
          <p14:tracePt t="140265" x="5902325" y="4705350"/>
          <p14:tracePt t="140298" x="5911850" y="4705350"/>
          <p14:tracePt t="140384" x="5919788" y="4705350"/>
          <p14:tracePt t="140734" x="5919788" y="4714875"/>
          <p14:tracePt t="140747" x="5919788" y="4724400"/>
          <p14:tracePt t="140753" x="5919788" y="4732338"/>
          <p14:tracePt t="140765" x="5919788" y="4741863"/>
          <p14:tracePt t="140781" x="5919788" y="4759325"/>
          <p14:tracePt t="140798" x="5911850" y="4768850"/>
          <p14:tracePt t="140814" x="5911850" y="4795838"/>
          <p14:tracePt t="140831" x="5902325" y="4803775"/>
          <p14:tracePt t="140848" x="5894388" y="4822825"/>
          <p14:tracePt t="140865" x="5894388" y="4830763"/>
          <p14:tracePt t="140882" x="5884863" y="4840288"/>
          <p14:tracePt t="140915" x="5884863" y="4848225"/>
          <p14:tracePt t="140931" x="5884863" y="4857750"/>
          <p14:tracePt t="140948" x="5884863" y="4867275"/>
          <p14:tracePt t="140965" x="5884863" y="4875213"/>
          <p14:tracePt t="140981" x="5884863" y="4884738"/>
          <p14:tracePt t="140999" x="5884863" y="4894263"/>
          <p14:tracePt t="141015" x="5884863" y="4902200"/>
          <p14:tracePt t="141034" x="5884863" y="4911725"/>
          <p14:tracePt t="141048" x="5894388" y="4919663"/>
          <p14:tracePt t="141065" x="5902325" y="4929188"/>
          <p14:tracePt t="141081" x="5902325" y="4938713"/>
          <p14:tracePt t="141098" x="5911850" y="4938713"/>
          <p14:tracePt t="141115" x="5911850" y="4946650"/>
          <p14:tracePt t="141149" x="5911850" y="4956175"/>
          <p14:tracePt t="141164" x="5919788" y="4956175"/>
          <p14:tracePt t="141226" x="5929313" y="4956175"/>
          <p14:tracePt t="141239" x="5938838" y="4956175"/>
          <p14:tracePt t="141800" x="5946775" y="4956175"/>
          <p14:tracePt t="142840" x="5938838" y="4965700"/>
          <p14:tracePt t="142853" x="5929313" y="4965700"/>
          <p14:tracePt t="142867" x="5919788" y="4965700"/>
          <p14:tracePt t="142874" x="5911850" y="4965700"/>
          <p14:tracePt t="142882" x="5902325" y="4965700"/>
          <p14:tracePt t="142898" x="5884863" y="4965700"/>
          <p14:tracePt t="142915" x="5857875" y="4946650"/>
          <p14:tracePt t="142932" x="5840413" y="4938713"/>
          <p14:tracePt t="142948" x="5786438" y="4919663"/>
          <p14:tracePt t="142965" x="5697538" y="4911725"/>
          <p14:tracePt t="142982" x="5554663" y="4902200"/>
          <p14:tracePt t="142998" x="5500688" y="4902200"/>
          <p14:tracePt t="143015" x="5456238" y="4902200"/>
          <p14:tracePt t="143019" x="5456238" y="4911725"/>
          <p14:tracePt t="143031" x="5429250" y="4911725"/>
          <p14:tracePt t="143048" x="5419725" y="4911725"/>
          <p14:tracePt t="143064" x="5394325" y="4919663"/>
          <p14:tracePt t="143081" x="5384800" y="4919663"/>
          <p14:tracePt t="143099" x="5367338" y="4929188"/>
          <p14:tracePt t="143132" x="5348288" y="4929188"/>
          <p14:tracePt t="143148" x="5340350" y="4929188"/>
          <p14:tracePt t="143181" x="5330825" y="4929188"/>
          <p14:tracePt t="143198" x="5322888" y="4929188"/>
          <p14:tracePt t="143215" x="5303838" y="4938713"/>
          <p14:tracePt t="143231" x="5295900" y="4946650"/>
          <p14:tracePt t="143249" x="5276850" y="4946650"/>
          <p14:tracePt t="143265" x="5268913" y="4946650"/>
          <p14:tracePt t="143282" x="5259388" y="4946650"/>
          <p14:tracePt t="143332" x="5259388" y="4956175"/>
          <p14:tracePt t="143366" x="5259388" y="4965700"/>
          <p14:tracePt t="143373" x="5268913" y="4965700"/>
          <p14:tracePt t="143381" x="5276850" y="4965700"/>
          <p14:tracePt t="143401" x="5286375" y="4965700"/>
          <p14:tracePt t="143414" x="5295900" y="4965700"/>
          <p14:tracePt t="143431" x="5313363" y="4965700"/>
          <p14:tracePt t="143448" x="5330825" y="4965700"/>
          <p14:tracePt t="143465" x="5348288" y="4965700"/>
          <p14:tracePt t="143481" x="5384800" y="4965700"/>
          <p14:tracePt t="143498" x="5483225" y="4973638"/>
          <p14:tracePt t="143514" x="5589588" y="4991100"/>
          <p14:tracePt t="143517" x="5616575" y="5000625"/>
          <p14:tracePt t="143531" x="5670550" y="5010150"/>
          <p14:tracePt t="143547" x="5705475" y="5010150"/>
          <p14:tracePt t="143564" x="5776913" y="5027613"/>
          <p14:tracePt t="143581" x="5822950" y="5037138"/>
          <p14:tracePt t="143597" x="5894388" y="5054600"/>
          <p14:tracePt t="143614" x="5929313" y="5062538"/>
          <p14:tracePt t="143631" x="5973763" y="5062538"/>
          <p14:tracePt t="143647" x="5983288" y="5072063"/>
          <p14:tracePt t="143664" x="6000750" y="5072063"/>
          <p14:tracePt t="143681" x="6018213" y="5072063"/>
          <p14:tracePt t="143697" x="6027738" y="5072063"/>
          <p14:tracePt t="143714" x="6037263" y="5072063"/>
          <p14:tracePt t="143731" x="6045200" y="5072063"/>
          <p14:tracePt t="143747" x="6062663" y="5072063"/>
          <p14:tracePt t="143780" x="6072188" y="5072063"/>
          <p14:tracePt t="143843" x="6072188" y="5081588"/>
          <p14:tracePt t="143996" x="6062663" y="5081588"/>
          <p14:tracePt t="144016" x="6054725" y="5081588"/>
          <p14:tracePt t="144044" x="6045200" y="5081588"/>
          <p14:tracePt t="144071" x="6037263" y="5081588"/>
          <p14:tracePt t="144078" x="6037263" y="5072063"/>
          <p14:tracePt t="144085" x="6027738" y="5072063"/>
          <p14:tracePt t="144098" x="6018213" y="5072063"/>
          <p14:tracePt t="144116" x="6000750" y="5072063"/>
          <p14:tracePt t="144132" x="5983288" y="5072063"/>
          <p14:tracePt t="144148" x="5973763" y="5072063"/>
          <p14:tracePt t="144165" x="5956300" y="5072063"/>
          <p14:tracePt t="144181" x="5938838" y="5072063"/>
          <p14:tracePt t="144198" x="5919788" y="5072063"/>
          <p14:tracePt t="144215" x="5902325" y="5072063"/>
          <p14:tracePt t="144231" x="5894388" y="5072063"/>
          <p14:tracePt t="144248" x="5875338" y="5072063"/>
          <p14:tracePt t="144264" x="5857875" y="5072063"/>
          <p14:tracePt t="144281" x="5848350" y="5072063"/>
          <p14:tracePt t="144298" x="5840413" y="5072063"/>
          <p14:tracePt t="144317" x="5822950" y="5072063"/>
          <p14:tracePt t="144331" x="5813425" y="5062538"/>
          <p14:tracePt t="144365" x="5795963" y="5054600"/>
          <p14:tracePt t="144381" x="5776913" y="5054600"/>
          <p14:tracePt t="144399" x="5751513" y="5045075"/>
          <p14:tracePt t="144414" x="5732463" y="5045075"/>
          <p14:tracePt t="144432" x="5705475" y="5045075"/>
          <p14:tracePt t="144448" x="5688013" y="5045075"/>
          <p14:tracePt t="144465" x="5661025" y="5045075"/>
          <p14:tracePt t="144481" x="5599113" y="5045075"/>
          <p14:tracePt t="144497" x="5554663" y="5045075"/>
          <p14:tracePt t="144514" x="5473700" y="5045075"/>
          <p14:tracePt t="144531" x="5402263" y="5054600"/>
          <p14:tracePt t="144547" x="5348288" y="5062538"/>
          <p14:tracePt t="144564" x="5286375" y="5062538"/>
          <p14:tracePt t="144581" x="5268913" y="5062538"/>
          <p14:tracePt t="144597" x="5232400" y="5072063"/>
          <p14:tracePt t="144614" x="5205413" y="5072063"/>
          <p14:tracePt t="144631" x="5180013" y="5072063"/>
          <p14:tracePt t="144647" x="5160963" y="5072063"/>
          <p14:tracePt t="144664" x="5143500" y="5072063"/>
          <p14:tracePt t="144681" x="5126038" y="5081588"/>
          <p14:tracePt t="144698" x="5099050" y="5081588"/>
          <p14:tracePt t="144714" x="5072063" y="5081588"/>
          <p14:tracePt t="144731" x="5054600" y="5081588"/>
          <p14:tracePt t="144748" x="5018088" y="5081588"/>
          <p14:tracePt t="144764" x="5010150" y="5081588"/>
          <p14:tracePt t="144781" x="5000625" y="5081588"/>
          <p14:tracePt t="144815" x="4991100" y="5081588"/>
          <p14:tracePt t="144864" x="4991100" y="5072063"/>
          <p14:tracePt t="144885" x="4991100" y="5062538"/>
          <p14:tracePt t="144912" x="5000625" y="5054600"/>
          <p14:tracePt t="144939" x="5010150" y="5054600"/>
          <p14:tracePt t="144946" x="5010150" y="5045075"/>
          <p14:tracePt t="144967" x="5010150" y="5037138"/>
          <p14:tracePt t="144974" x="5018088" y="5037138"/>
          <p14:tracePt t="144981" x="5018088" y="5027613"/>
          <p14:tracePt t="144998" x="5027613" y="5018088"/>
          <p14:tracePt t="145015" x="5027613" y="5010150"/>
          <p14:tracePt t="145031" x="5037138" y="5010150"/>
          <p14:tracePt t="145048" x="5037138" y="5000625"/>
          <p14:tracePt t="145065" x="5045075" y="4991100"/>
          <p14:tracePt t="145090" x="5045075" y="4983163"/>
          <p14:tracePt t="145103" x="5054600" y="4983163"/>
          <p14:tracePt t="145117" x="5054600" y="4973638"/>
          <p14:tracePt t="145145" x="5062538" y="4973638"/>
          <p14:tracePt t="145199" x="5062538" y="4965700"/>
          <p14:tracePt t="145460" x="5062538" y="4973638"/>
          <p14:tracePt t="145486" x="5054600" y="4973638"/>
          <p14:tracePt t="145493" x="5054600" y="4983163"/>
          <p14:tracePt t="145553" x="5045075" y="4983163"/>
          <p14:tracePt t="145574" x="5045075" y="4991100"/>
          <p14:tracePt t="145594" x="5037138" y="4991100"/>
          <p14:tracePt t="145656" x="5027613" y="4991100"/>
          <p14:tracePt t="145676" x="5018088" y="4991100"/>
          <p14:tracePt t="145738" x="5010150" y="4991100"/>
          <p14:tracePt t="145759" x="5010150" y="5000625"/>
          <p14:tracePt t="145952" x="5010150" y="5010150"/>
          <p14:tracePt t="145979" x="5010150" y="5018088"/>
          <p14:tracePt t="146013" x="5010150" y="5027613"/>
          <p14:tracePt t="146027" x="5018088" y="5037138"/>
          <p14:tracePt t="146112" x="5027613" y="5037138"/>
          <p14:tracePt t="146120" x="5027613" y="5027613"/>
          <p14:tracePt t="146225" x="5027613" y="5018088"/>
          <p14:tracePt t="146253" x="5027613" y="5010150"/>
          <p14:tracePt t="146382" x="5027613" y="5000625"/>
          <p14:tracePt t="146397" x="5037138" y="4991100"/>
          <p14:tracePt t="146424" x="5045075" y="4991100"/>
          <p14:tracePt t="146431" x="5045075" y="4983163"/>
          <p14:tracePt t="146458" x="5054600" y="4983163"/>
          <p14:tracePt t="146465" x="5054600" y="4973638"/>
          <p14:tracePt t="146472" x="5062538" y="4973638"/>
          <p14:tracePt t="146492" x="5062538" y="4965700"/>
          <p14:tracePt t="146500" x="5072063" y="4965700"/>
          <p14:tracePt t="146514" x="5081588" y="4956175"/>
          <p14:tracePt t="146531" x="5108575" y="4956175"/>
          <p14:tracePt t="146547" x="5126038" y="4956175"/>
          <p14:tracePt t="146564" x="5133975" y="4956175"/>
          <p14:tracePt t="146581" x="5160963" y="4956175"/>
          <p14:tracePt t="146597" x="5170488" y="4956175"/>
          <p14:tracePt t="146614" x="5187950" y="4956175"/>
          <p14:tracePt t="146631" x="5205413" y="4956175"/>
          <p14:tracePt t="146647" x="5232400" y="4956175"/>
          <p14:tracePt t="146664" x="5268913" y="4956175"/>
          <p14:tracePt t="146681" x="5303838" y="4973638"/>
          <p14:tracePt t="146697" x="5322888" y="4973638"/>
          <p14:tracePt t="146714" x="5348288" y="4973638"/>
          <p14:tracePt t="146731" x="5375275" y="4991100"/>
          <p14:tracePt t="146748" x="5394325" y="4991100"/>
          <p14:tracePt t="146765" x="5411788" y="5000625"/>
          <p14:tracePt t="146781" x="5429250" y="5000625"/>
          <p14:tracePt t="146799" x="5446713" y="5010150"/>
          <p14:tracePt t="146815" x="5465763" y="5010150"/>
          <p14:tracePt t="146831" x="5473700" y="5010150"/>
          <p14:tracePt t="146848" x="5491163" y="5010150"/>
          <p14:tracePt t="146865" x="5500688" y="5010150"/>
          <p14:tracePt t="146881" x="5510213" y="5010150"/>
          <p14:tracePt t="146898" x="5518150" y="5018088"/>
          <p14:tracePt t="146915" x="5545138" y="5018088"/>
          <p14:tracePt t="146931" x="5562600" y="5027613"/>
          <p14:tracePt t="146949" x="5589588" y="5027613"/>
          <p14:tracePt t="146965" x="5599113" y="5027613"/>
          <p14:tracePt t="146981" x="5608638" y="5027613"/>
          <p14:tracePt t="146998" x="5616575" y="5027613"/>
          <p14:tracePt t="147014" x="5626100" y="5027613"/>
          <p14:tracePt t="147048" x="5634038" y="5027613"/>
          <p14:tracePt t="147272" x="5643563" y="5027613"/>
          <p14:tracePt t="147279" x="5661025" y="5027613"/>
          <p14:tracePt t="147286" x="5670550" y="5027613"/>
          <p14:tracePt t="147298" x="5680075" y="5027613"/>
          <p14:tracePt t="147315" x="5688013" y="5027613"/>
          <p14:tracePt t="147332" x="5697538" y="5027613"/>
          <p14:tracePt t="147348" x="5705475" y="5027613"/>
          <p14:tracePt t="147364" x="5715000" y="5027613"/>
          <p14:tracePt t="147443" x="5724525" y="5027613"/>
          <p14:tracePt t="149337" x="5715000" y="5027613"/>
          <p14:tracePt t="149344" x="5705475" y="5027613"/>
          <p14:tracePt t="149358" x="5697538" y="5027613"/>
          <p14:tracePt t="149371" x="5697538" y="5037138"/>
          <p14:tracePt t="149381" x="5688013" y="5037138"/>
          <p14:tracePt t="149398" x="5661025" y="5045075"/>
          <p14:tracePt t="149415" x="5653088" y="5045075"/>
          <p14:tracePt t="149431" x="5634038" y="5045075"/>
          <p14:tracePt t="149448" x="5616575" y="5045075"/>
          <p14:tracePt t="149465" x="5599113" y="5045075"/>
          <p14:tracePt t="149481" x="5581650" y="5045075"/>
          <p14:tracePt t="149514" x="5562600" y="5045075"/>
          <p14:tracePt t="149531" x="5554663" y="5045075"/>
          <p14:tracePt t="149547" x="5545138" y="5045075"/>
          <p14:tracePt t="149564" x="5537200" y="5045075"/>
          <p14:tracePt t="149581" x="5527675" y="5045075"/>
          <p14:tracePt t="149597" x="5518150" y="5045075"/>
          <p14:tracePt t="149614" x="5510213" y="5045075"/>
          <p14:tracePt t="149631" x="5500688" y="5045075"/>
          <p14:tracePt t="149647" x="5491163" y="5045075"/>
          <p14:tracePt t="149664" x="5483225" y="5045075"/>
          <p14:tracePt t="149681" x="5473700" y="5037138"/>
          <p14:tracePt t="149705" x="5465763" y="5037138"/>
          <p14:tracePt t="149767" x="5456238" y="5027613"/>
          <p14:tracePt t="149800" x="5446713" y="5027613"/>
          <p14:tracePt t="149808" x="5438775" y="5018088"/>
          <p14:tracePt t="149821" x="5429250" y="5010150"/>
          <p14:tracePt t="149835" x="5419725" y="5010150"/>
          <p14:tracePt t="149848" x="5402263" y="5010150"/>
          <p14:tracePt t="149864" x="5394325" y="5000625"/>
          <p14:tracePt t="149881" x="5384800" y="5000625"/>
          <p14:tracePt t="149897" x="5375275" y="4991100"/>
          <p14:tracePt t="149931" x="5367338" y="4983163"/>
          <p14:tracePt t="150199" x="5375275" y="4983163"/>
          <p14:tracePt t="150226" x="5384800" y="4983163"/>
          <p14:tracePt t="150240" x="5394325" y="4983163"/>
          <p14:tracePt t="150253" x="5402263" y="4983163"/>
          <p14:tracePt t="150261" x="5411788" y="4983163"/>
          <p14:tracePt t="150281" x="5419725" y="4983163"/>
          <p14:tracePt t="150288" x="5419725" y="4991100"/>
          <p14:tracePt t="150298" x="5429250" y="4991100"/>
          <p14:tracePt t="150323" x="5438775" y="4991100"/>
          <p14:tracePt t="150342" x="5446713" y="4991100"/>
          <p14:tracePt t="150350" x="5446713" y="5000625"/>
          <p14:tracePt t="150370" x="5456238" y="5000625"/>
          <p14:tracePt t="150390" x="5456238" y="5010150"/>
          <p14:tracePt t="150405" x="5465763" y="5010150"/>
          <p14:tracePt t="150417" x="5465763" y="5018088"/>
          <p14:tracePt t="150431" x="5483225" y="5018088"/>
          <p14:tracePt t="150465" x="5510213" y="5027613"/>
          <p14:tracePt t="150481" x="5554663" y="5037138"/>
          <p14:tracePt t="150498" x="5616575" y="5037138"/>
          <p14:tracePt t="150514" x="5661025" y="5045075"/>
          <p14:tracePt t="150531" x="5705475" y="5054600"/>
          <p14:tracePt t="150532" x="5732463" y="5054600"/>
          <p14:tracePt t="150547" x="5776913" y="5054600"/>
          <p14:tracePt t="150564" x="5822950" y="5062538"/>
          <p14:tracePt t="150581" x="5875338" y="5072063"/>
          <p14:tracePt t="150597" x="5911850" y="5072063"/>
          <p14:tracePt t="150614" x="5946775" y="5072063"/>
          <p14:tracePt t="150631" x="5973763" y="5072063"/>
          <p14:tracePt t="150647" x="5991225" y="5072063"/>
          <p14:tracePt t="150664" x="6010275" y="5072063"/>
          <p14:tracePt t="150681" x="6018213" y="5062538"/>
          <p14:tracePt t="150697" x="6027738" y="5062538"/>
          <p14:tracePt t="150714" x="6037263" y="5054600"/>
          <p14:tracePt t="150730" x="6045200" y="5045075"/>
          <p14:tracePt t="150747" x="6045200" y="5037138"/>
          <p14:tracePt t="150764" x="6045200" y="5027613"/>
          <p14:tracePt t="150781" x="6045200" y="5018088"/>
          <p14:tracePt t="150814" x="6054725" y="5010150"/>
          <p14:tracePt t="150831" x="6054725" y="5000625"/>
          <p14:tracePt t="150864" x="6054725" y="4991100"/>
          <p14:tracePt t="153474" x="6045200" y="4991100"/>
          <p14:tracePt t="154432" x="5973763" y="5000625"/>
          <p14:tracePt t="154440" x="5840413" y="5010150"/>
          <p14:tracePt t="154448" x="5697538" y="5018088"/>
          <p14:tracePt t="154465" x="5402263" y="5045075"/>
          <p14:tracePt t="154481" x="5268913" y="5054600"/>
          <p14:tracePt t="154499" x="5108575" y="5072063"/>
          <p14:tracePt t="154514" x="5037138" y="5081588"/>
          <p14:tracePt t="154531" x="4983163" y="5089525"/>
          <p14:tracePt t="154547" x="4938713" y="5099050"/>
          <p14:tracePt t="154564" x="4911725" y="5108575"/>
          <p14:tracePt t="154581" x="4894263" y="5116513"/>
          <p14:tracePt t="154597" x="4875213" y="5116513"/>
          <p14:tracePt t="154614" x="4857750" y="5126038"/>
          <p14:tracePt t="154631" x="4830763" y="5133975"/>
          <p14:tracePt t="154647" x="4813300" y="5143500"/>
          <p14:tracePt t="154664" x="4786313" y="5153025"/>
          <p14:tracePt t="154681" x="4768850" y="5160963"/>
          <p14:tracePt t="154697" x="4732338" y="5180013"/>
          <p14:tracePt t="154714" x="4697413" y="5187950"/>
          <p14:tracePt t="154731" x="4660900" y="5197475"/>
          <p14:tracePt t="154747" x="4643438" y="5205413"/>
          <p14:tracePt t="154766" x="4625975" y="5205413"/>
          <p14:tracePt t="154781" x="4625975" y="5214938"/>
          <p14:tracePt t="154798" x="4625975" y="5224463"/>
          <p14:tracePt t="154816" x="4625975" y="5232400"/>
          <p14:tracePt t="154850" x="4625975" y="5241925"/>
          <p14:tracePt t="154877" x="4625975" y="5251450"/>
          <p14:tracePt t="154884" x="4625975" y="5259388"/>
          <p14:tracePt t="154890" x="4633913" y="5259388"/>
          <p14:tracePt t="154911" x="4643438" y="5259388"/>
          <p14:tracePt t="154918" x="4643438" y="5268913"/>
          <p14:tracePt t="154938" x="4652963" y="5268913"/>
          <p14:tracePt t="154948" x="4652963" y="5276850"/>
          <p14:tracePt t="154979" x="4652963" y="5286375"/>
          <p14:tracePt t="154993" x="4652963" y="5295900"/>
          <p14:tracePt t="155027" x="4652963" y="5303838"/>
          <p14:tracePt t="155048" x="4652963" y="5313363"/>
          <p14:tracePt t="155075" x="4652963" y="5322888"/>
          <p14:tracePt t="155088" x="4652963" y="5330825"/>
          <p14:tracePt t="155184" x="4660900" y="5330825"/>
          <p14:tracePt t="155212" x="4670425" y="5330825"/>
          <p14:tracePt t="155218" x="4679950" y="5330825"/>
          <p14:tracePt t="155233" x="4687888" y="5330825"/>
          <p14:tracePt t="155248" x="4697413" y="5322888"/>
          <p14:tracePt t="155265" x="4705350" y="5313363"/>
          <p14:tracePt t="155281" x="4714875" y="5313363"/>
          <p14:tracePt t="155298" x="4724400" y="5313363"/>
          <p14:tracePt t="155315" x="4741863" y="5303838"/>
          <p14:tracePt t="155331" x="4751388" y="5303838"/>
          <p14:tracePt t="155348" x="4759325" y="5286375"/>
          <p14:tracePt t="155364" x="4768850" y="5286375"/>
          <p14:tracePt t="155382" x="4786313" y="5276850"/>
          <p14:tracePt t="155417" x="4795838" y="5276850"/>
          <p14:tracePt t="155451" x="4803775" y="5268913"/>
          <p14:tracePt t="155499" x="4813300" y="5268913"/>
          <p14:tracePt t="155525" x="4822825" y="5268913"/>
          <p14:tracePt t="155579" x="4830763" y="5268913"/>
          <p14:tracePt t="155634" x="4840288" y="5268913"/>
          <p14:tracePt t="155668" x="4848225" y="5268913"/>
          <p14:tracePt t="155675" x="4857750" y="5268913"/>
          <p14:tracePt t="155688" x="4867275" y="5268913"/>
          <p14:tracePt t="155697" x="4875213" y="5268913"/>
          <p14:tracePt t="155714" x="4894263" y="5268913"/>
          <p14:tracePt t="155731" x="4919663" y="5268913"/>
          <p14:tracePt t="155748" x="4929188" y="5276850"/>
          <p14:tracePt t="155765" x="4946650" y="5276850"/>
          <p14:tracePt t="155781" x="4965700" y="5286375"/>
          <p14:tracePt t="155814" x="4973638" y="5286375"/>
          <p14:tracePt t="155834" x="4983163" y="5286375"/>
          <p14:tracePt t="155923" x="4991100" y="5286375"/>
          <p14:tracePt t="155943" x="5000625" y="5286375"/>
          <p14:tracePt t="155971" x="5010150" y="5286375"/>
          <p14:tracePt t="155984" x="5018088" y="5286375"/>
          <p14:tracePt t="155999" x="5027613" y="5295900"/>
          <p14:tracePt t="156012" x="5045075" y="5295900"/>
          <p14:tracePt t="156026" x="5054600" y="5295900"/>
          <p14:tracePt t="156039" x="5062538" y="5295900"/>
          <p14:tracePt t="156048" x="5072063" y="5295900"/>
          <p14:tracePt t="156067" x="5081588" y="5295900"/>
          <p14:tracePt t="156094" x="5089525" y="5295900"/>
          <p14:tracePt t="156111" x="5089525" y="5303838"/>
          <p14:tracePt t="156130" x="5099050" y="5303838"/>
          <p14:tracePt t="156136" x="5099050" y="5313363"/>
          <p14:tracePt t="156148" x="5108575" y="5313363"/>
          <p14:tracePt t="156176" x="5116513" y="5313363"/>
          <p14:tracePt t="156203" x="5126038" y="5313363"/>
          <p14:tracePt t="156224" x="5126038" y="5322888"/>
          <p14:tracePt t="156231" x="5133975" y="5322888"/>
          <p14:tracePt t="156238" x="5143500" y="5322888"/>
          <p14:tracePt t="156251" x="5153025" y="5322888"/>
          <p14:tracePt t="156264" x="5153025" y="5330825"/>
          <p14:tracePt t="156281" x="5170488" y="5330825"/>
          <p14:tracePt t="156298" x="5180013" y="5340350"/>
          <p14:tracePt t="156314" x="5197475" y="5340350"/>
          <p14:tracePt t="156331" x="5205413" y="5340350"/>
          <p14:tracePt t="156348" x="5214938" y="5340350"/>
          <p14:tracePt t="156381" x="5224463" y="5340350"/>
          <p14:tracePt t="156408" x="5224463" y="5348288"/>
          <p14:tracePt t="156436" x="5232400" y="5348288"/>
          <p14:tracePt t="156477" x="5232400" y="5357813"/>
          <p14:tracePt t="157222" x="5232400" y="5348288"/>
          <p14:tracePt t="157270" x="5232400" y="5340350"/>
          <p14:tracePt t="157284" x="5224463" y="5340350"/>
          <p14:tracePt t="157311" x="5214938" y="5340350"/>
          <p14:tracePt t="157318" x="5205413" y="5340350"/>
          <p14:tracePt t="157333" x="5197475" y="5340350"/>
          <p14:tracePt t="157352" x="5187950" y="5340350"/>
          <p14:tracePt t="157366" x="5180013" y="5340350"/>
          <p14:tracePt t="157381" x="5170488" y="5340350"/>
          <p14:tracePt t="157399" x="5160963" y="5340350"/>
          <p14:tracePt t="157415" x="5143500" y="5340350"/>
          <p14:tracePt t="157431" x="5133975" y="5340350"/>
          <p14:tracePt t="157448" x="5108575" y="5340350"/>
          <p14:tracePt t="157465" x="5099050" y="5340350"/>
          <p14:tracePt t="157481" x="5072063" y="5340350"/>
          <p14:tracePt t="157498" x="5054600" y="5330825"/>
          <p14:tracePt t="157514" x="5010150" y="5322888"/>
          <p14:tracePt t="157531" x="4965700" y="5322888"/>
          <p14:tracePt t="157547" x="4919663" y="5313363"/>
          <p14:tracePt t="157564" x="4867275" y="5295900"/>
          <p14:tracePt t="157581" x="4840288" y="5295900"/>
          <p14:tracePt t="157597" x="4803775" y="5295900"/>
          <p14:tracePt t="157614" x="4795838" y="5295900"/>
          <p14:tracePt t="157631" x="4768850" y="5295900"/>
          <p14:tracePt t="157647" x="4759325" y="5295900"/>
          <p14:tracePt t="157664" x="4751388" y="5295900"/>
          <p14:tracePt t="157681" x="4741863" y="5295900"/>
          <p14:tracePt t="157714" x="4732338" y="5295900"/>
          <p14:tracePt t="157734" x="4724400" y="5295900"/>
          <p14:tracePt t="157783" x="4714875" y="5295900"/>
          <p14:tracePt t="157796" x="4705350" y="5295900"/>
          <p14:tracePt t="157851" x="4697413" y="5295900"/>
          <p14:tracePt t="157892" x="4687888" y="5295900"/>
          <p14:tracePt t="157899" x="4687888" y="5303838"/>
          <p14:tracePt t="157940" x="4687888" y="5313363"/>
          <p14:tracePt t="157968" x="4697413" y="5313363"/>
          <p14:tracePt t="157975" x="4697413" y="5322888"/>
          <p14:tracePt t="157981" x="4705350" y="5322888"/>
          <p14:tracePt t="157998" x="4714875" y="5322888"/>
          <p14:tracePt t="158015" x="4724400" y="5330825"/>
          <p14:tracePt t="158031" x="4751388" y="5330825"/>
          <p14:tracePt t="158049" x="4768850" y="5330825"/>
          <p14:tracePt t="158065" x="4786313" y="5330825"/>
          <p14:tracePt t="158082" x="4803775" y="5340350"/>
          <p14:tracePt t="158098" x="4919663" y="5340350"/>
          <p14:tracePt t="158115" x="4983163" y="5348288"/>
          <p14:tracePt t="158132" x="5045075" y="5357813"/>
          <p14:tracePt t="158148" x="5062538" y="5367338"/>
          <p14:tracePt t="158165" x="5081588" y="5367338"/>
          <p14:tracePt t="158181" x="5099050" y="5375275"/>
          <p14:tracePt t="158215" x="5108575" y="5375275"/>
          <p14:tracePt t="158269" x="5099050" y="5367338"/>
          <p14:tracePt t="158768" x="5081588" y="5295900"/>
          <p14:tracePt t="158776" x="5062538" y="5205413"/>
          <p14:tracePt t="158783" x="5054600" y="5108575"/>
          <p14:tracePt t="158798" x="5045075" y="4973638"/>
          <p14:tracePt t="158815" x="5054600" y="4894263"/>
          <p14:tracePt t="158831" x="5081588" y="4786313"/>
          <p14:tracePt t="158849" x="5180013" y="4572000"/>
          <p14:tracePt t="158865" x="5286375" y="4384675"/>
          <p14:tracePt t="158881" x="5367338" y="4232275"/>
          <p14:tracePt t="158898" x="5545138" y="3929063"/>
          <p14:tracePt t="158915" x="5919788" y="3517900"/>
          <p14:tracePt t="158931" x="6205538" y="3133725"/>
          <p14:tracePt t="158948" x="6348413" y="2874963"/>
          <p14:tracePt t="158965" x="6491288" y="2679700"/>
          <p14:tracePt t="158981" x="6562725" y="2598738"/>
          <p14:tracePt t="158998" x="6616700" y="2517775"/>
          <p14:tracePt t="159015" x="6705600" y="2384425"/>
          <p14:tracePt t="159031" x="6742113" y="2322513"/>
          <p14:tracePt t="159048" x="6769100" y="2241550"/>
          <p14:tracePt t="159065" x="6786563" y="2214563"/>
          <p14:tracePt t="159081" x="6796088" y="2179638"/>
          <p14:tracePt t="159098" x="6804025" y="2160588"/>
          <p14:tracePt t="159116" x="6804025" y="2108200"/>
          <p14:tracePt t="159131" x="6804025" y="2062163"/>
          <p14:tracePt t="159148" x="6804025" y="2009775"/>
          <p14:tracePt t="159165" x="6786563" y="1928813"/>
          <p14:tracePt t="159181" x="6777038" y="1857375"/>
          <p14:tracePt t="159198" x="6751638" y="1795463"/>
          <p14:tracePt t="159215" x="6697663" y="1687513"/>
          <p14:tracePt t="159232" x="6643688" y="1608138"/>
          <p14:tracePt t="159248" x="6572250" y="1544638"/>
          <p14:tracePt t="159265" x="6510338" y="1500188"/>
          <p14:tracePt t="159281" x="6446838" y="1455738"/>
          <p14:tracePt t="159298" x="6411913" y="1438275"/>
          <p14:tracePt t="159314" x="6269038" y="1401763"/>
          <p14:tracePt t="159331" x="6108700" y="1366838"/>
          <p14:tracePt t="159348" x="5894388" y="1339850"/>
          <p14:tracePt t="159364" x="5803900" y="1339850"/>
          <p14:tracePt t="159382" x="5680075" y="1330325"/>
          <p14:tracePt t="159398" x="5608638" y="1330325"/>
          <p14:tracePt t="159415" x="5537200" y="1330325"/>
          <p14:tracePt t="159431" x="5473700" y="1339850"/>
          <p14:tracePt t="159448" x="5446713" y="1347788"/>
          <p14:tracePt t="159465" x="5419725" y="1347788"/>
          <p14:tracePt t="159481" x="5295900" y="1401763"/>
          <p14:tracePt t="159498" x="5108575" y="1482725"/>
          <p14:tracePt t="159514" x="5054600" y="1509713"/>
          <p14:tracePt t="159531" x="5037138" y="1527175"/>
          <p14:tracePt t="159532" x="5027613" y="1527175"/>
          <p14:tracePt t="159547" x="5018088" y="1536700"/>
          <p14:tracePt t="159564" x="5010150" y="1544638"/>
          <p14:tracePt t="159581" x="5000625" y="1554163"/>
          <p14:tracePt t="159597" x="5000625" y="1562100"/>
          <p14:tracePt t="159614" x="4983163" y="1571625"/>
          <p14:tracePt t="159631" x="4956175" y="1608138"/>
          <p14:tracePt t="159648" x="4929188" y="1652588"/>
          <p14:tracePt t="159664" x="4911725" y="1670050"/>
          <p14:tracePt t="159680" x="4902200" y="1697038"/>
          <p14:tracePt t="159697" x="4894263" y="1731963"/>
          <p14:tracePt t="159714" x="4875213" y="1758950"/>
          <p14:tracePt t="159732" x="4875213" y="1785938"/>
          <p14:tracePt t="159748" x="4875213" y="1795463"/>
          <p14:tracePt t="159765" x="4875213" y="1812925"/>
          <p14:tracePt t="159781" x="4875213" y="1822450"/>
          <p14:tracePt t="159799" x="4875213" y="1830388"/>
          <p14:tracePt t="159815" x="4894263" y="1866900"/>
          <p14:tracePt t="159831" x="4911725" y="1893888"/>
          <p14:tracePt t="159848" x="4956175" y="1946275"/>
          <p14:tracePt t="159865" x="4983163" y="1973263"/>
          <p14:tracePt t="159882" x="5045075" y="2017713"/>
          <p14:tracePt t="159898" x="5089525" y="2054225"/>
          <p14:tracePt t="159916" x="5143500" y="2081213"/>
          <p14:tracePt t="159931" x="5170488" y="2098675"/>
          <p14:tracePt t="159948" x="5205413" y="2116138"/>
          <p14:tracePt t="159964" x="5259388" y="2143125"/>
          <p14:tracePt t="159981" x="5322888" y="2160588"/>
          <p14:tracePt t="159998" x="5402263" y="2187575"/>
          <p14:tracePt t="160014" x="5527675" y="2224088"/>
          <p14:tracePt t="160032" x="5661025" y="2251075"/>
          <p14:tracePt t="160048" x="5697538" y="2259013"/>
          <p14:tracePt t="160065" x="5732463" y="2268538"/>
          <p14:tracePt t="160081" x="5813425" y="2303463"/>
          <p14:tracePt t="160098" x="5875338" y="2312988"/>
          <p14:tracePt t="160115" x="5973763" y="2322513"/>
          <p14:tracePt t="160131" x="6099175" y="2339975"/>
          <p14:tracePt t="160148" x="6170613" y="2347913"/>
          <p14:tracePt t="160165" x="6197600" y="2347913"/>
          <p14:tracePt t="160183" x="6232525" y="2347913"/>
          <p14:tracePt t="160198" x="6276975" y="2347913"/>
          <p14:tracePt t="160214" x="6323013" y="2347913"/>
          <p14:tracePt t="160231" x="6402388" y="2322513"/>
          <p14:tracePt t="160248" x="6456363" y="2286000"/>
          <p14:tracePt t="160265" x="6527800" y="2259013"/>
          <p14:tracePt t="160281" x="6562725" y="2232025"/>
          <p14:tracePt t="160299" x="6634163" y="2187575"/>
          <p14:tracePt t="160315" x="6670675" y="2170113"/>
          <p14:tracePt t="160333" x="6705600" y="2143125"/>
          <p14:tracePt t="160348" x="6732588" y="2125663"/>
          <p14:tracePt t="160364" x="6742113" y="2116138"/>
          <p14:tracePt t="160381" x="6786563" y="2089150"/>
          <p14:tracePt t="160398" x="6813550" y="2071688"/>
          <p14:tracePt t="160415" x="6858000" y="2054225"/>
          <p14:tracePt t="160431" x="6884988" y="2044700"/>
          <p14:tracePt t="160449" x="6902450" y="2027238"/>
          <p14:tracePt t="160465" x="6911975" y="2009775"/>
          <p14:tracePt t="160483" x="6911975" y="1990725"/>
          <p14:tracePt t="160498" x="6911975" y="1965325"/>
          <p14:tracePt t="160514" x="6875463" y="1938338"/>
          <p14:tracePt t="160531" x="6813550" y="1874838"/>
          <p14:tracePt t="160547" x="6759575" y="1839913"/>
          <p14:tracePt t="160565" x="6680200" y="1785938"/>
          <p14:tracePt t="160581" x="6589713" y="1731963"/>
          <p14:tracePt t="160597" x="6446838" y="1660525"/>
          <p14:tracePt t="160614" x="6232525" y="1527175"/>
          <p14:tracePt t="160631" x="6143625" y="1465263"/>
          <p14:tracePt t="160647" x="6027738" y="1419225"/>
          <p14:tracePt t="160664" x="5911850" y="1393825"/>
          <p14:tracePt t="160681" x="5776913" y="1366838"/>
          <p14:tracePt t="160697" x="5653088" y="1366838"/>
          <p14:tracePt t="160714" x="5589588" y="1366838"/>
          <p14:tracePt t="160731" x="5527675" y="1366838"/>
          <p14:tracePt t="160747" x="5500688" y="1366838"/>
          <p14:tracePt t="160765" x="5473700" y="1374775"/>
          <p14:tracePt t="160781" x="5456238" y="1374775"/>
          <p14:tracePt t="160798" x="5438775" y="1393825"/>
          <p14:tracePt t="160815" x="5419725" y="1411288"/>
          <p14:tracePt t="160832" x="5303838" y="1490663"/>
          <p14:tracePt t="160848" x="5259388" y="1527175"/>
          <p14:tracePt t="160865" x="5232400" y="1554163"/>
          <p14:tracePt t="160881" x="5214938" y="1581150"/>
          <p14:tracePt t="160898" x="5205413" y="1598613"/>
          <p14:tracePt t="160914" x="5205413" y="1608138"/>
          <p14:tracePt t="160931" x="5205413" y="1625600"/>
          <p14:tracePt t="160948" x="5205413" y="1643063"/>
          <p14:tracePt t="160965" x="5205413" y="1660525"/>
          <p14:tracePt t="160982" x="5214938" y="1670050"/>
          <p14:tracePt t="160998" x="5232400" y="1687513"/>
          <p14:tracePt t="161015" x="5232400" y="1697038"/>
          <p14:tracePt t="161031" x="5241925" y="1724025"/>
          <p14:tracePt t="161048" x="5241925" y="1758950"/>
          <p14:tracePt t="161065" x="5251450" y="1795463"/>
          <p14:tracePt t="161081" x="5268913" y="1839913"/>
          <p14:tracePt t="161098" x="5268913" y="1866900"/>
          <p14:tracePt t="161115" x="5286375" y="1893888"/>
          <p14:tracePt t="161131" x="5303838" y="1919288"/>
          <p14:tracePt t="161148" x="5330825" y="1946275"/>
          <p14:tracePt t="161164" x="5357813" y="1965325"/>
          <p14:tracePt t="161181" x="5402263" y="2000250"/>
          <p14:tracePt t="161198" x="5429250" y="2009775"/>
          <p14:tracePt t="161215" x="5465763" y="2036763"/>
          <p14:tracePt t="161231" x="5500688" y="2044700"/>
          <p14:tracePt t="161248" x="5527675" y="2062163"/>
          <p14:tracePt t="161264" x="5572125" y="2081213"/>
          <p14:tracePt t="161281" x="5643563" y="2098675"/>
          <p14:tracePt t="161298" x="5724525" y="2116138"/>
          <p14:tracePt t="161315" x="5813425" y="2133600"/>
          <p14:tracePt t="161332" x="5875338" y="2143125"/>
          <p14:tracePt t="161348" x="5894388" y="2152650"/>
          <p14:tracePt t="161366" x="5938838" y="2152650"/>
          <p14:tracePt t="161381" x="5965825" y="2160588"/>
          <p14:tracePt t="161398" x="5983288" y="2160588"/>
          <p14:tracePt t="161415" x="6018213" y="2160588"/>
          <p14:tracePt t="161431" x="6054725" y="2160588"/>
          <p14:tracePt t="161448" x="6116638" y="2133600"/>
          <p14:tracePt t="161465" x="6153150" y="2133600"/>
          <p14:tracePt t="161482" x="6205538" y="2108200"/>
          <p14:tracePt t="161498" x="6224588" y="2098675"/>
          <p14:tracePt t="161514" x="6251575" y="2089150"/>
          <p14:tracePt t="161531" x="6286500" y="2062163"/>
          <p14:tracePt t="161547" x="6303963" y="2054225"/>
          <p14:tracePt t="161564" x="6323013" y="2027238"/>
          <p14:tracePt t="161581" x="6330950" y="2017713"/>
          <p14:tracePt t="161597" x="6330950" y="2009775"/>
          <p14:tracePt t="161614" x="6340475" y="2000250"/>
          <p14:tracePt t="161631" x="6340475" y="1982788"/>
          <p14:tracePt t="161664" x="6330950" y="1973263"/>
          <p14:tracePt t="161681" x="6323013" y="1955800"/>
          <p14:tracePt t="161697" x="6296025" y="1946275"/>
          <p14:tracePt t="161714" x="6205538" y="1893888"/>
          <p14:tracePt t="161731" x="6099175" y="1822450"/>
          <p14:tracePt t="161749" x="5973763" y="1714500"/>
          <p14:tracePt t="161765" x="5929313" y="1670050"/>
          <p14:tracePt t="161781" x="5884863" y="1643063"/>
          <p14:tracePt t="161798" x="5786438" y="1589088"/>
          <p14:tracePt t="161814" x="5697538" y="1562100"/>
          <p14:tracePt t="161831" x="5562600" y="1536700"/>
          <p14:tracePt t="161848" x="5491163" y="1517650"/>
          <p14:tracePt t="161865" x="5419725" y="1509713"/>
          <p14:tracePt t="161881" x="5394325" y="1500188"/>
          <p14:tracePt t="161899" x="5367338" y="1500188"/>
          <p14:tracePt t="161915" x="5357813" y="1500188"/>
          <p14:tracePt t="161931" x="5340350" y="1500188"/>
          <p14:tracePt t="161948" x="5313363" y="1509713"/>
          <p14:tracePt t="161965" x="5303838" y="1509713"/>
          <p14:tracePt t="161982" x="5286375" y="1517650"/>
          <p14:tracePt t="161998" x="5276850" y="1527175"/>
          <p14:tracePt t="162015" x="5251450" y="1544638"/>
          <p14:tracePt t="162031" x="5241925" y="1562100"/>
          <p14:tracePt t="162036" x="5232400" y="1562100"/>
          <p14:tracePt t="162048" x="5224463" y="1581150"/>
          <p14:tracePt t="162065" x="5197475" y="1616075"/>
          <p14:tracePt t="162081" x="5180013" y="1643063"/>
          <p14:tracePt t="162098" x="5153025" y="1697038"/>
          <p14:tracePt t="162115" x="5153025" y="1731963"/>
          <p14:tracePt t="162133" x="5143500" y="1768475"/>
          <p14:tracePt t="162148" x="5143500" y="1803400"/>
          <p14:tracePt t="162166" x="5133975" y="1847850"/>
          <p14:tracePt t="162181" x="5126038" y="1884363"/>
          <p14:tracePt t="162198" x="5126038" y="1928813"/>
          <p14:tracePt t="162214" x="5126038" y="1990725"/>
          <p14:tracePt t="162231" x="5126038" y="2036763"/>
          <p14:tracePt t="162248" x="5126038" y="2089150"/>
          <p14:tracePt t="162264" x="5133975" y="2116138"/>
          <p14:tracePt t="162282" x="5143500" y="2133600"/>
          <p14:tracePt t="162298" x="5160963" y="2152650"/>
          <p14:tracePt t="162315" x="5170488" y="2160588"/>
          <p14:tracePt t="162331" x="5187950" y="2179638"/>
          <p14:tracePt t="162348" x="5197475" y="2187575"/>
          <p14:tracePt t="162364" x="5224463" y="2187575"/>
          <p14:tracePt t="162381" x="5241925" y="2197100"/>
          <p14:tracePt t="162398" x="5259388" y="2197100"/>
          <p14:tracePt t="162415" x="5276850" y="2205038"/>
          <p14:tracePt t="162433" x="5295900" y="2214563"/>
          <p14:tracePt t="162448" x="5313363" y="2214563"/>
          <p14:tracePt t="162465" x="5340350" y="2224088"/>
          <p14:tracePt t="162481" x="5375275" y="2232025"/>
          <p14:tracePt t="162497" x="5411788" y="2241550"/>
          <p14:tracePt t="162514" x="5510213" y="2259013"/>
          <p14:tracePt t="162531" x="5581650" y="2276475"/>
          <p14:tracePt t="162548" x="5670550" y="2303463"/>
          <p14:tracePt t="162564" x="5705475" y="2312988"/>
          <p14:tracePt t="162581" x="5724525" y="2322513"/>
          <p14:tracePt t="162597" x="5768975" y="2339975"/>
          <p14:tracePt t="162614" x="5786438" y="2347913"/>
          <p14:tracePt t="162631" x="5822950" y="2357438"/>
          <p14:tracePt t="162647" x="5840413" y="2357438"/>
          <p14:tracePt t="162664" x="5848350" y="2357438"/>
          <p14:tracePt t="162681" x="5867400" y="2357438"/>
          <p14:tracePt t="162714" x="5867400" y="2347913"/>
          <p14:tracePt t="163513" x="5875338" y="2419350"/>
          <p14:tracePt t="163520" x="5894388" y="2517775"/>
          <p14:tracePt t="163531" x="5902325" y="2598738"/>
          <p14:tracePt t="163547" x="5919788" y="2795588"/>
          <p14:tracePt t="163564" x="5919788" y="3125788"/>
          <p14:tracePt t="163581" x="5919788" y="3295650"/>
          <p14:tracePt t="163597" x="5894388" y="3589338"/>
          <p14:tracePt t="163614" x="5884863" y="3759200"/>
          <p14:tracePt t="163631" x="5848350" y="3938588"/>
          <p14:tracePt t="163647" x="5830888" y="4044950"/>
          <p14:tracePt t="163664" x="5786438" y="4232275"/>
          <p14:tracePt t="163681" x="5759450" y="4322763"/>
          <p14:tracePt t="163697" x="5724525" y="4402138"/>
          <p14:tracePt t="163714" x="5715000" y="4429125"/>
          <p14:tracePt t="163731" x="5697538" y="4473575"/>
          <p14:tracePt t="163747" x="5688013" y="4500563"/>
          <p14:tracePt t="163764" x="5670550" y="4518025"/>
          <p14:tracePt t="163781" x="5670550" y="4537075"/>
          <p14:tracePt t="163798" x="5661025" y="4545013"/>
          <p14:tracePt t="163815" x="5653088" y="4554538"/>
          <p14:tracePt t="163831" x="5616575" y="4608513"/>
          <p14:tracePt t="163849" x="5562600" y="4679950"/>
          <p14:tracePt t="163865" x="5518150" y="4732338"/>
          <p14:tracePt t="163883" x="5465763" y="4813300"/>
          <p14:tracePt t="163898" x="5419725" y="4875213"/>
          <p14:tracePt t="163915" x="5384800" y="4929188"/>
          <p14:tracePt t="163931" x="5322888" y="5062538"/>
          <p14:tracePt t="163948" x="5286375" y="5187950"/>
          <p14:tracePt t="163965" x="5241925" y="5313363"/>
          <p14:tracePt t="163981" x="5224463" y="5357813"/>
          <p14:tracePt t="163999" x="5205413" y="5402263"/>
          <p14:tracePt t="164015" x="5197475" y="5419725"/>
          <p14:tracePt t="164031" x="5197475" y="5429250"/>
          <p14:tracePt t="164048" x="5187950" y="5438775"/>
          <p14:tracePt t="164068" x="5180013" y="5438775"/>
          <p14:tracePt t="164081" x="5180013" y="5446713"/>
          <p14:tracePt t="164308" x="5187950" y="5446713"/>
          <p14:tracePt t="164331" x="5187950" y="5438775"/>
          <p14:tracePt t="164336" x="5197475" y="5438775"/>
          <p14:tracePt t="164348" x="5197475" y="5429250"/>
          <p14:tracePt t="164365" x="5205413" y="5429250"/>
          <p14:tracePt t="164382" x="5214938" y="5419725"/>
          <p14:tracePt t="164398" x="5224463" y="5419725"/>
          <p14:tracePt t="164415" x="5232400" y="5411788"/>
          <p14:tracePt t="164431" x="5241925" y="5411788"/>
          <p14:tracePt t="164448" x="5268913" y="5402263"/>
          <p14:tracePt t="164465" x="5286375" y="5394325"/>
          <p14:tracePt t="164687" x="5303838" y="5394325"/>
          <p14:tracePt t="164692" x="5313363" y="5394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720437" y="990600"/>
                <a:ext cx="10058395" cy="112914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Diketahui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/>
                  <a:t> dan cos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dengan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sudut-sudut</a:t>
                </a:r>
                <a:r>
                  <a:rPr lang="en-US" sz="2400" b="1" dirty="0"/>
                  <a:t> A dan B </a:t>
                </a:r>
                <a:r>
                  <a:rPr lang="en-US" sz="2400" b="1" dirty="0" err="1"/>
                  <a:t>lancip</a:t>
                </a:r>
                <a:r>
                  <a:rPr lang="en-US" sz="2400" b="1" dirty="0"/>
                  <a:t>. </a:t>
                </a:r>
                <a:r>
                  <a:rPr lang="en-US" sz="2400" b="1" dirty="0" err="1"/>
                  <a:t>Buktikan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bahwa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𝐭𝐚𝐧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2400" b="1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7" y="990600"/>
                <a:ext cx="10058395" cy="1129145"/>
              </a:xfrm>
              <a:prstGeom prst="roundRect">
                <a:avLst/>
              </a:prstGeom>
              <a:blipFill>
                <a:blip r:embed="rId7"/>
                <a:stretch>
                  <a:fillRect l="-303" b="-534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1046" y="2119745"/>
            <a:ext cx="562495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/>
              <p:nvPr/>
            </p:nvSpPr>
            <p:spPr>
              <a:xfrm>
                <a:off x="1234561" y="6201039"/>
                <a:ext cx="9144000" cy="5847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 Jadi, </a:t>
                </a:r>
                <a:r>
                  <a:rPr lang="en-US" sz="2000" b="1" dirty="0" err="1"/>
                  <a:t>terbukti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bahwa</a:t>
                </a:r>
                <a:r>
                  <a:rPr lang="en-US" sz="2000" b="1" dirty="0"/>
                  <a:t> : tan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561" y="6201039"/>
                <a:ext cx="9144000" cy="584775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/>
              <p:nvPr/>
            </p:nvSpPr>
            <p:spPr>
              <a:xfrm>
                <a:off x="1586340" y="4811816"/>
                <a:ext cx="8486808" cy="120032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  </a:t>
                </a:r>
              </a:p>
              <a:p>
                <a:endParaRPr lang="en-US" b="0" dirty="0"/>
              </a:p>
              <a:p>
                <a:r>
                  <a:rPr lang="en-ID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                  </a:t>
                </a:r>
                <a:endParaRPr lang="en-ID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340" y="4811816"/>
                <a:ext cx="8486808" cy="12003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B9346-96A1-4051-93F4-6A2B4567441D}"/>
                  </a:ext>
                </a:extLst>
              </p:cNvPr>
              <p:cNvSpPr txBox="1"/>
              <p:nvPr/>
            </p:nvSpPr>
            <p:spPr>
              <a:xfrm>
                <a:off x="720437" y="2728913"/>
                <a:ext cx="2837151" cy="991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Karena A dan B </a:t>
                </a:r>
                <a:r>
                  <a:rPr lang="en-US" dirty="0" err="1"/>
                  <a:t>lancip</a:t>
                </a:r>
                <a:r>
                  <a:rPr lang="en-US" dirty="0"/>
                  <a:t>, </a:t>
                </a:r>
                <a:r>
                  <a:rPr lang="en-US" dirty="0" err="1"/>
                  <a:t>maka</a:t>
                </a:r>
                <a:r>
                  <a:rPr lang="en-US" dirty="0"/>
                  <a:t>:</a:t>
                </a:r>
              </a:p>
              <a:p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B9346-96A1-4051-93F4-6A2B45674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7" y="2728913"/>
                <a:ext cx="2837151" cy="991746"/>
              </a:xfrm>
              <a:prstGeom prst="rect">
                <a:avLst/>
              </a:prstGeom>
              <a:blipFill>
                <a:blip r:embed="rId12"/>
                <a:stretch>
                  <a:fillRect l="-1717" t="-3704" r="-107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7ED7E-3208-4464-A968-0AFEDE3F5C0B}"/>
                  </a:ext>
                </a:extLst>
              </p:cNvPr>
              <p:cNvSpPr txBox="1"/>
              <p:nvPr/>
            </p:nvSpPr>
            <p:spPr>
              <a:xfrm>
                <a:off x="2700339" y="3053024"/>
                <a:ext cx="1500188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7ED7E-3208-4464-A968-0AFEDE3F5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9" y="3053024"/>
                <a:ext cx="1500188" cy="9106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F6BB35-A823-4C5D-ACED-AEF224DED0AE}"/>
                  </a:ext>
                </a:extLst>
              </p:cNvPr>
              <p:cNvSpPr txBox="1"/>
              <p:nvPr/>
            </p:nvSpPr>
            <p:spPr>
              <a:xfrm>
                <a:off x="4071935" y="3240227"/>
                <a:ext cx="623887" cy="615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F6BB35-A823-4C5D-ACED-AEF224DED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935" y="3240227"/>
                <a:ext cx="623887" cy="615425"/>
              </a:xfrm>
              <a:prstGeom prst="rect">
                <a:avLst/>
              </a:prstGeom>
              <a:blipFill>
                <a:blip r:embed="rId14"/>
                <a:stretch>
                  <a:fillRect l="-10784" b="-200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CC016F-A28E-4391-85F4-3276A390169E}"/>
                  </a:ext>
                </a:extLst>
              </p:cNvPr>
              <p:cNvSpPr txBox="1"/>
              <p:nvPr/>
            </p:nvSpPr>
            <p:spPr>
              <a:xfrm>
                <a:off x="5404642" y="3277882"/>
                <a:ext cx="2837151" cy="43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CC016F-A28E-4391-85F4-3276A3901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642" y="3277882"/>
                <a:ext cx="2837151" cy="4377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485CBC-49E1-4735-820F-90F58094BCFC}"/>
                  </a:ext>
                </a:extLst>
              </p:cNvPr>
              <p:cNvSpPr txBox="1"/>
              <p:nvPr/>
            </p:nvSpPr>
            <p:spPr>
              <a:xfrm>
                <a:off x="7579229" y="3019703"/>
                <a:ext cx="1500188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485CBC-49E1-4735-820F-90F58094B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229" y="3019703"/>
                <a:ext cx="1500188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9473B5-B34F-459B-8355-5CE22AC7C056}"/>
                  </a:ext>
                </a:extLst>
              </p:cNvPr>
              <p:cNvSpPr txBox="1"/>
              <p:nvPr/>
            </p:nvSpPr>
            <p:spPr>
              <a:xfrm>
                <a:off x="8950613" y="3224786"/>
                <a:ext cx="819155" cy="621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9473B5-B34F-459B-8355-5CE22AC7C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613" y="3224786"/>
                <a:ext cx="819155" cy="621773"/>
              </a:xfrm>
              <a:prstGeom prst="rect">
                <a:avLst/>
              </a:prstGeom>
              <a:blipFill>
                <a:blip r:embed="rId17"/>
                <a:stretch>
                  <a:fillRect l="-7407" b="-196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6BBE35-634F-4788-8998-9EC11433CF0C}"/>
                  </a:ext>
                </a:extLst>
              </p:cNvPr>
              <p:cNvSpPr txBox="1"/>
              <p:nvPr/>
            </p:nvSpPr>
            <p:spPr>
              <a:xfrm>
                <a:off x="680242" y="4137563"/>
                <a:ext cx="7797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6BBE35-634F-4788-8998-9EC11433C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42" y="4137563"/>
                <a:ext cx="779753" cy="369332"/>
              </a:xfrm>
              <a:prstGeom prst="rect">
                <a:avLst/>
              </a:prstGeom>
              <a:blipFill>
                <a:blip r:embed="rId18"/>
                <a:stretch>
                  <a:fillRect r="-1328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F8A4E-8309-47E2-95CE-7374DDB750B3}"/>
                  </a:ext>
                </a:extLst>
              </p:cNvPr>
              <p:cNvSpPr txBox="1"/>
              <p:nvPr/>
            </p:nvSpPr>
            <p:spPr>
              <a:xfrm>
                <a:off x="1487422" y="3982767"/>
                <a:ext cx="100726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F8A4E-8309-47E2-95CE-7374DDB75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22" y="3982767"/>
                <a:ext cx="1007260" cy="6127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7EEE36-FB2E-4877-B389-B30300141B31}"/>
                  </a:ext>
                </a:extLst>
              </p:cNvPr>
              <p:cNvSpPr txBox="1"/>
              <p:nvPr/>
            </p:nvSpPr>
            <p:spPr>
              <a:xfrm>
                <a:off x="2354087" y="3786215"/>
                <a:ext cx="699178" cy="1019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7EEE36-FB2E-4877-B389-B30300141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087" y="3786215"/>
                <a:ext cx="699178" cy="101995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123E4D-0F2E-426E-BC04-48B078995534}"/>
                  </a:ext>
                </a:extLst>
              </p:cNvPr>
              <p:cNvSpPr txBox="1"/>
              <p:nvPr/>
            </p:nvSpPr>
            <p:spPr>
              <a:xfrm>
                <a:off x="2799159" y="3958051"/>
                <a:ext cx="128793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123E4D-0F2E-426E-BC04-48B078995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159" y="3958051"/>
                <a:ext cx="1287930" cy="71468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CF5008-F9C0-4054-8C68-0A1BC0CFFE37}"/>
                  </a:ext>
                </a:extLst>
              </p:cNvPr>
              <p:cNvSpPr txBox="1"/>
              <p:nvPr/>
            </p:nvSpPr>
            <p:spPr>
              <a:xfrm>
                <a:off x="3982383" y="3972057"/>
                <a:ext cx="367507" cy="61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CF5008-F9C0-4054-8C68-0A1BC0CFF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383" y="3972057"/>
                <a:ext cx="367507" cy="61279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B9FEFE-0C5E-49BC-A49D-9989F268C33F}"/>
                  </a:ext>
                </a:extLst>
              </p:cNvPr>
              <p:cNvSpPr txBox="1"/>
              <p:nvPr/>
            </p:nvSpPr>
            <p:spPr>
              <a:xfrm>
                <a:off x="5397538" y="4086125"/>
                <a:ext cx="7797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B9FEFE-0C5E-49BC-A49D-9989F268C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38" y="4086125"/>
                <a:ext cx="779753" cy="369332"/>
              </a:xfrm>
              <a:prstGeom prst="rect">
                <a:avLst/>
              </a:prstGeom>
              <a:blipFill>
                <a:blip r:embed="rId23"/>
                <a:stretch>
                  <a:fillRect r="-1406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FE6271-20CC-4F73-A847-007CF54B3F3D}"/>
                  </a:ext>
                </a:extLst>
              </p:cNvPr>
              <p:cNvSpPr txBox="1"/>
              <p:nvPr/>
            </p:nvSpPr>
            <p:spPr>
              <a:xfrm>
                <a:off x="6204718" y="3931329"/>
                <a:ext cx="1007260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FE6271-20CC-4F73-A847-007CF54B3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718" y="3931329"/>
                <a:ext cx="1007260" cy="61087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FECF2D-9EA4-4B01-85C4-1CFF0F0E9747}"/>
                  </a:ext>
                </a:extLst>
              </p:cNvPr>
              <p:cNvSpPr txBox="1"/>
              <p:nvPr/>
            </p:nvSpPr>
            <p:spPr>
              <a:xfrm>
                <a:off x="7071383" y="3734777"/>
                <a:ext cx="699178" cy="1043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FECF2D-9EA4-4B01-85C4-1CFF0F0E9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383" y="3734777"/>
                <a:ext cx="699178" cy="104381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2BCC75-FC91-4277-82F9-D163C205982B}"/>
                  </a:ext>
                </a:extLst>
              </p:cNvPr>
              <p:cNvSpPr txBox="1"/>
              <p:nvPr/>
            </p:nvSpPr>
            <p:spPr>
              <a:xfrm>
                <a:off x="7516455" y="3906192"/>
                <a:ext cx="164513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2BCC75-FC91-4277-82F9-D163C2059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455" y="3906192"/>
                <a:ext cx="1645130" cy="71468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EAD29E-46CA-4CCF-9A1C-BC4917CF26D5}"/>
                  </a:ext>
                </a:extLst>
              </p:cNvPr>
              <p:cNvSpPr txBox="1"/>
              <p:nvPr/>
            </p:nvSpPr>
            <p:spPr>
              <a:xfrm>
                <a:off x="9046044" y="3920619"/>
                <a:ext cx="36750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EAD29E-46CA-4CCF-9A1C-BC4917CF2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044" y="3920619"/>
                <a:ext cx="367507" cy="63478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F10BEF-B5B1-47C9-9143-22ABF08B74B0}"/>
                  </a:ext>
                </a:extLst>
              </p:cNvPr>
              <p:cNvSpPr txBox="1"/>
              <p:nvPr/>
            </p:nvSpPr>
            <p:spPr>
              <a:xfrm>
                <a:off x="4831903" y="4858105"/>
                <a:ext cx="1053704" cy="1116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F10BEF-B5B1-47C9-9143-22ABF08B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903" y="4858105"/>
                <a:ext cx="1053704" cy="1116909"/>
              </a:xfrm>
              <a:prstGeom prst="rect">
                <a:avLst/>
              </a:prstGeom>
              <a:blipFill>
                <a:blip r:embed="rId28"/>
                <a:stretch>
                  <a:fillRect r="-5232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E17A32-62B2-4D0E-B4DF-51FDC45132AC}"/>
                  </a:ext>
                </a:extLst>
              </p:cNvPr>
              <p:cNvSpPr txBox="1"/>
              <p:nvPr/>
            </p:nvSpPr>
            <p:spPr>
              <a:xfrm>
                <a:off x="6405154" y="4905074"/>
                <a:ext cx="1309942" cy="102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36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E17A32-62B2-4D0E-B4DF-51FDC4513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54" y="4905074"/>
                <a:ext cx="1309942" cy="102297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6F6823-925B-4B7F-8932-FAC4BE57B5F9}"/>
                  </a:ext>
                </a:extLst>
              </p:cNvPr>
              <p:cNvSpPr txBox="1"/>
              <p:nvPr/>
            </p:nvSpPr>
            <p:spPr>
              <a:xfrm>
                <a:off x="1793045" y="5089979"/>
                <a:ext cx="3189145" cy="641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func>
                                </m:e>
                              </m:func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6F6823-925B-4B7F-8932-FAC4BE57B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045" y="5089979"/>
                <a:ext cx="3189145" cy="64120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336A93-7088-4C01-A811-E8E5336408C2}"/>
                  </a:ext>
                </a:extLst>
              </p:cNvPr>
              <p:cNvSpPr txBox="1"/>
              <p:nvPr/>
            </p:nvSpPr>
            <p:spPr>
              <a:xfrm>
                <a:off x="7671715" y="5120496"/>
                <a:ext cx="1708258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48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63</m:t>
                            </m:r>
                          </m:den>
                        </m:f>
                      </m:e>
                    </m:d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336A93-7088-4C01-A811-E8E533640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5" y="5120496"/>
                <a:ext cx="1708258" cy="645048"/>
              </a:xfrm>
              <a:prstGeom prst="rect">
                <a:avLst/>
              </a:prstGeom>
              <a:blipFill>
                <a:blip r:embed="rId31"/>
                <a:stretch>
                  <a:fillRect l="-5338" b="-660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F2F805-9CA6-4D39-B0C4-9F6246022808}"/>
                  </a:ext>
                </a:extLst>
              </p:cNvPr>
              <p:cNvSpPr txBox="1"/>
              <p:nvPr/>
            </p:nvSpPr>
            <p:spPr>
              <a:xfrm>
                <a:off x="9214222" y="5110447"/>
                <a:ext cx="729026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63</m:t>
                        </m:r>
                      </m:den>
                    </m:f>
                  </m:oMath>
                </a14:m>
                <a:endParaRPr lang="en-ID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F2F805-9CA6-4D39-B0C4-9F6246022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222" y="5110447"/>
                <a:ext cx="729026" cy="616964"/>
              </a:xfrm>
              <a:prstGeom prst="rect">
                <a:avLst/>
              </a:prstGeom>
              <a:blipFill>
                <a:blip r:embed="rId32"/>
                <a:stretch>
                  <a:fillRect l="-13445" b="-784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A33F2F2-D472-4E7B-96FF-49461EE59D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49969295"/>
      </p:ext>
    </p:extLst>
  </p:cSld>
  <p:clrMapOvr>
    <a:masterClrMapping/>
  </p:clrMapOvr>
  <p:transition spd="slow" advTm="44407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8" grpId="0" animBg="1"/>
      <p:bldP spid="7" grpId="0"/>
      <p:bldP spid="10" grpId="0"/>
      <p:bldP spid="11" grpId="0"/>
      <p:bldP spid="12" grpId="0"/>
      <p:bldP spid="13" grpId="0"/>
      <p:bldP spid="9" grpId="0"/>
      <p:bldP spid="14" grpId="0"/>
      <p:bldP spid="15" grpId="0"/>
      <p:bldP spid="16" grpId="0"/>
      <p:bldP spid="17" grpId="0"/>
      <p:bldP spid="18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5" grpId="0"/>
      <p:bldP spid="36" grpId="0"/>
    </p:bldLst>
  </p:timing>
  <p:extLst>
    <p:ext uri="{3A86A75C-4F4B-4683-9AE1-C65F6400EC91}">
      <p14:laserTraceLst xmlns:p14="http://schemas.microsoft.com/office/powerpoint/2010/main">
        <p14:tracePtLst>
          <p14:tracePt t="4692" x="384175" y="5108575"/>
          <p14:tracePt t="7718" x="428625" y="4911725"/>
          <p14:tracePt t="7724" x="446088" y="4795838"/>
          <p14:tracePt t="7732" x="465138" y="4751388"/>
          <p14:tracePt t="7749" x="473075" y="4705350"/>
          <p14:tracePt t="7766" x="490538" y="4616450"/>
          <p14:tracePt t="7782" x="517525" y="4500563"/>
          <p14:tracePt t="7799" x="561975" y="4303713"/>
          <p14:tracePt t="7816" x="581025" y="4251325"/>
          <p14:tracePt t="7834" x="687388" y="4081463"/>
          <p14:tracePt t="7849" x="830263" y="3867150"/>
          <p14:tracePt t="7868" x="1054100" y="3544888"/>
          <p14:tracePt t="7883" x="1169988" y="3367088"/>
          <p14:tracePt t="7900" x="1303338" y="3197225"/>
          <p14:tracePt t="7916" x="1446213" y="3071813"/>
          <p14:tracePt t="7933" x="1490663" y="3027363"/>
          <p14:tracePt t="7950" x="1554163" y="2982913"/>
          <p14:tracePt t="7966" x="1581150" y="2955925"/>
          <p14:tracePt t="7984" x="1616075" y="2928938"/>
          <p14:tracePt t="7999" x="1687513" y="2857500"/>
          <p14:tracePt t="8017" x="1857375" y="2724150"/>
          <p14:tracePt t="8033" x="2179638" y="2482850"/>
          <p14:tracePt t="8050" x="2268538" y="2401888"/>
          <p14:tracePt t="8066" x="2347913" y="2339975"/>
          <p14:tracePt t="8083" x="2419350" y="2295525"/>
          <p14:tracePt t="8101" x="2517775" y="2232025"/>
          <p14:tracePt t="8116" x="2562225" y="2197100"/>
          <p14:tracePt t="8134" x="2581275" y="2179638"/>
          <p14:tracePt t="8149" x="2598738" y="2170113"/>
          <p14:tracePt t="8166" x="2608263" y="2170113"/>
          <p14:tracePt t="8183" x="2625725" y="2152650"/>
          <p14:tracePt t="8199" x="2643188" y="2125663"/>
          <p14:tracePt t="8216" x="2660650" y="2098675"/>
          <p14:tracePt t="8233" x="2697163" y="2054225"/>
          <p14:tracePt t="8251" x="2705100" y="2027238"/>
          <p14:tracePt t="8266" x="2714625" y="2009775"/>
          <p14:tracePt t="8283" x="2724150" y="1990725"/>
          <p14:tracePt t="8299" x="2741613" y="1955800"/>
          <p14:tracePt t="8316" x="2759075" y="1928813"/>
          <p14:tracePt t="8333" x="2776538" y="1884363"/>
          <p14:tracePt t="8350" x="2786063" y="1866900"/>
          <p14:tracePt t="8367" x="2795588" y="1847850"/>
          <p14:tracePt t="8383" x="2795588" y="1839913"/>
          <p14:tracePt t="8387" x="2795588" y="1830388"/>
          <p14:tracePt t="8401" x="2803525" y="1822450"/>
          <p14:tracePt t="8416" x="2822575" y="1785938"/>
          <p14:tracePt t="8433" x="2840038" y="1751013"/>
          <p14:tracePt t="8450" x="2867025" y="1714500"/>
          <p14:tracePt t="8466" x="2867025" y="1697038"/>
          <p14:tracePt t="8483" x="2884488" y="1670050"/>
          <p14:tracePt t="8517" x="2911475" y="1652588"/>
          <p14:tracePt t="8533" x="2938463" y="1625600"/>
          <p14:tracePt t="8550" x="2973388" y="1589088"/>
          <p14:tracePt t="8566" x="3027363" y="1527175"/>
          <p14:tracePt t="8583" x="3044825" y="1509713"/>
          <p14:tracePt t="8599" x="3054350" y="1490663"/>
          <p14:tracePt t="8616" x="3062288" y="1482725"/>
          <p14:tracePt t="8632" x="3081338" y="1465263"/>
          <p14:tracePt t="8649" x="3089275" y="1446213"/>
          <p14:tracePt t="8666" x="3089275" y="1438275"/>
          <p14:tracePt t="8682" x="3108325" y="1428750"/>
          <p14:tracePt t="8699" x="3108325" y="1419225"/>
          <p14:tracePt t="8716" x="3116263" y="1411288"/>
          <p14:tracePt t="8732" x="3152775" y="1411288"/>
          <p14:tracePt t="8749" x="3276600" y="1384300"/>
          <p14:tracePt t="8766" x="3367088" y="1357313"/>
          <p14:tracePt t="8783" x="3429000" y="1339850"/>
          <p14:tracePt t="8799" x="3446463" y="1330325"/>
          <p14:tracePt t="8816" x="3465513" y="1330325"/>
          <p14:tracePt t="8832" x="3482975" y="1330325"/>
          <p14:tracePt t="8866" x="3490913" y="1330325"/>
          <p14:tracePt t="8929" x="3490913" y="1339850"/>
          <p14:tracePt t="8942" x="3490913" y="1347788"/>
          <p14:tracePt t="8963" x="3490913" y="1357313"/>
          <p14:tracePt t="8970" x="3490913" y="1366838"/>
          <p14:tracePt t="8983" x="3490913" y="1384300"/>
          <p14:tracePt t="9346" x="3465513" y="1393825"/>
          <p14:tracePt t="9353" x="3455988" y="1419225"/>
          <p14:tracePt t="9366" x="3438525" y="1428750"/>
          <p14:tracePt t="9382" x="3429000" y="1438275"/>
          <p14:tracePt t="9386" x="3419475" y="1446213"/>
          <p14:tracePt t="9399" x="3419475" y="1455738"/>
          <p14:tracePt t="9416" x="3411538" y="1465263"/>
          <p14:tracePt t="9432" x="3402013" y="1473200"/>
          <p14:tracePt t="9449" x="3394075" y="1473200"/>
          <p14:tracePt t="9474" x="3394075" y="1465263"/>
          <p14:tracePt t="9488" x="3394075" y="1455738"/>
          <p14:tracePt t="9500" x="3394075" y="1438275"/>
          <p14:tracePt t="9516" x="3394075" y="1411288"/>
          <p14:tracePt t="9533" x="3394075" y="1393825"/>
          <p14:tracePt t="9550" x="3411538" y="1357313"/>
          <p14:tracePt t="9566" x="3419475" y="1330325"/>
          <p14:tracePt t="9583" x="3429000" y="1295400"/>
          <p14:tracePt t="9599" x="3438525" y="1276350"/>
          <p14:tracePt t="9616" x="3438525" y="1258888"/>
          <p14:tracePt t="9632" x="3446463" y="1250950"/>
          <p14:tracePt t="9649" x="3446463" y="1241425"/>
          <p14:tracePt t="9666" x="3446463" y="1223963"/>
          <p14:tracePt t="9699" x="3446463" y="1214438"/>
          <p14:tracePt t="9817" x="3446463" y="1223963"/>
          <p14:tracePt t="9825" x="3446463" y="1231900"/>
          <p14:tracePt t="9850" x="3446463" y="1241425"/>
          <p14:tracePt t="9861" x="3446463" y="1250950"/>
          <p14:tracePt t="9870" x="3446463" y="1258888"/>
          <p14:tracePt t="9883" x="3446463" y="1276350"/>
          <p14:tracePt t="9900" x="3446463" y="1285875"/>
          <p14:tracePt t="9916" x="3446463" y="1303338"/>
          <p14:tracePt t="9933" x="3446463" y="1330325"/>
          <p14:tracePt t="9949" x="3446463" y="1339850"/>
          <p14:tracePt t="9967" x="3446463" y="1366838"/>
          <p14:tracePt t="9983" x="3455988" y="1374775"/>
          <p14:tracePt t="10001" x="3465513" y="1393825"/>
          <p14:tracePt t="10016" x="3465513" y="1411288"/>
          <p14:tracePt t="10033" x="3465513" y="1419225"/>
          <p14:tracePt t="10049" x="3465513" y="1438275"/>
          <p14:tracePt t="10066" x="3465513" y="1446213"/>
          <p14:tracePt t="10083" x="3465513" y="1455738"/>
          <p14:tracePt t="10099" x="3465513" y="1465263"/>
          <p14:tracePt t="10117" x="3473450" y="1473200"/>
          <p14:tracePt t="10133" x="3482975" y="1482725"/>
          <p14:tracePt t="10166" x="3482975" y="1490663"/>
          <p14:tracePt t="10183" x="3490913" y="1490663"/>
          <p14:tracePt t="10207" x="3500438" y="1490663"/>
          <p14:tracePt t="10220" x="3509963" y="1500188"/>
          <p14:tracePt t="10235" x="3517900" y="1500188"/>
          <p14:tracePt t="10250" x="3536950" y="1500188"/>
          <p14:tracePt t="10267" x="3562350" y="1500188"/>
          <p14:tracePt t="10283" x="3581400" y="1500188"/>
          <p14:tracePt t="10299" x="3598863" y="1500188"/>
          <p14:tracePt t="10316" x="3633788" y="1500188"/>
          <p14:tracePt t="10333" x="3652838" y="1500188"/>
          <p14:tracePt t="10350" x="3670300" y="1500188"/>
          <p14:tracePt t="10366" x="3687763" y="1500188"/>
          <p14:tracePt t="10383" x="3724275" y="1500188"/>
          <p14:tracePt t="10400" x="3741738" y="1500188"/>
          <p14:tracePt t="10418" x="3795713" y="1500188"/>
          <p14:tracePt t="10433" x="3840163" y="1500188"/>
          <p14:tracePt t="10450" x="3894138" y="1500188"/>
          <p14:tracePt t="10466" x="3956050" y="1500188"/>
          <p14:tracePt t="10483" x="4000500" y="1500188"/>
          <p14:tracePt t="10500" x="4027488" y="1509713"/>
          <p14:tracePt t="10516" x="4071938" y="1517650"/>
          <p14:tracePt t="10534" x="4116388" y="1527175"/>
          <p14:tracePt t="10550" x="4133850" y="1527175"/>
          <p14:tracePt t="10567" x="4152900" y="1527175"/>
          <p14:tracePt t="10582" x="4170363" y="1536700"/>
          <p14:tracePt t="10599" x="4187825" y="1536700"/>
          <p14:tracePt t="10616" x="4214813" y="1544638"/>
          <p14:tracePt t="10632" x="4224338" y="1554163"/>
          <p14:tracePt t="10649" x="4232275" y="1554163"/>
          <p14:tracePt t="10666" x="4241800" y="1554163"/>
          <p14:tracePt t="11027" x="4276725" y="1544638"/>
          <p14:tracePt t="11035" x="4313238" y="1536700"/>
          <p14:tracePt t="11049" x="4402138" y="1527175"/>
          <p14:tracePt t="11067" x="4545013" y="1509713"/>
          <p14:tracePt t="11083" x="4643438" y="1500188"/>
          <p14:tracePt t="11100" x="4714875" y="1490663"/>
          <p14:tracePt t="11116" x="4776788" y="1490663"/>
          <p14:tracePt t="11133" x="4813300" y="1490663"/>
          <p14:tracePt t="11150" x="4875213" y="1490663"/>
          <p14:tracePt t="11166" x="4919663" y="1490663"/>
          <p14:tracePt t="11183" x="4965700" y="1490663"/>
          <p14:tracePt t="11200" x="4991100" y="1490663"/>
          <p14:tracePt t="11217" x="5027613" y="1490663"/>
          <p14:tracePt t="11233" x="5045075" y="1490663"/>
          <p14:tracePt t="11250" x="5054600" y="1490663"/>
          <p14:tracePt t="11266" x="5062538" y="1490663"/>
          <p14:tracePt t="11283" x="5081588" y="1490663"/>
          <p14:tracePt t="11316" x="5089525" y="1490663"/>
          <p14:tracePt t="11342" x="5099050" y="1490663"/>
          <p14:tracePt t="11376" x="5108575" y="1490663"/>
          <p14:tracePt t="11390" x="5116513" y="1490663"/>
          <p14:tracePt t="11410" x="5116513" y="1482725"/>
          <p14:tracePt t="11418" x="5126038" y="1482725"/>
          <p14:tracePt t="11433" x="5133975" y="1482725"/>
          <p14:tracePt t="11450" x="5133975" y="1473200"/>
          <p14:tracePt t="11466" x="5153025" y="1473200"/>
          <p14:tracePt t="11484" x="5160963" y="1465263"/>
          <p14:tracePt t="11499" x="5160963" y="1455738"/>
          <p14:tracePt t="11533" x="5160963" y="1438275"/>
          <p14:tracePt t="11550" x="5170488" y="1428750"/>
          <p14:tracePt t="11567" x="5170488" y="1411288"/>
          <p14:tracePt t="11583" x="5187950" y="1401763"/>
          <p14:tracePt t="11599" x="5197475" y="1374775"/>
          <p14:tracePt t="11616" x="5197475" y="1366838"/>
          <p14:tracePt t="11632" x="5205413" y="1357313"/>
          <p14:tracePt t="11649" x="5224463" y="1330325"/>
          <p14:tracePt t="11666" x="5232400" y="1330325"/>
          <p14:tracePt t="11682" x="5241925" y="1312863"/>
          <p14:tracePt t="11699" x="5259388" y="1303338"/>
          <p14:tracePt t="11716" x="5268913" y="1285875"/>
          <p14:tracePt t="11732" x="5276850" y="1285875"/>
          <p14:tracePt t="11749" x="5295900" y="1268413"/>
          <p14:tracePt t="11766" x="5303838" y="1258888"/>
          <p14:tracePt t="11782" x="5322888" y="1250950"/>
          <p14:tracePt t="11799" x="5330825" y="1241425"/>
          <p14:tracePt t="11832" x="5340350" y="1223963"/>
          <p14:tracePt t="11849" x="5348288" y="1223963"/>
          <p14:tracePt t="11866" x="5367338" y="1204913"/>
          <p14:tracePt t="11883" x="5375275" y="1187450"/>
          <p14:tracePt t="11900" x="5394325" y="1169988"/>
          <p14:tracePt t="11916" x="5402263" y="1160463"/>
          <p14:tracePt t="11933" x="5411788" y="1152525"/>
          <p14:tracePt t="11949" x="5419725" y="1143000"/>
          <p14:tracePt t="11983" x="5429250" y="1133475"/>
          <p14:tracePt t="12108" x="5429250" y="1143000"/>
          <p14:tracePt t="12135" x="5429250" y="1152525"/>
          <p14:tracePt t="12148" x="5429250" y="1160463"/>
          <p14:tracePt t="12169" x="5429250" y="1169988"/>
          <p14:tracePt t="12176" x="5429250" y="1179513"/>
          <p14:tracePt t="12190" x="5429250" y="1187450"/>
          <p14:tracePt t="12203" x="5429250" y="1196975"/>
          <p14:tracePt t="12223" x="5429250" y="1204913"/>
          <p14:tracePt t="12233" x="5429250" y="1214438"/>
          <p14:tracePt t="12250" x="5429250" y="1231900"/>
          <p14:tracePt t="12266" x="5419725" y="1250950"/>
          <p14:tracePt t="12284" x="5411788" y="1268413"/>
          <p14:tracePt t="12299" x="5411788" y="1276350"/>
          <p14:tracePt t="12316" x="5411788" y="1295400"/>
          <p14:tracePt t="12333" x="5411788" y="1312863"/>
          <p14:tracePt t="12366" x="5411788" y="1330325"/>
          <p14:tracePt t="12383" x="5411788" y="1339850"/>
          <p14:tracePt t="12387" x="5411788" y="1347788"/>
          <p14:tracePt t="12408" x="5402263" y="1347788"/>
          <p14:tracePt t="12422" x="5402263" y="1357313"/>
          <p14:tracePt t="12450" x="5402263" y="1366838"/>
          <p14:tracePt t="12463" x="5402263" y="1374775"/>
          <p14:tracePt t="12483" x="5402263" y="1384300"/>
          <p14:tracePt t="12497" x="5402263" y="1393825"/>
          <p14:tracePt t="12511" x="5402263" y="1401763"/>
          <p14:tracePt t="12518" x="5402263" y="1411288"/>
          <p14:tracePt t="12538" x="5402263" y="1419225"/>
          <p14:tracePt t="12552" x="5402263" y="1428750"/>
          <p14:tracePt t="12566" x="5411788" y="1446213"/>
          <p14:tracePt t="12582" x="5419725" y="1455738"/>
          <p14:tracePt t="12599" x="5429250" y="1482725"/>
          <p14:tracePt t="12616" x="5438775" y="1500188"/>
          <p14:tracePt t="12632" x="5446713" y="1517650"/>
          <p14:tracePt t="12649" x="5456238" y="1527175"/>
          <p14:tracePt t="12666" x="5456238" y="1536700"/>
          <p14:tracePt t="12700" x="5456238" y="1544638"/>
          <p14:tracePt t="13119" x="5456238" y="1536700"/>
          <p14:tracePt t="13746" x="5518150" y="1536700"/>
          <p14:tracePt t="13753" x="5589588" y="1527175"/>
          <p14:tracePt t="13760" x="5680075" y="1517650"/>
          <p14:tracePt t="13768" x="5759450" y="1500188"/>
          <p14:tracePt t="13782" x="5919788" y="1509713"/>
          <p14:tracePt t="13799" x="5973763" y="1509713"/>
          <p14:tracePt t="13816" x="6037263" y="1509713"/>
          <p14:tracePt t="13833" x="6062663" y="1509713"/>
          <p14:tracePt t="13850" x="6099175" y="1509713"/>
          <p14:tracePt t="13866" x="6143625" y="1509713"/>
          <p14:tracePt t="13884" x="6242050" y="1509713"/>
          <p14:tracePt t="13899" x="6330950" y="1509713"/>
          <p14:tracePt t="13916" x="6394450" y="1509713"/>
          <p14:tracePt t="13933" x="6537325" y="1509713"/>
          <p14:tracePt t="13950" x="6705600" y="1509713"/>
          <p14:tracePt t="13966" x="6938963" y="1509713"/>
          <p14:tracePt t="13983" x="7018338" y="1509713"/>
          <p14:tracePt t="14000" x="7099300" y="1500188"/>
          <p14:tracePt t="14016" x="7180263" y="1500188"/>
          <p14:tracePt t="14034" x="7518400" y="1500188"/>
          <p14:tracePt t="14050" x="7688263" y="1500188"/>
          <p14:tracePt t="14066" x="7777163" y="1500188"/>
          <p14:tracePt t="14083" x="7840663" y="1500188"/>
          <p14:tracePt t="14100" x="7875588" y="1500188"/>
          <p14:tracePt t="14116" x="7947025" y="1500188"/>
          <p14:tracePt t="14133" x="8001000" y="1500188"/>
          <p14:tracePt t="14150" x="8037513" y="1517650"/>
          <p14:tracePt t="14166" x="8054975" y="1517650"/>
          <p14:tracePt t="14183" x="8081963" y="1517650"/>
          <p14:tracePt t="14199" x="8099425" y="1527175"/>
          <p14:tracePt t="14216" x="8116888" y="1527175"/>
          <p14:tracePt t="14233" x="8143875" y="1544638"/>
          <p14:tracePt t="14250" x="8170863" y="1544638"/>
          <p14:tracePt t="14267" x="8188325" y="1562100"/>
          <p14:tracePt t="14283" x="8205788" y="1571625"/>
          <p14:tracePt t="14299" x="8224838" y="1571625"/>
          <p14:tracePt t="14316" x="8242300" y="1581150"/>
          <p14:tracePt t="14333" x="8251825" y="1589088"/>
          <p14:tracePt t="14350" x="8259763" y="1598613"/>
          <p14:tracePt t="14383" x="8269288" y="1598613"/>
          <p14:tracePt t="14834" x="8277225" y="1598613"/>
          <p14:tracePt t="14842" x="8323263" y="1608138"/>
          <p14:tracePt t="14850" x="8402638" y="1616075"/>
          <p14:tracePt t="14866" x="8626475" y="1652588"/>
          <p14:tracePt t="14883" x="8966200" y="1724025"/>
          <p14:tracePt t="14900" x="9082088" y="1741488"/>
          <p14:tracePt t="14916" x="9126538" y="1768475"/>
          <p14:tracePt t="14933" x="9153525" y="1776413"/>
          <p14:tracePt t="14950" x="9170988" y="1785938"/>
          <p14:tracePt t="14966" x="9180513" y="1785938"/>
          <p14:tracePt t="14983" x="9180513" y="1795463"/>
          <p14:tracePt t="15000" x="9188450" y="1795463"/>
          <p14:tracePt t="15047" x="9180513" y="1795463"/>
          <p14:tracePt t="15054" x="9170988" y="1795463"/>
          <p14:tracePt t="15066" x="9161463" y="1795463"/>
          <p14:tracePt t="15083" x="9099550" y="1785938"/>
          <p14:tracePt t="15101" x="8483600" y="1652588"/>
          <p14:tracePt t="15116" x="7929563" y="1598613"/>
          <p14:tracePt t="15133" x="7751763" y="1589088"/>
          <p14:tracePt t="15149" x="7456488" y="1581150"/>
          <p14:tracePt t="15166" x="7153275" y="1554163"/>
          <p14:tracePt t="15183" x="6473825" y="1509713"/>
          <p14:tracePt t="15200" x="6126163" y="1500188"/>
          <p14:tracePt t="15217" x="5224463" y="1500188"/>
          <p14:tracePt t="15233" x="4786313" y="1500188"/>
          <p14:tracePt t="15250" x="4598988" y="1500188"/>
          <p14:tracePt t="15266" x="4483100" y="1500188"/>
          <p14:tracePt t="15283" x="4322763" y="1500188"/>
          <p14:tracePt t="15299" x="4010025" y="1490663"/>
          <p14:tracePt t="15316" x="3857625" y="1490663"/>
          <p14:tracePt t="15333" x="3687763" y="1509713"/>
          <p14:tracePt t="15350" x="3438525" y="1536700"/>
          <p14:tracePt t="15367" x="3348038" y="1554163"/>
          <p14:tracePt t="15383" x="3232150" y="1571625"/>
          <p14:tracePt t="15399" x="3000375" y="1616075"/>
          <p14:tracePt t="15416" x="2741613" y="1687513"/>
          <p14:tracePt t="15432" x="2616200" y="1731963"/>
          <p14:tracePt t="15449" x="2428875" y="1795463"/>
          <p14:tracePt t="15466" x="2347913" y="1812925"/>
          <p14:tracePt t="15483" x="2276475" y="1866900"/>
          <p14:tracePt t="15500" x="2241550" y="1901825"/>
          <p14:tracePt t="15518" x="2143125" y="1965325"/>
          <p14:tracePt t="15533" x="2098675" y="2000250"/>
          <p14:tracePt t="15550" x="2054225" y="2027238"/>
          <p14:tracePt t="15566" x="2017713" y="2044700"/>
          <p14:tracePt t="15583" x="2000250" y="2054225"/>
          <p14:tracePt t="15599" x="1990725" y="2062163"/>
          <p14:tracePt t="15984" x="1965325" y="2081213"/>
          <p14:tracePt t="15991" x="1946275" y="2098675"/>
          <p14:tracePt t="15999" x="1928813" y="2108200"/>
          <p14:tracePt t="16017" x="1893888" y="2125663"/>
          <p14:tracePt t="16033" x="1874838" y="2125663"/>
          <p14:tracePt t="16051" x="1839913" y="2143125"/>
          <p14:tracePt t="16066" x="1812925" y="2143125"/>
          <p14:tracePt t="16083" x="1785938" y="2143125"/>
          <p14:tracePt t="16100" x="1741488" y="2143125"/>
          <p14:tracePt t="16116" x="1724025" y="2143125"/>
          <p14:tracePt t="16133" x="1704975" y="2143125"/>
          <p14:tracePt t="16149" x="1697038" y="2143125"/>
          <p14:tracePt t="16223" x="1704975" y="2143125"/>
          <p14:tracePt t="16230" x="1714500" y="2143125"/>
          <p14:tracePt t="16250" x="1724025" y="2143125"/>
          <p14:tracePt t="16264" x="1731963" y="2143125"/>
          <p14:tracePt t="16271" x="1731963" y="2133600"/>
          <p14:tracePt t="16284" x="1751013" y="2133600"/>
          <p14:tracePt t="16299" x="1758950" y="2133600"/>
          <p14:tracePt t="16333" x="1768475" y="2133600"/>
          <p14:tracePt t="16350" x="1776413" y="2133600"/>
          <p14:tracePt t="16366" x="1785938" y="2133600"/>
          <p14:tracePt t="16387" x="1795463" y="2133600"/>
          <p14:tracePt t="16414" x="1795463" y="2143125"/>
          <p14:tracePt t="16422" x="1803400" y="2143125"/>
          <p14:tracePt t="16449" x="1803400" y="2152650"/>
          <p14:tracePt t="16457" x="1812925" y="2152650"/>
          <p14:tracePt t="16469" x="1822450" y="2152650"/>
          <p14:tracePt t="16604" x="1822450" y="2143125"/>
          <p14:tracePt t="16624" x="1830388" y="2143125"/>
          <p14:tracePt t="16638" x="1830388" y="2133600"/>
          <p14:tracePt t="16665" x="1830388" y="2125663"/>
          <p14:tracePt t="16679" x="1830388" y="2116138"/>
          <p14:tracePt t="16693" x="1839913" y="2116138"/>
          <p14:tracePt t="16713" x="1839913" y="2108200"/>
          <p14:tracePt t="16747" x="1839913" y="2098675"/>
          <p14:tracePt t="16775" x="1839913" y="2089150"/>
          <p14:tracePt t="16809" x="1839913" y="2081213"/>
          <p14:tracePt t="16817" x="1847850" y="2081213"/>
          <p14:tracePt t="16831" x="1857375" y="2071688"/>
          <p14:tracePt t="16846" x="1857375" y="2062163"/>
          <p14:tracePt t="16859" x="1866900" y="2054225"/>
          <p14:tracePt t="16866" x="1866900" y="2044700"/>
          <p14:tracePt t="16883" x="1874838" y="2036763"/>
          <p14:tracePt t="16887" x="1874838" y="2027238"/>
          <p14:tracePt t="16899" x="1884363" y="2009775"/>
          <p14:tracePt t="16916" x="1893888" y="2000250"/>
          <p14:tracePt t="16933" x="1893888" y="1990725"/>
          <p14:tracePt t="16950" x="1901825" y="1982788"/>
          <p14:tracePt t="16967" x="1911350" y="1965325"/>
          <p14:tracePt t="16983" x="1928813" y="1955800"/>
          <p14:tracePt t="17000" x="1938338" y="1946275"/>
          <p14:tracePt t="17016" x="1938338" y="1938338"/>
          <p14:tracePt t="17033" x="1946275" y="1938338"/>
          <p14:tracePt t="17049" x="1965325" y="1928813"/>
          <p14:tracePt t="17066" x="1973263" y="1928813"/>
          <p14:tracePt t="17084" x="1982788" y="1928813"/>
          <p14:tracePt t="17099" x="2000250" y="1928813"/>
          <p14:tracePt t="17118" x="2009775" y="1928813"/>
          <p14:tracePt t="17150" x="2017713" y="1928813"/>
          <p14:tracePt t="17166" x="2027238" y="1938338"/>
          <p14:tracePt t="17183" x="2044700" y="1938338"/>
          <p14:tracePt t="17199" x="2062163" y="1938338"/>
          <p14:tracePt t="17216" x="2098675" y="1938338"/>
          <p14:tracePt t="17234" x="2116138" y="1938338"/>
          <p14:tracePt t="17250" x="2143125" y="1938338"/>
          <p14:tracePt t="17268" x="2179638" y="1938338"/>
          <p14:tracePt t="17283" x="2224088" y="1938338"/>
          <p14:tracePt t="17300" x="2322513" y="1938338"/>
          <p14:tracePt t="17316" x="2473325" y="1938338"/>
          <p14:tracePt t="17333" x="2536825" y="1938338"/>
          <p14:tracePt t="17350" x="2581275" y="1938338"/>
          <p14:tracePt t="17367" x="2608263" y="1938338"/>
          <p14:tracePt t="17384" x="2697163" y="1955800"/>
          <p14:tracePt t="17399" x="2803525" y="1965325"/>
          <p14:tracePt t="17416" x="2919413" y="1973263"/>
          <p14:tracePt t="17433" x="3027363" y="1982788"/>
          <p14:tracePt t="17449" x="3081338" y="1990725"/>
          <p14:tracePt t="17466" x="3108325" y="1990725"/>
          <p14:tracePt t="17482" x="3133725" y="2000250"/>
          <p14:tracePt t="17500" x="3170238" y="2009775"/>
          <p14:tracePt t="17516" x="3214688" y="2009775"/>
          <p14:tracePt t="17534" x="3295650" y="2027238"/>
          <p14:tracePt t="17549" x="3446463" y="2044700"/>
          <p14:tracePt t="17566" x="3490913" y="2054225"/>
          <p14:tracePt t="17582" x="3562350" y="2071688"/>
          <p14:tracePt t="17599" x="3608388" y="2089150"/>
          <p14:tracePt t="17616" x="3786188" y="2125663"/>
          <p14:tracePt t="17632" x="3965575" y="2152650"/>
          <p14:tracePt t="17649" x="4133850" y="2197100"/>
          <p14:tracePt t="17666" x="4179888" y="2205038"/>
          <p14:tracePt t="17682" x="4197350" y="2214563"/>
          <p14:tracePt t="17699" x="4205288" y="2214563"/>
          <p14:tracePt t="17716" x="4232275" y="2214563"/>
          <p14:tracePt t="18055" x="4268788" y="2205038"/>
          <p14:tracePt t="18064" x="4313238" y="2179638"/>
          <p14:tracePt t="18071" x="4340225" y="2152650"/>
          <p14:tracePt t="18083" x="4402138" y="2125663"/>
          <p14:tracePt t="18100" x="4483100" y="2081213"/>
          <p14:tracePt t="18116" x="4625975" y="2044700"/>
          <p14:tracePt t="18133" x="4687888" y="2027238"/>
          <p14:tracePt t="18150" x="4732338" y="2009775"/>
          <p14:tracePt t="18166" x="4759325" y="2009775"/>
          <p14:tracePt t="18184" x="4786313" y="2000250"/>
          <p14:tracePt t="18200" x="4803775" y="1990725"/>
          <p14:tracePt t="18216" x="4813300" y="1990725"/>
          <p14:tracePt t="18233" x="4830763" y="1982788"/>
          <p14:tracePt t="18249" x="4848225" y="1973263"/>
          <p14:tracePt t="18266" x="4857750" y="1973263"/>
          <p14:tracePt t="18283" x="4875213" y="1973263"/>
          <p14:tracePt t="18316" x="4884738" y="1973263"/>
          <p14:tracePt t="18384" x="4894263" y="1973263"/>
          <p14:tracePt t="18410" x="4902200" y="1973263"/>
          <p14:tracePt t="18418" x="4911725" y="1973263"/>
          <p14:tracePt t="18433" x="4919663" y="1973263"/>
          <p14:tracePt t="18450" x="4938713" y="1973263"/>
          <p14:tracePt t="18466" x="4973638" y="1973263"/>
          <p14:tracePt t="18483" x="5000625" y="1973263"/>
          <p14:tracePt t="18500" x="5018088" y="1973263"/>
          <p14:tracePt t="18516" x="5027613" y="1973263"/>
          <p14:tracePt t="18533" x="5037138" y="1973263"/>
          <p14:tracePt t="18550" x="5045075" y="1973263"/>
          <p14:tracePt t="18567" x="5054600" y="1973263"/>
          <p14:tracePt t="18601" x="5062538" y="1973263"/>
          <p14:tracePt t="18621" x="5072063" y="1973263"/>
          <p14:tracePt t="18655" x="5081588" y="1973263"/>
          <p14:tracePt t="18689" x="5089525" y="1973263"/>
          <p14:tracePt t="18709" x="5099050" y="1973263"/>
          <p14:tracePt t="18723" x="5108575" y="1973263"/>
          <p14:tracePt t="18737" x="5116513" y="1973263"/>
          <p14:tracePt t="18744" x="5126038" y="1973263"/>
          <p14:tracePt t="18757" x="5133975" y="1973263"/>
          <p14:tracePt t="18766" x="5143500" y="1973263"/>
          <p14:tracePt t="18782" x="5153025" y="1973263"/>
          <p14:tracePt t="18799" x="5170488" y="1973263"/>
          <p14:tracePt t="18816" x="5180013" y="1973263"/>
          <p14:tracePt t="18833" x="5187950" y="1982788"/>
          <p14:tracePt t="18867" x="5197475" y="1982788"/>
          <p14:tracePt t="18883" x="5205413" y="1990725"/>
          <p14:tracePt t="18910" x="5214938" y="2000250"/>
          <p14:tracePt t="18930" x="5224463" y="2000250"/>
          <p14:tracePt t="18944" x="5224463" y="2009775"/>
          <p14:tracePt t="18952" x="5232400" y="2009775"/>
          <p14:tracePt t="18966" x="5241925" y="2017713"/>
          <p14:tracePt t="18983" x="5251450" y="2017713"/>
          <p14:tracePt t="19005" x="5259388" y="2017713"/>
          <p14:tracePt t="19327" x="5268913" y="2017713"/>
          <p14:tracePt t="19340" x="5276850" y="2017713"/>
          <p14:tracePt t="19349" x="5286375" y="2017713"/>
          <p14:tracePt t="19367" x="5313363" y="2017713"/>
          <p14:tracePt t="19383" x="5322888" y="2017713"/>
          <p14:tracePt t="19401" x="5340350" y="2017713"/>
          <p14:tracePt t="19416" x="5357813" y="2017713"/>
          <p14:tracePt t="19450" x="5375275" y="2017713"/>
          <p14:tracePt t="19466" x="5384800" y="2017713"/>
          <p14:tracePt t="19483" x="5402263" y="2017713"/>
          <p14:tracePt t="19500" x="5411788" y="2017713"/>
          <p14:tracePt t="19517" x="5429250" y="2017713"/>
          <p14:tracePt t="19533" x="5438775" y="2017713"/>
          <p14:tracePt t="19549" x="5456238" y="2017713"/>
          <p14:tracePt t="19566" x="5473700" y="2027238"/>
          <p14:tracePt t="19582" x="5483225" y="2027238"/>
          <p14:tracePt t="19599" x="5510213" y="2036763"/>
          <p14:tracePt t="19616" x="5518150" y="2036763"/>
          <p14:tracePt t="19632" x="5537200" y="2036763"/>
          <p14:tracePt t="19649" x="5572125" y="2044700"/>
          <p14:tracePt t="19666" x="5616575" y="2062163"/>
          <p14:tracePt t="19682" x="5653088" y="2062163"/>
          <p14:tracePt t="19699" x="5670550" y="2062163"/>
          <p14:tracePt t="19716" x="5697538" y="2071688"/>
          <p14:tracePt t="19732" x="5705475" y="2081213"/>
          <p14:tracePt t="19749" x="5715000" y="2081213"/>
          <p14:tracePt t="19766" x="5724525" y="2089150"/>
          <p14:tracePt t="19783" x="5732463" y="2089150"/>
          <p14:tracePt t="19799" x="5741988" y="2089150"/>
          <p14:tracePt t="19816" x="5751513" y="2089150"/>
          <p14:tracePt t="19833" x="5768975" y="2089150"/>
          <p14:tracePt t="19850" x="5776913" y="2089150"/>
          <p14:tracePt t="19866" x="5786438" y="2089150"/>
          <p14:tracePt t="19883" x="5786438" y="2081213"/>
          <p14:tracePt t="19900" x="5795963" y="2071688"/>
          <p14:tracePt t="19916" x="5803900" y="2071688"/>
          <p14:tracePt t="19934" x="5803900" y="2054225"/>
          <p14:tracePt t="19949" x="5803900" y="2036763"/>
          <p14:tracePt t="19966" x="5803900" y="2027238"/>
          <p14:tracePt t="19983" x="5803900" y="2009775"/>
          <p14:tracePt t="20000" x="5803900" y="1990725"/>
          <p14:tracePt t="20017" x="5813425" y="1965325"/>
          <p14:tracePt t="20033" x="5822950" y="1955800"/>
          <p14:tracePt t="20051" x="5830888" y="1946275"/>
          <p14:tracePt t="20066" x="5840413" y="1938338"/>
          <p14:tracePt t="20083" x="5840413" y="1928813"/>
          <p14:tracePt t="20100" x="5848350" y="1919288"/>
          <p14:tracePt t="20116" x="5857875" y="1901825"/>
          <p14:tracePt t="20133" x="5875338" y="1874838"/>
          <p14:tracePt t="20149" x="5884863" y="1839913"/>
          <p14:tracePt t="20166" x="5894388" y="1812925"/>
          <p14:tracePt t="20183" x="5902325" y="1803400"/>
          <p14:tracePt t="20200" x="5911850" y="1785938"/>
          <p14:tracePt t="20216" x="5911850" y="1776413"/>
          <p14:tracePt t="20233" x="5911850" y="1768475"/>
          <p14:tracePt t="20503" x="5911850" y="1776413"/>
          <p14:tracePt t="20530" x="5911850" y="1785938"/>
          <p14:tracePt t="20543" x="5911850" y="1795463"/>
          <p14:tracePt t="20557" x="5911850" y="1803400"/>
          <p14:tracePt t="20570" x="5911850" y="1812925"/>
          <p14:tracePt t="20583" x="5911850" y="1822450"/>
          <p14:tracePt t="20599" x="5911850" y="1839913"/>
          <p14:tracePt t="20616" x="5911850" y="1847850"/>
          <p14:tracePt t="20632" x="5911850" y="1866900"/>
          <p14:tracePt t="20649" x="5911850" y="1874838"/>
          <p14:tracePt t="20666" x="5911850" y="1884363"/>
          <p14:tracePt t="20682" x="5911850" y="1893888"/>
          <p14:tracePt t="20699" x="5911850" y="1911350"/>
          <p14:tracePt t="20716" x="5911850" y="1919288"/>
          <p14:tracePt t="20749" x="5911850" y="1928813"/>
          <p14:tracePt t="20775" x="5911850" y="1938338"/>
          <p14:tracePt t="20788" x="5911850" y="1946275"/>
          <p14:tracePt t="20799" x="5919788" y="1946275"/>
          <p14:tracePt t="20816" x="5929313" y="1955800"/>
          <p14:tracePt t="20833" x="5938838" y="1965325"/>
          <p14:tracePt t="20850" x="5946775" y="1982788"/>
          <p14:tracePt t="20866" x="5946775" y="1990725"/>
          <p14:tracePt t="20883" x="5956300" y="1990725"/>
          <p14:tracePt t="20899" x="5956300" y="2000250"/>
          <p14:tracePt t="20916" x="5965825" y="2000250"/>
          <p14:tracePt t="20933" x="5973763" y="2017713"/>
          <p14:tracePt t="20950" x="5983288" y="2027238"/>
          <p14:tracePt t="20967" x="5991225" y="2044700"/>
          <p14:tracePt t="20983" x="6000750" y="2054225"/>
          <p14:tracePt t="21000" x="6010275" y="2062163"/>
          <p14:tracePt t="21016" x="6018213" y="2062163"/>
          <p14:tracePt t="21033" x="6018213" y="2071688"/>
          <p14:tracePt t="21050" x="6018213" y="2081213"/>
          <p14:tracePt t="21309" x="6018213" y="2071688"/>
          <p14:tracePt t="21588" x="6010275" y="2071688"/>
          <p14:tracePt t="21690" x="6000750" y="2071688"/>
          <p14:tracePt t="22834" x="6000750" y="2081213"/>
          <p14:tracePt t="22848" x="6000750" y="2089150"/>
          <p14:tracePt t="22855" x="6010275" y="2089150"/>
          <p14:tracePt t="22867" x="6018213" y="2098675"/>
          <p14:tracePt t="22883" x="6037263" y="2116138"/>
          <p14:tracePt t="22900" x="6045200" y="2125663"/>
          <p14:tracePt t="22916" x="6072188" y="2143125"/>
          <p14:tracePt t="22940" x="6081713" y="2160588"/>
          <p14:tracePt t="22949" x="6081713" y="2170113"/>
          <p14:tracePt t="22966" x="6089650" y="2179638"/>
          <p14:tracePt t="22983" x="6099175" y="2197100"/>
          <p14:tracePt t="23000" x="6099175" y="2205038"/>
          <p14:tracePt t="23017" x="6116638" y="2232025"/>
          <p14:tracePt t="23033" x="6126163" y="2259013"/>
          <p14:tracePt t="23050" x="6134100" y="2276475"/>
          <p14:tracePt t="23066" x="6143625" y="2312988"/>
          <p14:tracePt t="23083" x="6143625" y="2330450"/>
          <p14:tracePt t="23100" x="6161088" y="2366963"/>
          <p14:tracePt t="23116" x="6161088" y="2374900"/>
          <p14:tracePt t="23134" x="6170613" y="2393950"/>
          <p14:tracePt t="23150" x="6170613" y="2401888"/>
          <p14:tracePt t="23167" x="6170613" y="2411413"/>
          <p14:tracePt t="23217" x="6153150" y="2401888"/>
          <p14:tracePt t="23225" x="6153150" y="2393950"/>
          <p14:tracePt t="23233" x="6143625" y="2384425"/>
          <p14:tracePt t="23249" x="6126163" y="2374900"/>
          <p14:tracePt t="23948" x="6054725" y="2357438"/>
          <p14:tracePt t="23956" x="5973763" y="2330450"/>
          <p14:tracePt t="23966" x="5911850" y="2295525"/>
          <p14:tracePt t="23983" x="5705475" y="2170113"/>
          <p14:tracePt t="24000" x="5599113" y="2089150"/>
          <p14:tracePt t="24016" x="5473700" y="1973263"/>
          <p14:tracePt t="24033" x="5438775" y="1938338"/>
          <p14:tracePt t="24050" x="5402263" y="1893888"/>
          <p14:tracePt t="24066" x="5367338" y="1857375"/>
          <p14:tracePt t="24084" x="5241925" y="1776413"/>
          <p14:tracePt t="24100" x="5126038" y="1724025"/>
          <p14:tracePt t="24116" x="5037138" y="1687513"/>
          <p14:tracePt t="24133" x="4902200" y="1625600"/>
          <p14:tracePt t="24150" x="4813300" y="1598613"/>
          <p14:tracePt t="24167" x="4633913" y="1544638"/>
          <p14:tracePt t="24183" x="4510088" y="1509713"/>
          <p14:tracePt t="24200" x="4419600" y="1482725"/>
          <p14:tracePt t="24216" x="4384675" y="1465263"/>
          <p14:tracePt t="24234" x="4348163" y="1446213"/>
          <p14:tracePt t="24249" x="4276725" y="1419225"/>
          <p14:tracePt t="24266" x="4179888" y="1393825"/>
          <p14:tracePt t="24283" x="3990975" y="1347788"/>
          <p14:tracePt t="24299" x="3919538" y="1330325"/>
          <p14:tracePt t="24316" x="3857625" y="1303338"/>
          <p14:tracePt t="24333" x="3822700" y="1295400"/>
          <p14:tracePt t="24350" x="3786188" y="1285875"/>
          <p14:tracePt t="24366" x="3768725" y="1276350"/>
          <p14:tracePt t="24383" x="3732213" y="1268413"/>
          <p14:tracePt t="24388" x="3724275" y="1268413"/>
          <p14:tracePt t="24400" x="3697288" y="1268413"/>
          <p14:tracePt t="24417" x="3670300" y="1268413"/>
          <p14:tracePt t="24433" x="3643313" y="1276350"/>
          <p14:tracePt t="24450" x="3625850" y="1276350"/>
          <p14:tracePt t="24467" x="3598863" y="1295400"/>
          <p14:tracePt t="24483" x="3589338" y="1303338"/>
          <p14:tracePt t="24501" x="3571875" y="1322388"/>
          <p14:tracePt t="24516" x="3562350" y="1330325"/>
          <p14:tracePt t="24533" x="3554413" y="1347788"/>
          <p14:tracePt t="24550" x="3536950" y="1366838"/>
          <p14:tracePt t="24566" x="3527425" y="1374775"/>
          <p14:tracePt t="24582" x="3517900" y="1393825"/>
          <p14:tracePt t="24617" x="3517900" y="1401763"/>
          <p14:tracePt t="24637" x="3517900" y="1411288"/>
          <p14:tracePt t="24649" x="3527425" y="1419225"/>
          <p14:tracePt t="24666" x="3544888" y="1446213"/>
          <p14:tracePt t="24682" x="3581400" y="1490663"/>
          <p14:tracePt t="24699" x="3616325" y="1536700"/>
          <p14:tracePt t="24716" x="3652838" y="1571625"/>
          <p14:tracePt t="24732" x="3705225" y="1608138"/>
          <p14:tracePt t="24749" x="3751263" y="1633538"/>
          <p14:tracePt t="24766" x="3803650" y="1660525"/>
          <p14:tracePt t="24782" x="3946525" y="1724025"/>
          <p14:tracePt t="24799" x="4089400" y="1758950"/>
          <p14:tracePt t="24816" x="4224338" y="1785938"/>
          <p14:tracePt t="24833" x="4276725" y="1803400"/>
          <p14:tracePt t="24850" x="4340225" y="1812925"/>
          <p14:tracePt t="24866" x="4375150" y="1830388"/>
          <p14:tracePt t="24884" x="4491038" y="1839913"/>
          <p14:tracePt t="24899" x="4589463" y="1847850"/>
          <p14:tracePt t="24916" x="4652963" y="1857375"/>
          <p14:tracePt t="24933" x="4697413" y="1857375"/>
          <p14:tracePt t="24949" x="4724400" y="1857375"/>
          <p14:tracePt t="24966" x="4759325" y="1847850"/>
          <p14:tracePt t="24983" x="4786313" y="1839913"/>
          <p14:tracePt t="25000" x="4813300" y="1812925"/>
          <p14:tracePt t="25016" x="4830763" y="1795463"/>
          <p14:tracePt t="25034" x="4857750" y="1776413"/>
          <p14:tracePt t="25049" x="4867275" y="1758950"/>
          <p14:tracePt t="25066" x="4875213" y="1741488"/>
          <p14:tracePt t="25083" x="4894263" y="1714500"/>
          <p14:tracePt t="25099" x="4894263" y="1704975"/>
          <p14:tracePt t="25116" x="4894263" y="1687513"/>
          <p14:tracePt t="25133" x="4894263" y="1670050"/>
          <p14:tracePt t="25150" x="4884738" y="1652588"/>
          <p14:tracePt t="25166" x="4857750" y="1643063"/>
          <p14:tracePt t="25184" x="4830763" y="1625600"/>
          <p14:tracePt t="25200" x="4751388" y="1581150"/>
          <p14:tracePt t="25216" x="4687888" y="1554163"/>
          <p14:tracePt t="25233" x="4581525" y="1500188"/>
          <p14:tracePt t="25249" x="4510088" y="1482725"/>
          <p14:tracePt t="25267" x="4446588" y="1455738"/>
          <p14:tracePt t="25283" x="4394200" y="1438275"/>
          <p14:tracePt t="25301" x="4340225" y="1428750"/>
          <p14:tracePt t="25316" x="4295775" y="1411288"/>
          <p14:tracePt t="25333" x="4251325" y="1401763"/>
          <p14:tracePt t="25350" x="4187825" y="1401763"/>
          <p14:tracePt t="25366" x="4143375" y="1401763"/>
          <p14:tracePt t="25383" x="4098925" y="1401763"/>
          <p14:tracePt t="25386" x="4071938" y="1401763"/>
          <p14:tracePt t="25399" x="4054475" y="1401763"/>
          <p14:tracePt t="25416" x="4027488" y="1411288"/>
          <p14:tracePt t="25433" x="4010025" y="1411288"/>
          <p14:tracePt t="25449" x="4000500" y="1419225"/>
          <p14:tracePt t="25466" x="3990975" y="1419225"/>
          <p14:tracePt t="25482" x="3983038" y="1428750"/>
          <p14:tracePt t="25499" x="3983038" y="1438275"/>
          <p14:tracePt t="25516" x="3983038" y="1446213"/>
          <p14:tracePt t="25745" x="3983038" y="1490663"/>
          <p14:tracePt t="25752" x="3983038" y="1633538"/>
          <p14:tracePt t="25758" x="4010025" y="1795463"/>
          <p14:tracePt t="25766" x="4027488" y="1884363"/>
          <p14:tracePt t="25782" x="4071938" y="1973263"/>
          <p14:tracePt t="25799" x="4125913" y="2027238"/>
          <p14:tracePt t="25816" x="4152900" y="2062163"/>
          <p14:tracePt t="25833" x="4197350" y="2098675"/>
          <p14:tracePt t="25849" x="4224338" y="2116138"/>
          <p14:tracePt t="25866" x="4251325" y="2133600"/>
          <p14:tracePt t="25883" x="4286250" y="2152650"/>
          <p14:tracePt t="25899" x="4295775" y="2160588"/>
          <p14:tracePt t="25916" x="4322763" y="2170113"/>
          <p14:tracePt t="25933" x="4340225" y="2197100"/>
          <p14:tracePt t="25950" x="4367213" y="2214563"/>
          <p14:tracePt t="25966" x="4384675" y="2224088"/>
          <p14:tracePt t="25983" x="4402138" y="2232025"/>
          <p14:tracePt t="25999" x="4429125" y="2241550"/>
          <p14:tracePt t="26016" x="4438650" y="2251075"/>
          <p14:tracePt t="26033" x="4465638" y="2251075"/>
          <p14:tracePt t="26049" x="4483100" y="2259013"/>
          <p14:tracePt t="26066" x="4510088" y="2268538"/>
          <p14:tracePt t="26083" x="4537075" y="2268538"/>
          <p14:tracePt t="26100" x="4554538" y="2268538"/>
          <p14:tracePt t="26116" x="4572000" y="2268538"/>
          <p14:tracePt t="26133" x="4598988" y="2259013"/>
          <p14:tracePt t="26149" x="4633913" y="2259013"/>
          <p14:tracePt t="26166" x="4652963" y="2251075"/>
          <p14:tracePt t="26183" x="4705350" y="2241550"/>
          <p14:tracePt t="26200" x="4751388" y="2224088"/>
          <p14:tracePt t="26217" x="4830763" y="2205038"/>
          <p14:tracePt t="26233" x="4884738" y="2187575"/>
          <p14:tracePt t="26251" x="4965700" y="2152650"/>
          <p14:tracePt t="26266" x="4991100" y="2143125"/>
          <p14:tracePt t="26283" x="5018088" y="2133600"/>
          <p14:tracePt t="26299" x="5062538" y="2108200"/>
          <p14:tracePt t="26316" x="5081588" y="2089150"/>
          <p14:tracePt t="26333" x="5108575" y="2071688"/>
          <p14:tracePt t="26350" x="5108575" y="2054225"/>
          <p14:tracePt t="26367" x="5133975" y="2027238"/>
          <p14:tracePt t="26383" x="5143500" y="2009775"/>
          <p14:tracePt t="26400" x="5170488" y="1965325"/>
          <p14:tracePt t="26416" x="5197475" y="1901825"/>
          <p14:tracePt t="26433" x="5224463" y="1812925"/>
          <p14:tracePt t="26450" x="5251450" y="1589088"/>
          <p14:tracePt t="26466" x="5251450" y="1482725"/>
          <p14:tracePt t="26483" x="5232400" y="1339850"/>
          <p14:tracePt t="26500" x="5224463" y="1250950"/>
          <p14:tracePt t="26518" x="5180013" y="1133475"/>
          <p14:tracePt t="26533" x="5160963" y="1089025"/>
          <p14:tracePt t="26550" x="5143500" y="1054100"/>
          <p14:tracePt t="26566" x="5089525" y="1017588"/>
          <p14:tracePt t="26583" x="5045075" y="990600"/>
          <p14:tracePt t="26599" x="4965700" y="973138"/>
          <p14:tracePt t="26616" x="4911725" y="965200"/>
          <p14:tracePt t="26632" x="4830763" y="946150"/>
          <p14:tracePt t="26649" x="4786313" y="938213"/>
          <p14:tracePt t="26666" x="4732338" y="938213"/>
          <p14:tracePt t="26682" x="4633913" y="938213"/>
          <p14:tracePt t="26699" x="4562475" y="938213"/>
          <p14:tracePt t="26716" x="4483100" y="955675"/>
          <p14:tracePt t="26732" x="4456113" y="955675"/>
          <p14:tracePt t="26749" x="4419600" y="973138"/>
          <p14:tracePt t="26766" x="4384675" y="982663"/>
          <p14:tracePt t="26783" x="4367213" y="990600"/>
          <p14:tracePt t="26799" x="4340225" y="1009650"/>
          <p14:tracePt t="26816" x="4313238" y="1027113"/>
          <p14:tracePt t="26832" x="4295775" y="1044575"/>
          <p14:tracePt t="26849" x="4276725" y="1062038"/>
          <p14:tracePt t="26866" x="4241800" y="1098550"/>
          <p14:tracePt t="26883" x="4214813" y="1125538"/>
          <p14:tracePt t="26887" x="4187825" y="1133475"/>
          <p14:tracePt t="26900" x="4179888" y="1152525"/>
          <p14:tracePt t="26916" x="4108450" y="1204913"/>
          <p14:tracePt t="26933" x="4081463" y="1231900"/>
          <p14:tracePt t="26950" x="4027488" y="1268413"/>
          <p14:tracePt t="26966" x="4010025" y="1285875"/>
          <p14:tracePt t="26983" x="3990975" y="1312863"/>
          <p14:tracePt t="27000" x="3983038" y="1339850"/>
          <p14:tracePt t="27017" x="3965575" y="1366838"/>
          <p14:tracePt t="27033" x="3956050" y="1393825"/>
          <p14:tracePt t="27051" x="3946525" y="1419225"/>
          <p14:tracePt t="27066" x="3938588" y="1438275"/>
          <p14:tracePt t="27083" x="3938588" y="1455738"/>
          <p14:tracePt t="27100" x="3938588" y="1473200"/>
          <p14:tracePt t="27116" x="3938588" y="1490663"/>
          <p14:tracePt t="27133" x="3938588" y="1509713"/>
          <p14:tracePt t="27150" x="3938588" y="1544638"/>
          <p14:tracePt t="27167" x="3938588" y="1571625"/>
          <p14:tracePt t="27183" x="3938588" y="1598613"/>
          <p14:tracePt t="27200" x="3938588" y="1625600"/>
          <p14:tracePt t="27216" x="3946525" y="1670050"/>
          <p14:tracePt t="27233" x="3965575" y="1697038"/>
          <p14:tracePt t="27249" x="3965575" y="1731963"/>
          <p14:tracePt t="27266" x="3983038" y="1768475"/>
          <p14:tracePt t="27283" x="3983038" y="1803400"/>
          <p14:tracePt t="27300" x="4000500" y="1830388"/>
          <p14:tracePt t="27318" x="4017963" y="1866900"/>
          <p14:tracePt t="27333" x="4027488" y="1874838"/>
          <p14:tracePt t="27350" x="4037013" y="1893888"/>
          <p14:tracePt t="27366" x="4062413" y="1928813"/>
          <p14:tracePt t="27383" x="4081463" y="1946275"/>
          <p14:tracePt t="27386" x="4081463" y="1955800"/>
          <p14:tracePt t="27399" x="4089400" y="1965325"/>
          <p14:tracePt t="27416" x="4108450" y="1982788"/>
          <p14:tracePt t="27433" x="4143375" y="2009775"/>
          <p14:tracePt t="27449" x="4160838" y="2017713"/>
          <p14:tracePt t="27466" x="4179888" y="2036763"/>
          <p14:tracePt t="27483" x="4197350" y="2054225"/>
          <p14:tracePt t="27499" x="4214813" y="2062163"/>
          <p14:tracePt t="27516" x="4232275" y="2071688"/>
          <p14:tracePt t="27533" x="4241800" y="2071688"/>
          <p14:tracePt t="27549" x="4251325" y="2081213"/>
          <p14:tracePt t="27566" x="4259263" y="2081213"/>
          <p14:tracePt t="27582" x="4268788" y="2081213"/>
          <p14:tracePt t="27599" x="4286250" y="2081213"/>
          <p14:tracePt t="27616" x="4295775" y="2081213"/>
          <p14:tracePt t="27632" x="4313238" y="2081213"/>
          <p14:tracePt t="27666" x="4330700" y="2071688"/>
          <p14:tracePt t="27682" x="4348163" y="2071688"/>
          <p14:tracePt t="27699" x="4367213" y="2071688"/>
          <p14:tracePt t="27716" x="4394200" y="2071688"/>
          <p14:tracePt t="27732" x="4419600" y="2071688"/>
          <p14:tracePt t="27749" x="4446588" y="2071688"/>
          <p14:tracePt t="27766" x="4456113" y="2071688"/>
          <p14:tracePt t="27783" x="4491038" y="2071688"/>
          <p14:tracePt t="27799" x="4510088" y="2071688"/>
          <p14:tracePt t="27816" x="4527550" y="2071688"/>
          <p14:tracePt t="27833" x="4545013" y="2071688"/>
          <p14:tracePt t="27851" x="4562475" y="2071688"/>
          <p14:tracePt t="27866" x="4572000" y="2071688"/>
          <p14:tracePt t="27883" x="4581525" y="2071688"/>
          <p14:tracePt t="27906" x="4589463" y="2071688"/>
          <p14:tracePt t="29736" x="4589463" y="2081213"/>
          <p14:tracePt t="29785" x="4589463" y="2089150"/>
          <p14:tracePt t="30340" x="4589463" y="2081213"/>
          <p14:tracePt t="30368" x="4589463" y="2071688"/>
          <p14:tracePt t="30394" x="4581525" y="2071688"/>
          <p14:tracePt t="30402" x="4581525" y="2062163"/>
          <p14:tracePt t="30416" x="4572000" y="2062163"/>
          <p14:tracePt t="30434" x="4562475" y="2062163"/>
          <p14:tracePt t="30450" x="4554538" y="2054225"/>
          <p14:tracePt t="30466" x="4545013" y="2044700"/>
          <p14:tracePt t="30483" x="4527550" y="2036763"/>
          <p14:tracePt t="30499" x="4518025" y="2027238"/>
          <p14:tracePt t="30517" x="4510088" y="2009775"/>
          <p14:tracePt t="30533" x="4500563" y="2000250"/>
          <p14:tracePt t="30550" x="4491038" y="1990725"/>
          <p14:tracePt t="30566" x="4483100" y="1973263"/>
          <p14:tracePt t="30599" x="4473575" y="1955800"/>
          <p14:tracePt t="30632" x="4456113" y="1946275"/>
          <p14:tracePt t="30649" x="4456113" y="1938338"/>
          <p14:tracePt t="30666" x="4438650" y="1928813"/>
          <p14:tracePt t="30699" x="4429125" y="1928813"/>
          <p14:tracePt t="30716" x="4419600" y="1928813"/>
          <p14:tracePt t="30732" x="4402138" y="1928813"/>
          <p14:tracePt t="30749" x="4348163" y="1919288"/>
          <p14:tracePt t="30766" x="4303713" y="1911350"/>
          <p14:tracePt t="30782" x="4268788" y="1911350"/>
          <p14:tracePt t="30800" x="4152900" y="1911350"/>
          <p14:tracePt t="30817" x="3884613" y="1911350"/>
          <p14:tracePt t="30833" x="3741738" y="1911350"/>
          <p14:tracePt t="30850" x="3643313" y="1911350"/>
          <p14:tracePt t="30866" x="3446463" y="1911350"/>
          <p14:tracePt t="30883" x="3340100" y="1919288"/>
          <p14:tracePt t="30899" x="3286125" y="1928813"/>
          <p14:tracePt t="30902" x="3259138" y="1928813"/>
          <p14:tracePt t="30916" x="3224213" y="1938338"/>
          <p14:tracePt t="30934" x="3170238" y="1946275"/>
          <p14:tracePt t="30950" x="3143250" y="1965325"/>
          <p14:tracePt t="30968" x="3089275" y="1973263"/>
          <p14:tracePt t="30983" x="2938463" y="1982788"/>
          <p14:tracePt t="31000" x="2840038" y="2000250"/>
          <p14:tracePt t="31016" x="2697163" y="2027238"/>
          <p14:tracePt t="31033" x="2608263" y="2054225"/>
          <p14:tracePt t="31050" x="2419350" y="2116138"/>
          <p14:tracePt t="31066" x="2286000" y="2160588"/>
          <p14:tracePt t="31084" x="2170113" y="2205038"/>
          <p14:tracePt t="31099" x="2152650" y="2224088"/>
          <p14:tracePt t="31116" x="2125663" y="2232025"/>
          <p14:tracePt t="31133" x="2098675" y="2241550"/>
          <p14:tracePt t="31150" x="2089150" y="2241550"/>
          <p14:tracePt t="31166" x="2071688" y="2241550"/>
          <p14:tracePt t="31183" x="2062163" y="2241550"/>
          <p14:tracePt t="31200" x="2054225" y="2241550"/>
          <p14:tracePt t="31216" x="2044700" y="2241550"/>
          <p14:tracePt t="31234" x="2044700" y="2232025"/>
          <p14:tracePt t="31249" x="2036763" y="2224088"/>
          <p14:tracePt t="31266" x="2036763" y="2214563"/>
          <p14:tracePt t="31283" x="2027238" y="2187575"/>
          <p14:tracePt t="31300" x="2027238" y="2179638"/>
          <p14:tracePt t="31316" x="2027238" y="2160588"/>
          <p14:tracePt t="31333" x="2027238" y="2143125"/>
          <p14:tracePt t="31350" x="2027238" y="2125663"/>
          <p14:tracePt t="31366" x="2036763" y="2108200"/>
          <p14:tracePt t="31383" x="2036763" y="2098675"/>
          <p14:tracePt t="31399" x="2044700" y="2089150"/>
          <p14:tracePt t="31416" x="2044700" y="2081213"/>
          <p14:tracePt t="31433" x="2054225" y="2071688"/>
          <p14:tracePt t="31449" x="2054225" y="2062163"/>
          <p14:tracePt t="31483" x="2062163" y="2054225"/>
          <p14:tracePt t="31516" x="2062163" y="2044700"/>
          <p14:tracePt t="31533" x="2071688" y="2036763"/>
          <p14:tracePt t="31603" x="2081213" y="2036763"/>
          <p14:tracePt t="31644" x="2089150" y="2036763"/>
          <p14:tracePt t="31678" x="2098675" y="2036763"/>
          <p14:tracePt t="31691" x="2108200" y="2036763"/>
          <p14:tracePt t="31726" x="2116138" y="2036763"/>
          <p14:tracePt t="31733" x="2116138" y="2044700"/>
          <p14:tracePt t="31739" x="2125663" y="2044700"/>
          <p14:tracePt t="31749" x="2143125" y="2044700"/>
          <p14:tracePt t="31766" x="2160588" y="2044700"/>
          <p14:tracePt t="31782" x="2224088" y="2044700"/>
          <p14:tracePt t="31800" x="2268538" y="2044700"/>
          <p14:tracePt t="31816" x="2312988" y="2044700"/>
          <p14:tracePt t="31833" x="2339975" y="2044700"/>
          <p14:tracePt t="31850" x="2366963" y="2036763"/>
          <p14:tracePt t="31866" x="2393950" y="2036763"/>
          <p14:tracePt t="31884" x="2411413" y="2027238"/>
          <p14:tracePt t="31900" x="2438400" y="2027238"/>
          <p14:tracePt t="31916" x="2438400" y="2017713"/>
          <p14:tracePt t="31933" x="2455863" y="2017713"/>
          <p14:tracePt t="31950" x="2473325" y="2017713"/>
          <p14:tracePt t="31966" x="2490788" y="2017713"/>
          <p14:tracePt t="31983" x="2517775" y="2017713"/>
          <p14:tracePt t="32000" x="2562225" y="2017713"/>
          <p14:tracePt t="32016" x="2598738" y="2017713"/>
          <p14:tracePt t="32034" x="2643188" y="2017713"/>
          <p14:tracePt t="32050" x="2679700" y="2017713"/>
          <p14:tracePt t="32066" x="2697163" y="2017713"/>
          <p14:tracePt t="32083" x="2741613" y="2017713"/>
          <p14:tracePt t="32100" x="2759075" y="2017713"/>
          <p14:tracePt t="32116" x="2795588" y="2017713"/>
          <p14:tracePt t="32133" x="2830513" y="2017713"/>
          <p14:tracePt t="32150" x="2867025" y="2017713"/>
          <p14:tracePt t="32166" x="2901950" y="2017713"/>
          <p14:tracePt t="32183" x="2928938" y="2017713"/>
          <p14:tracePt t="32199" x="2982913" y="2017713"/>
          <p14:tracePt t="32216" x="3009900" y="2017713"/>
          <p14:tracePt t="32233" x="3044825" y="2017713"/>
          <p14:tracePt t="32250" x="3062288" y="2017713"/>
          <p14:tracePt t="32267" x="3081338" y="2027238"/>
          <p14:tracePt t="32283" x="3089275" y="2027238"/>
          <p14:tracePt t="32301" x="3108325" y="2027238"/>
          <p14:tracePt t="32333" x="3116263" y="2027238"/>
          <p14:tracePt t="32350" x="3125788" y="2027238"/>
          <p14:tracePt t="32548" x="3125788" y="2036763"/>
          <p14:tracePt t="32588" x="3125788" y="2044700"/>
          <p14:tracePt t="32628" x="3125788" y="2054225"/>
          <p14:tracePt t="32689" x="3116263" y="2054225"/>
          <p14:tracePt t="32724" x="3108325" y="2054225"/>
          <p14:tracePt t="32737" x="3098800" y="2054225"/>
          <p14:tracePt t="32890" x="3108325" y="2054225"/>
          <p14:tracePt t="32903" x="3116263" y="2054225"/>
          <p14:tracePt t="32911" x="3125788" y="2054225"/>
          <p14:tracePt t="32924" x="3143250" y="2054225"/>
          <p14:tracePt t="32933" x="3152775" y="2054225"/>
          <p14:tracePt t="32950" x="3179763" y="2054225"/>
          <p14:tracePt t="32966" x="3205163" y="2054225"/>
          <p14:tracePt t="32983" x="3224213" y="2054225"/>
          <p14:tracePt t="33000" x="3241675" y="2054225"/>
          <p14:tracePt t="33016" x="3276600" y="2054225"/>
          <p14:tracePt t="33033" x="3340100" y="2054225"/>
          <p14:tracePt t="33050" x="3411538" y="2044700"/>
          <p14:tracePt t="33067" x="3473450" y="2044700"/>
          <p14:tracePt t="33083" x="3500438" y="2044700"/>
          <p14:tracePt t="33101" x="3527425" y="2044700"/>
          <p14:tracePt t="33116" x="3544888" y="2044700"/>
          <p14:tracePt t="33133" x="3562350" y="2044700"/>
          <p14:tracePt t="33150" x="3581400" y="2044700"/>
          <p14:tracePt t="33166" x="3608388" y="2044700"/>
          <p14:tracePt t="33183" x="3625850" y="2044700"/>
          <p14:tracePt t="33200" x="3660775" y="2044700"/>
          <p14:tracePt t="33217" x="3732213" y="2044700"/>
          <p14:tracePt t="33233" x="3776663" y="2044700"/>
          <p14:tracePt t="33249" x="3822700" y="2044700"/>
          <p14:tracePt t="33266" x="3875088" y="2044700"/>
          <p14:tracePt t="33283" x="3911600" y="2044700"/>
          <p14:tracePt t="33300" x="3929063" y="2044700"/>
          <p14:tracePt t="33316" x="3956050" y="2044700"/>
          <p14:tracePt t="33333" x="3983038" y="2044700"/>
          <p14:tracePt t="33350" x="3990975" y="2044700"/>
          <p14:tracePt t="33367" x="4010025" y="2044700"/>
          <p14:tracePt t="33383" x="4017963" y="2044700"/>
          <p14:tracePt t="33400" x="4027488" y="2044700"/>
          <p14:tracePt t="33416" x="4054475" y="2044700"/>
          <p14:tracePt t="33433" x="4089400" y="2044700"/>
          <p14:tracePt t="33449" x="4125913" y="2044700"/>
          <p14:tracePt t="33466" x="4143375" y="2036763"/>
          <p14:tracePt t="33483" x="4170363" y="2036763"/>
          <p14:tracePt t="33499" x="4197350" y="2036763"/>
          <p14:tracePt t="33516" x="4214813" y="2036763"/>
          <p14:tracePt t="33533" x="4224338" y="2036763"/>
          <p14:tracePt t="33549" x="4241800" y="2036763"/>
          <p14:tracePt t="33566" x="4251325" y="2036763"/>
          <p14:tracePt t="34107" x="4276725" y="2017713"/>
          <p14:tracePt t="34114" x="4303713" y="2009775"/>
          <p14:tracePt t="34122" x="4340225" y="2009775"/>
          <p14:tracePt t="34133" x="4402138" y="2000250"/>
          <p14:tracePt t="34150" x="4456113" y="1990725"/>
          <p14:tracePt t="34167" x="4518025" y="1990725"/>
          <p14:tracePt t="34183" x="4562475" y="1990725"/>
          <p14:tracePt t="34199" x="4598988" y="1990725"/>
          <p14:tracePt t="34216" x="4643438" y="1982788"/>
          <p14:tracePt t="34233" x="4660900" y="1982788"/>
          <p14:tracePt t="34249" x="4697413" y="1982788"/>
          <p14:tracePt t="34266" x="4714875" y="1982788"/>
          <p14:tracePt t="34283" x="4732338" y="1982788"/>
          <p14:tracePt t="34300" x="4741863" y="1982788"/>
          <p14:tracePt t="34317" x="4751388" y="1982788"/>
          <p14:tracePt t="34333" x="4759325" y="1982788"/>
          <p14:tracePt t="34349" x="4768850" y="1973263"/>
          <p14:tracePt t="34366" x="4776788" y="1973263"/>
          <p14:tracePt t="34383" x="4803775" y="1965325"/>
          <p14:tracePt t="34400" x="4848225" y="1955800"/>
          <p14:tracePt t="34416" x="4938713" y="1955800"/>
          <p14:tracePt t="34421" x="4956175" y="1955800"/>
          <p14:tracePt t="34434" x="4991100" y="1955800"/>
          <p14:tracePt t="34450" x="5018088" y="1955800"/>
          <p14:tracePt t="34466" x="5045075" y="1955800"/>
          <p14:tracePt t="34483" x="5072063" y="1955800"/>
          <p14:tracePt t="34500" x="5089525" y="1955800"/>
          <p14:tracePt t="34516" x="5116513" y="1955800"/>
          <p14:tracePt t="34533" x="5143500" y="1955800"/>
          <p14:tracePt t="34550" x="5170488" y="1955800"/>
          <p14:tracePt t="34566" x="5187950" y="1955800"/>
          <p14:tracePt t="34583" x="5224463" y="1955800"/>
          <p14:tracePt t="34600" x="5259388" y="1955800"/>
          <p14:tracePt t="34616" x="5286375" y="1965325"/>
          <p14:tracePt t="34632" x="5340350" y="1965325"/>
          <p14:tracePt t="34649" x="5367338" y="1973263"/>
          <p14:tracePt t="34666" x="5402263" y="1982788"/>
          <p14:tracePt t="34682" x="5419725" y="1982788"/>
          <p14:tracePt t="34699" x="5446713" y="1982788"/>
          <p14:tracePt t="34716" x="5456238" y="1982788"/>
          <p14:tracePt t="34732" x="5473700" y="1982788"/>
          <p14:tracePt t="34749" x="5491163" y="1990725"/>
          <p14:tracePt t="34766" x="5510213" y="1990725"/>
          <p14:tracePt t="34782" x="5527675" y="2000250"/>
          <p14:tracePt t="34799" x="5537200" y="2000250"/>
          <p14:tracePt t="34816" x="5554663" y="2000250"/>
          <p14:tracePt t="34833" x="5562600" y="2000250"/>
          <p14:tracePt t="34850" x="5572125" y="2000250"/>
          <p14:tracePt t="34866" x="5581650" y="2000250"/>
          <p14:tracePt t="34893" x="5589588" y="2000250"/>
          <p14:tracePt t="34900" x="5589588" y="2009775"/>
          <p14:tracePt t="35050" x="5589588" y="2000250"/>
          <p14:tracePt t="35058" x="5581650" y="1990725"/>
          <p14:tracePt t="35066" x="5572125" y="1990725"/>
          <p14:tracePt t="35083" x="5545138" y="1982788"/>
          <p14:tracePt t="35099" x="5527675" y="1965325"/>
          <p14:tracePt t="35118" x="5491163" y="1955800"/>
          <p14:tracePt t="35133" x="5456238" y="1946275"/>
          <p14:tracePt t="35150" x="5394325" y="1946275"/>
          <p14:tracePt t="35166" x="5197475" y="1938338"/>
          <p14:tracePt t="35183" x="5099050" y="1938338"/>
          <p14:tracePt t="35200" x="5037138" y="1938338"/>
          <p14:tracePt t="35216" x="5010150" y="1938338"/>
          <p14:tracePt t="35234" x="4973638" y="1938338"/>
          <p14:tracePt t="35250" x="4956175" y="1938338"/>
          <p14:tracePt t="35267" x="4911725" y="1938338"/>
          <p14:tracePt t="35283" x="4840288" y="1946275"/>
          <p14:tracePt t="35299" x="4795838" y="1946275"/>
          <p14:tracePt t="35316" x="4751388" y="1946275"/>
          <p14:tracePt t="35333" x="4732338" y="1946275"/>
          <p14:tracePt t="35350" x="4714875" y="1946275"/>
          <p14:tracePt t="35366" x="4705350" y="1946275"/>
          <p14:tracePt t="35383" x="4697413" y="1946275"/>
          <p14:tracePt t="35416" x="4687888" y="1946275"/>
          <p14:tracePt t="35698" x="4697413" y="1946275"/>
          <p14:tracePt t="35704" x="4705350" y="1946275"/>
          <p14:tracePt t="35718" x="4714875" y="1938338"/>
          <p14:tracePt t="35732" x="4724400" y="1938338"/>
          <p14:tracePt t="35749" x="4732338" y="1928813"/>
          <p14:tracePt t="35766" x="4751388" y="1919288"/>
          <p14:tracePt t="35783" x="4768850" y="1911350"/>
          <p14:tracePt t="35800" x="4776788" y="1901825"/>
          <p14:tracePt t="35816" x="4803775" y="1901825"/>
          <p14:tracePt t="35833" x="4822825" y="1901825"/>
          <p14:tracePt t="35849" x="4830763" y="1901825"/>
          <p14:tracePt t="35866" x="4840288" y="1901825"/>
          <p14:tracePt t="35883" x="4857750" y="1901825"/>
          <p14:tracePt t="35899" x="4867275" y="1901825"/>
          <p14:tracePt t="35917" x="4875213" y="1901825"/>
          <p14:tracePt t="35933" x="4884738" y="1911350"/>
          <p14:tracePt t="35949" x="4894263" y="1911350"/>
          <p14:tracePt t="35966" x="4919663" y="1919288"/>
          <p14:tracePt t="35983" x="4946650" y="1919288"/>
          <p14:tracePt t="35999" x="5010150" y="1928813"/>
          <p14:tracePt t="36016" x="5170488" y="1955800"/>
          <p14:tracePt t="36034" x="5303838" y="1973263"/>
          <p14:tracePt t="36050" x="5419725" y="1982788"/>
          <p14:tracePt t="36067" x="5589588" y="2000250"/>
          <p14:tracePt t="36083" x="5813425" y="2017713"/>
          <p14:tracePt t="36100" x="5857875" y="2017713"/>
          <p14:tracePt t="36116" x="5884863" y="2027238"/>
          <p14:tracePt t="36133" x="5902325" y="2027238"/>
          <p14:tracePt t="36150" x="5929313" y="2027238"/>
          <p14:tracePt t="36184" x="5946775" y="2027238"/>
          <p14:tracePt t="36216" x="5956300" y="2027238"/>
          <p14:tracePt t="36240" x="5965825" y="2027238"/>
          <p14:tracePt t="36253" x="5973763" y="2027238"/>
          <p14:tracePt t="36527" x="5973763" y="2036763"/>
          <p14:tracePt t="36567" x="5965825" y="2036763"/>
          <p14:tracePt t="36614" x="5956300" y="2036763"/>
          <p14:tracePt t="36655" x="5946775" y="2036763"/>
          <p14:tracePt t="36682" x="5938838" y="2036763"/>
          <p14:tracePt t="36703" x="5929313" y="2036763"/>
          <p14:tracePt t="36709" x="5919788" y="2036763"/>
          <p14:tracePt t="36723" x="5911850" y="2036763"/>
          <p14:tracePt t="36732" x="5902325" y="2036763"/>
          <p14:tracePt t="36749" x="5884863" y="2036763"/>
          <p14:tracePt t="36766" x="5875338" y="2036763"/>
          <p14:tracePt t="36782" x="5857875" y="2036763"/>
          <p14:tracePt t="36799" x="5830888" y="2027238"/>
          <p14:tracePt t="36816" x="5822950" y="2027238"/>
          <p14:tracePt t="36833" x="5803900" y="2027238"/>
          <p14:tracePt t="36850" x="5795963" y="2027238"/>
          <p14:tracePt t="36867" x="5776913" y="2017713"/>
          <p14:tracePt t="36883" x="5776913" y="2009775"/>
          <p14:tracePt t="36900" x="5759450" y="2009775"/>
          <p14:tracePt t="36916" x="5741988" y="2009775"/>
          <p14:tracePt t="36933" x="5724525" y="2009775"/>
          <p14:tracePt t="36950" x="5705475" y="2000250"/>
          <p14:tracePt t="36966" x="5697538" y="2000250"/>
          <p14:tracePt t="36984" x="5670550" y="2000250"/>
          <p14:tracePt t="36999" x="5661025" y="2000250"/>
          <p14:tracePt t="37033" x="5653088" y="2000250"/>
          <p14:tracePt t="37053" x="5643563" y="2000250"/>
          <p14:tracePt t="37109" x="5634038" y="2000250"/>
          <p14:tracePt t="37449" x="5643563" y="2000250"/>
          <p14:tracePt t="37469" x="5643563" y="1990725"/>
          <p14:tracePt t="37532" x="5653088" y="1990725"/>
          <p14:tracePt t="37632" x="5661025" y="1990725"/>
          <p14:tracePt t="37791" x="5670550" y="1990725"/>
          <p14:tracePt t="37880" x="5680075" y="1990725"/>
          <p14:tracePt t="37915" x="5688013" y="1990725"/>
          <p14:tracePt t="37949" x="5697538" y="1990725"/>
          <p14:tracePt t="37976" x="5705475" y="1990725"/>
          <p14:tracePt t="38003" x="5715000" y="1982788"/>
          <p14:tracePt t="38017" x="5724525" y="1982788"/>
          <p14:tracePt t="38031" x="5732463" y="1982788"/>
          <p14:tracePt t="38051" x="5741988" y="1982788"/>
          <p14:tracePt t="38065" x="5751513" y="1982788"/>
          <p14:tracePt t="38073" x="5759450" y="1982788"/>
          <p14:tracePt t="38087" x="5768975" y="1982788"/>
          <p14:tracePt t="38106" x="5776913" y="1982788"/>
          <p14:tracePt t="38119" x="5786438" y="1982788"/>
          <p14:tracePt t="38133" x="5795963" y="1982788"/>
          <p14:tracePt t="38150" x="5803900" y="1982788"/>
          <p14:tracePt t="38166" x="5813425" y="1982788"/>
          <p14:tracePt t="38183" x="5830888" y="1982788"/>
          <p14:tracePt t="38200" x="5848350" y="1982788"/>
          <p14:tracePt t="38216" x="5857875" y="1982788"/>
          <p14:tracePt t="38233" x="5867400" y="1990725"/>
          <p14:tracePt t="38250" x="5902325" y="1990725"/>
          <p14:tracePt t="38266" x="5919788" y="2000250"/>
          <p14:tracePt t="38283" x="5946775" y="2000250"/>
          <p14:tracePt t="38300" x="5965825" y="2000250"/>
          <p14:tracePt t="38316" x="5983288" y="2000250"/>
          <p14:tracePt t="38333" x="5991225" y="2000250"/>
          <p14:tracePt t="38350" x="6000750" y="2000250"/>
          <p14:tracePt t="38383" x="6010275" y="2000250"/>
          <p14:tracePt t="38400" x="6027738" y="2000250"/>
          <p14:tracePt t="38416" x="6037263" y="1990725"/>
          <p14:tracePt t="38421" x="6045200" y="1990725"/>
          <p14:tracePt t="38433" x="6054725" y="1990725"/>
          <p14:tracePt t="38450" x="6081713" y="1982788"/>
          <p14:tracePt t="38467" x="6116638" y="1973263"/>
          <p14:tracePt t="38483" x="6143625" y="1965325"/>
          <p14:tracePt t="38500" x="6170613" y="1955800"/>
          <p14:tracePt t="38516" x="6197600" y="1955800"/>
          <p14:tracePt t="38533" x="6205538" y="1946275"/>
          <p14:tracePt t="38549" x="6224588" y="1946275"/>
          <p14:tracePt t="38566" x="6224588" y="1938338"/>
          <p14:tracePt t="38583" x="6232525" y="1928813"/>
          <p14:tracePt t="38616" x="6242050" y="1919288"/>
          <p14:tracePt t="38632" x="6251575" y="1901825"/>
          <p14:tracePt t="38649" x="6269038" y="1874838"/>
          <p14:tracePt t="38666" x="6303963" y="1822450"/>
          <p14:tracePt t="38682" x="6330950" y="1795463"/>
          <p14:tracePt t="38699" x="6367463" y="1751013"/>
          <p14:tracePt t="38716" x="6384925" y="1731963"/>
          <p14:tracePt t="38733" x="6394450" y="1704975"/>
          <p14:tracePt t="38749" x="6402388" y="1697038"/>
          <p14:tracePt t="38782" x="6402388" y="1679575"/>
          <p14:tracePt t="38836" x="6394450" y="1679575"/>
          <p14:tracePt t="38871" x="6384925" y="1679575"/>
          <p14:tracePt t="38885" x="6375400" y="1679575"/>
          <p14:tracePt t="38919" x="6367463" y="1679575"/>
          <p14:tracePt t="38953" x="6357938" y="1679575"/>
          <p14:tracePt t="38981" x="6348413" y="1679575"/>
          <p14:tracePt t="38987" x="6340475" y="1679575"/>
          <p14:tracePt t="39001" x="6330950" y="1679575"/>
          <p14:tracePt t="39016" x="6330950" y="1687513"/>
          <p14:tracePt t="39033" x="6323013" y="1687513"/>
          <p14:tracePt t="39049" x="6303963" y="1697038"/>
          <p14:tracePt t="39066" x="6296025" y="1697038"/>
          <p14:tracePt t="39083" x="6286500" y="1704975"/>
          <p14:tracePt t="39099" x="6286500" y="1724025"/>
          <p14:tracePt t="39116" x="6276975" y="1731963"/>
          <p14:tracePt t="39133" x="6269038" y="1741488"/>
          <p14:tracePt t="39150" x="6269038" y="1758950"/>
          <p14:tracePt t="39166" x="6259513" y="1768475"/>
          <p14:tracePt t="39183" x="6259513" y="1785938"/>
          <p14:tracePt t="39199" x="6259513" y="1803400"/>
          <p14:tracePt t="39216" x="6259513" y="1822450"/>
          <p14:tracePt t="39233" x="6259513" y="1839913"/>
          <p14:tracePt t="39249" x="6259513" y="1857375"/>
          <p14:tracePt t="39267" x="6259513" y="1884363"/>
          <p14:tracePt t="39283" x="6259513" y="1901825"/>
          <p14:tracePt t="39300" x="6259513" y="1911350"/>
          <p14:tracePt t="39316" x="6259513" y="1928813"/>
          <p14:tracePt t="39333" x="6259513" y="1938338"/>
          <p14:tracePt t="39350" x="6259513" y="1946275"/>
          <p14:tracePt t="39366" x="6269038" y="1955800"/>
          <p14:tracePt t="39383" x="6276975" y="1973263"/>
          <p14:tracePt t="39400" x="6276975" y="1982788"/>
          <p14:tracePt t="39417" x="6286500" y="1990725"/>
          <p14:tracePt t="39433" x="6286500" y="2009775"/>
          <p14:tracePt t="39450" x="6296025" y="2009775"/>
          <p14:tracePt t="39483" x="6313488" y="2017713"/>
          <p14:tracePt t="39499" x="6323013" y="2017713"/>
          <p14:tracePt t="39516" x="6330950" y="2017713"/>
          <p14:tracePt t="39755" x="6357938" y="2017713"/>
          <p14:tracePt t="39761" x="6411913" y="1982788"/>
          <p14:tracePt t="39766" x="6473825" y="1911350"/>
          <p14:tracePt t="39782" x="6545263" y="1822450"/>
          <p14:tracePt t="39800" x="6581775" y="1758950"/>
          <p14:tracePt t="39816" x="6589713" y="1741488"/>
          <p14:tracePt t="39833" x="6589713" y="1714500"/>
          <p14:tracePt t="39850" x="6599238" y="1697038"/>
          <p14:tracePt t="39870" x="6608763" y="1679575"/>
          <p14:tracePt t="39883" x="6608763" y="1670050"/>
          <p14:tracePt t="39900" x="6608763" y="1660525"/>
          <p14:tracePt t="39916" x="6608763" y="1652588"/>
          <p14:tracePt t="39933" x="6608763" y="1633538"/>
          <p14:tracePt t="39951" x="6608763" y="1625600"/>
          <p14:tracePt t="39983" x="6608763" y="1616075"/>
          <p14:tracePt t="40006" x="6599238" y="1616075"/>
          <p14:tracePt t="40016" x="6599238" y="1608138"/>
          <p14:tracePt t="40032" x="6589713" y="1598613"/>
          <p14:tracePt t="40049" x="6581775" y="1598613"/>
          <p14:tracePt t="40066" x="6572250" y="1598613"/>
          <p14:tracePt t="40082" x="6554788" y="1598613"/>
          <p14:tracePt t="40101" x="6537325" y="1598613"/>
          <p14:tracePt t="40116" x="6518275" y="1598613"/>
          <p14:tracePt t="40133" x="6500813" y="1598613"/>
          <p14:tracePt t="40150" x="6491288" y="1608138"/>
          <p14:tracePt t="40166" x="6473825" y="1608138"/>
          <p14:tracePt t="40184" x="6456363" y="1616075"/>
          <p14:tracePt t="40199" x="6438900" y="1625600"/>
          <p14:tracePt t="40217" x="6429375" y="1633538"/>
          <p14:tracePt t="40233" x="6419850" y="1633538"/>
          <p14:tracePt t="40251" x="6411913" y="1643063"/>
          <p14:tracePt t="40266" x="6402388" y="1643063"/>
          <p14:tracePt t="40283" x="6402388" y="1652588"/>
          <p14:tracePt t="40299" x="6394450" y="1652588"/>
          <p14:tracePt t="40316" x="6394450" y="1660525"/>
          <p14:tracePt t="40333" x="6375400" y="1670050"/>
          <p14:tracePt t="40349" x="6375400" y="1679575"/>
          <p14:tracePt t="40367" x="6367463" y="1687513"/>
          <p14:tracePt t="40383" x="6367463" y="1704975"/>
          <p14:tracePt t="40400" x="6357938" y="1714500"/>
          <p14:tracePt t="40416" x="6357938" y="1731963"/>
          <p14:tracePt t="40433" x="6357938" y="1751013"/>
          <p14:tracePt t="40438" x="6348413" y="1758950"/>
          <p14:tracePt t="40450" x="6348413" y="1768475"/>
          <p14:tracePt t="40466" x="6340475" y="1795463"/>
          <p14:tracePt t="40484" x="6340475" y="1822450"/>
          <p14:tracePt t="40500" x="6330950" y="1847850"/>
          <p14:tracePt t="40516" x="6323013" y="1866900"/>
          <p14:tracePt t="40533" x="6296025" y="1928813"/>
          <p14:tracePt t="40550" x="6296025" y="1965325"/>
          <p14:tracePt t="40566" x="6269038" y="2036763"/>
          <p14:tracePt t="40583" x="6269038" y="2071688"/>
          <p14:tracePt t="40600" x="6251575" y="2116138"/>
          <p14:tracePt t="40616" x="6251575" y="2133600"/>
          <p14:tracePt t="40633" x="6251575" y="2152650"/>
          <p14:tracePt t="40649" x="6251575" y="2160588"/>
          <p14:tracePt t="40666" x="6251575" y="2170113"/>
          <p14:tracePt t="40682" x="6259513" y="2187575"/>
          <p14:tracePt t="40716" x="6276975" y="2197100"/>
          <p14:tracePt t="40732" x="6286500" y="2197100"/>
          <p14:tracePt t="40749" x="6313488" y="2197100"/>
          <p14:tracePt t="40766" x="6323013" y="2197100"/>
          <p14:tracePt t="40782" x="6330950" y="2197100"/>
          <p14:tracePt t="40799" x="6348413" y="2179638"/>
          <p14:tracePt t="40816" x="6357938" y="2179638"/>
          <p14:tracePt t="40833" x="6375400" y="2160588"/>
          <p14:tracePt t="40849" x="6384925" y="2152650"/>
          <p14:tracePt t="40867" x="6394450" y="2143125"/>
          <p14:tracePt t="40883" x="6411913" y="2133600"/>
          <p14:tracePt t="40901" x="6411913" y="2125663"/>
          <p14:tracePt t="40916" x="6411913" y="2108200"/>
          <p14:tracePt t="40933" x="6419850" y="2098675"/>
          <p14:tracePt t="40950" x="6419850" y="2089150"/>
          <p14:tracePt t="40966" x="6429375" y="2089150"/>
          <p14:tracePt t="40983" x="6429375" y="2081213"/>
          <p14:tracePt t="40999" x="6438900" y="2071688"/>
          <p14:tracePt t="41025" x="6438900" y="2062163"/>
          <p14:tracePt t="41052" x="6446838" y="2054225"/>
          <p14:tracePt t="41093" x="6446838" y="2044700"/>
          <p14:tracePt t="41127" x="6446838" y="2036763"/>
          <p14:tracePt t="41135" x="6446838" y="2027238"/>
          <p14:tracePt t="41150" x="6446838" y="2017713"/>
          <p14:tracePt t="41167" x="6438900" y="2017713"/>
          <p14:tracePt t="45530" x="6411913" y="2044700"/>
          <p14:tracePt t="45539" x="6367463" y="2108200"/>
          <p14:tracePt t="45550" x="6296025" y="2205038"/>
          <p14:tracePt t="45566" x="6215063" y="2303463"/>
          <p14:tracePt t="45583" x="6054725" y="2428875"/>
          <p14:tracePt t="45599" x="5956300" y="2544763"/>
          <p14:tracePt t="45616" x="5857875" y="2687638"/>
          <p14:tracePt t="45632" x="5759450" y="2857500"/>
          <p14:tracePt t="45649" x="5715000" y="2938463"/>
          <p14:tracePt t="45666" x="5670550" y="3027363"/>
          <p14:tracePt t="45682" x="5616575" y="3098800"/>
          <p14:tracePt t="45699" x="5438775" y="3268663"/>
          <p14:tracePt t="45716" x="5268913" y="3419475"/>
          <p14:tracePt t="45732" x="5099050" y="3562350"/>
          <p14:tracePt t="45749" x="4973638" y="3633788"/>
          <p14:tracePt t="45766" x="4857750" y="3724275"/>
          <p14:tracePt t="45782" x="4724400" y="3803650"/>
          <p14:tracePt t="45800" x="4660900" y="3848100"/>
          <p14:tracePt t="45816" x="4589463" y="3919538"/>
          <p14:tracePt t="45833" x="4340225" y="4062413"/>
          <p14:tracePt t="45850" x="3822700" y="4295775"/>
          <p14:tracePt t="45867" x="3616325" y="4375150"/>
          <p14:tracePt t="45885" x="3357563" y="4446588"/>
          <p14:tracePt t="45900" x="3214688" y="4510088"/>
          <p14:tracePt t="45916" x="3089275" y="4598988"/>
          <p14:tracePt t="45933" x="2911475" y="4724400"/>
          <p14:tracePt t="45950" x="2840038" y="4803775"/>
          <p14:tracePt t="45953" x="2803525" y="4830763"/>
          <p14:tracePt t="45966" x="2768600" y="4857750"/>
          <p14:tracePt t="45983" x="2751138" y="4875213"/>
          <p14:tracePt t="46000" x="2741613" y="4884738"/>
          <p14:tracePt t="46016" x="2732088" y="4884738"/>
          <p14:tracePt t="46033" x="2714625" y="4911725"/>
          <p14:tracePt t="46050" x="2687638" y="4946650"/>
          <p14:tracePt t="46066" x="2679700" y="4956175"/>
          <p14:tracePt t="46083" x="2679700" y="4973638"/>
          <p14:tracePt t="46099" x="2670175" y="4973638"/>
          <p14:tracePt t="46371" x="2660650" y="4991100"/>
          <p14:tracePt t="46378" x="2660650" y="5037138"/>
          <p14:tracePt t="46386" x="2652713" y="5054600"/>
          <p14:tracePt t="46399" x="2652713" y="5089525"/>
          <p14:tracePt t="46418" x="2652713" y="5133975"/>
          <p14:tracePt t="46433" x="2652713" y="5153025"/>
          <p14:tracePt t="46450" x="2652713" y="5170488"/>
          <p14:tracePt t="46466" x="2652713" y="5205413"/>
          <p14:tracePt t="46483" x="2652713" y="5214938"/>
          <p14:tracePt t="46500" x="2660650" y="5241925"/>
          <p14:tracePt t="46516" x="2670175" y="5251450"/>
          <p14:tracePt t="46533" x="2705100" y="5295900"/>
          <p14:tracePt t="46550" x="2732088" y="5313363"/>
          <p14:tracePt t="46567" x="2751138" y="5340350"/>
          <p14:tracePt t="46582" x="2776538" y="5357813"/>
          <p14:tracePt t="46599" x="2795588" y="5375275"/>
          <p14:tracePt t="46616" x="2830513" y="5402263"/>
          <p14:tracePt t="46632" x="2867025" y="5411788"/>
          <p14:tracePt t="46649" x="2901950" y="5429250"/>
          <p14:tracePt t="46666" x="2919413" y="5438775"/>
          <p14:tracePt t="46683" x="2955925" y="5446713"/>
          <p14:tracePt t="46699" x="2965450" y="5456238"/>
          <p14:tracePt t="46716" x="2982913" y="5456238"/>
          <p14:tracePt t="46732" x="2990850" y="5465763"/>
          <p14:tracePt t="46766" x="3000375" y="5465763"/>
          <p14:tracePt t="46786" x="3009900" y="5465763"/>
          <p14:tracePt t="46800" x="3009900" y="5473700"/>
          <p14:tracePt t="47013" x="3017838" y="5473700"/>
          <p14:tracePt t="47095" x="3027363" y="5473700"/>
          <p14:tracePt t="47123" x="3027363" y="5465763"/>
          <p14:tracePt t="47143" x="3036888" y="5465763"/>
          <p14:tracePt t="47218" x="3044825" y="5465763"/>
          <p14:tracePt t="47232" x="3054350" y="5465763"/>
          <p14:tracePt t="47259" x="3062288" y="5465763"/>
          <p14:tracePt t="47273" x="3071813" y="5465763"/>
          <p14:tracePt t="47301" x="3081338" y="5465763"/>
          <p14:tracePt t="47335" x="3089275" y="5465763"/>
          <p14:tracePt t="47348" x="3098800" y="5465763"/>
          <p14:tracePt t="47449" x="3108325" y="5465763"/>
          <p14:tracePt t="47519" x="3116263" y="5465763"/>
          <p14:tracePt t="47560" x="3125788" y="5465763"/>
          <p14:tracePt t="47572" x="3133725" y="5465763"/>
          <p14:tracePt t="47600" x="3143250" y="5465763"/>
          <p14:tracePt t="47627" x="3152775" y="5465763"/>
          <p14:tracePt t="47655" x="3160713" y="5465763"/>
          <p14:tracePt t="47668" x="3170238" y="5465763"/>
          <p14:tracePt t="47702" x="3179763" y="5465763"/>
          <p14:tracePt t="47729" x="3187700" y="5465763"/>
          <p14:tracePt t="47757" x="3197225" y="5465763"/>
          <p14:tracePt t="47963" x="3205163" y="5473700"/>
          <p14:tracePt t="47971" x="3214688" y="5473700"/>
          <p14:tracePt t="47991" x="3224213" y="5473700"/>
          <p14:tracePt t="48004" x="3232150" y="5473700"/>
          <p14:tracePt t="48018" x="3241675" y="5473700"/>
          <p14:tracePt t="48033" x="3251200" y="5473700"/>
          <p14:tracePt t="48059" x="3259138" y="5473700"/>
          <p14:tracePt t="48086" x="3268663" y="5473700"/>
          <p14:tracePt t="48100" x="3276600" y="5473700"/>
          <p14:tracePt t="48114" x="3276600" y="5465763"/>
          <p14:tracePt t="48127" x="3286125" y="5465763"/>
          <p14:tracePt t="48148" x="3286125" y="5456238"/>
          <p14:tracePt t="48162" x="3295650" y="5456238"/>
          <p14:tracePt t="48175" x="3303588" y="5456238"/>
          <p14:tracePt t="48183" x="3313113" y="5456238"/>
          <p14:tracePt t="48200" x="3313113" y="5446713"/>
          <p14:tracePt t="48216" x="3340100" y="5446713"/>
          <p14:tracePt t="48233" x="3348038" y="5446713"/>
          <p14:tracePt t="48249" x="3357563" y="5438775"/>
          <p14:tracePt t="48266" x="3367088" y="5429250"/>
          <p14:tracePt t="48284" x="3384550" y="5429250"/>
          <p14:tracePt t="48300" x="3394075" y="5419725"/>
          <p14:tracePt t="48333" x="3394075" y="5411788"/>
          <p14:tracePt t="48353" x="3394075" y="5402263"/>
          <p14:tracePt t="48366" x="3394075" y="5394325"/>
          <p14:tracePt t="48383" x="3394075" y="5384800"/>
          <p14:tracePt t="48400" x="3394075" y="5375275"/>
          <p14:tracePt t="48416" x="3394075" y="5357813"/>
          <p14:tracePt t="48450" x="3394075" y="5348288"/>
          <p14:tracePt t="48476" x="3394075" y="5340350"/>
          <p14:tracePt t="48558" x="3402013" y="5340350"/>
          <p14:tracePt t="48578" x="3411538" y="5340350"/>
          <p14:tracePt t="48585" x="3419475" y="5340350"/>
          <p14:tracePt t="48590" x="3429000" y="5340350"/>
          <p14:tracePt t="48604" x="3438525" y="5340350"/>
          <p14:tracePt t="48615" x="3446463" y="5340350"/>
          <p14:tracePt t="48632" x="3473450" y="5340350"/>
          <p14:tracePt t="48649" x="3482975" y="5348288"/>
          <p14:tracePt t="48665" x="3509963" y="5357813"/>
          <p14:tracePt t="48682" x="3517900" y="5357813"/>
          <p14:tracePt t="48699" x="3536950" y="5357813"/>
          <p14:tracePt t="48716" x="3544888" y="5357813"/>
          <p14:tracePt t="48732" x="3562350" y="5357813"/>
          <p14:tracePt t="48749" x="3571875" y="5357813"/>
          <p14:tracePt t="48782" x="3581400" y="5357813"/>
          <p14:tracePt t="48811" x="3589338" y="5357813"/>
          <p14:tracePt t="48819" x="3598863" y="5357813"/>
          <p14:tracePt t="48833" x="3608388" y="5357813"/>
          <p14:tracePt t="48850" x="3616325" y="5357813"/>
          <p14:tracePt t="48866" x="3633788" y="5357813"/>
          <p14:tracePt t="48883" x="3652838" y="5357813"/>
          <p14:tracePt t="48899" x="3670300" y="5357813"/>
          <p14:tracePt t="48916" x="3679825" y="5357813"/>
          <p14:tracePt t="48933" x="3705225" y="5357813"/>
          <p14:tracePt t="48949" x="3724275" y="5357813"/>
          <p14:tracePt t="48967" x="3732213" y="5357813"/>
          <p14:tracePt t="48983" x="3741738" y="5357813"/>
          <p14:tracePt t="49000" x="3751263" y="5357813"/>
          <p14:tracePt t="49016" x="3759200" y="5367338"/>
          <p14:tracePt t="49050" x="3768725" y="5367338"/>
          <p14:tracePt t="49071" x="3776663" y="5367338"/>
          <p14:tracePt t="49208" x="3786188" y="5367338"/>
          <p14:tracePt t="49222" x="3795713" y="5367338"/>
          <p14:tracePt t="49255" x="3803650" y="5367338"/>
          <p14:tracePt t="49290" x="3813175" y="5367338"/>
          <p14:tracePt t="49317" x="3822700" y="5367338"/>
          <p14:tracePt t="49337" x="3830638" y="5367338"/>
          <p14:tracePt t="49365" x="3840163" y="5367338"/>
          <p14:tracePt t="49386" x="3848100" y="5367338"/>
          <p14:tracePt t="49406" x="3867150" y="5367338"/>
          <p14:tracePt t="49420" x="3875088" y="5367338"/>
          <p14:tracePt t="49427" x="3894138" y="5357813"/>
          <p14:tracePt t="49434" x="3902075" y="5357813"/>
          <p14:tracePt t="49450" x="3929063" y="5348288"/>
          <p14:tracePt t="49466" x="3938588" y="5348288"/>
          <p14:tracePt t="49483" x="3973513" y="5348288"/>
          <p14:tracePt t="49500" x="4000500" y="5348288"/>
          <p14:tracePt t="49516" x="4010025" y="5348288"/>
          <p14:tracePt t="49533" x="4027488" y="5348288"/>
          <p14:tracePt t="49549" x="4037013" y="5348288"/>
          <p14:tracePt t="49566" x="4054475" y="5348288"/>
          <p14:tracePt t="49582" x="4071938" y="5340350"/>
          <p14:tracePt t="49599" x="4089400" y="5340350"/>
          <p14:tracePt t="49616" x="4098925" y="5340350"/>
          <p14:tracePt t="49632" x="4108450" y="5330825"/>
          <p14:tracePt t="49649" x="4125913" y="5330825"/>
          <p14:tracePt t="49666" x="4133850" y="5322888"/>
          <p14:tracePt t="49682" x="4160838" y="5322888"/>
          <p14:tracePt t="49699" x="4187825" y="5322888"/>
          <p14:tracePt t="49716" x="4214813" y="5313363"/>
          <p14:tracePt t="49732" x="4241800" y="5313363"/>
          <p14:tracePt t="49749" x="4259263" y="5313363"/>
          <p14:tracePt t="49766" x="4286250" y="5313363"/>
          <p14:tracePt t="49782" x="4303713" y="5313363"/>
          <p14:tracePt t="49799" x="4330700" y="5313363"/>
          <p14:tracePt t="49816" x="4357688" y="5313363"/>
          <p14:tracePt t="49833" x="4375150" y="5303838"/>
          <p14:tracePt t="49850" x="4394200" y="5303838"/>
          <p14:tracePt t="49866" x="4411663" y="5303838"/>
          <p14:tracePt t="49883" x="4419600" y="5303838"/>
          <p14:tracePt t="49900" x="4429125" y="5303838"/>
          <p14:tracePt t="49917" x="4438650" y="5303838"/>
          <p14:tracePt t="49933" x="4446588" y="5303838"/>
          <p14:tracePt t="49950" x="4456113" y="5303838"/>
          <p14:tracePt t="49966" x="4473575" y="5303838"/>
          <p14:tracePt t="49983" x="4483100" y="5303838"/>
          <p14:tracePt t="50000" x="4491038" y="5303838"/>
          <p14:tracePt t="50016" x="4510088" y="5303838"/>
          <p14:tracePt t="50034" x="4518025" y="5303838"/>
          <p14:tracePt t="50049" x="4527550" y="5303838"/>
          <p14:tracePt t="50066" x="4545013" y="5303838"/>
          <p14:tracePt t="50083" x="4554538" y="5303838"/>
          <p14:tracePt t="50116" x="4562475" y="5303838"/>
          <p14:tracePt t="50133" x="4572000" y="5303838"/>
          <p14:tracePt t="50178" x="4581525" y="5303838"/>
          <p14:tracePt t="50192" x="4589463" y="5303838"/>
          <p14:tracePt t="50206" x="4608513" y="5313363"/>
          <p14:tracePt t="50219" x="4616450" y="5313363"/>
          <p14:tracePt t="50233" x="4625975" y="5322888"/>
          <p14:tracePt t="50249" x="4643438" y="5322888"/>
          <p14:tracePt t="50266" x="4652963" y="5330825"/>
          <p14:tracePt t="50283" x="4660900" y="5330825"/>
          <p14:tracePt t="50301" x="4679950" y="5330825"/>
          <p14:tracePt t="50333" x="4687888" y="5330825"/>
          <p14:tracePt t="50384" x="4697413" y="5330825"/>
          <p14:tracePt t="50431" x="4705350" y="5330825"/>
          <p14:tracePt t="50439" x="4705350" y="5340350"/>
          <p14:tracePt t="50451" x="4724400" y="5348288"/>
          <p14:tracePt t="50466" x="4741863" y="5348288"/>
          <p14:tracePt t="50483" x="4759325" y="5348288"/>
          <p14:tracePt t="50499" x="4786313" y="5348288"/>
          <p14:tracePt t="50516" x="4795838" y="5357813"/>
          <p14:tracePt t="50533" x="4813300" y="5357813"/>
          <p14:tracePt t="50549" x="4822825" y="5357813"/>
          <p14:tracePt t="50574" x="4830763" y="5357813"/>
          <p14:tracePt t="50676" x="4830763" y="5367338"/>
          <p14:tracePt t="50730" x="4830763" y="5375275"/>
          <p14:tracePt t="50758" x="4822825" y="5375275"/>
          <p14:tracePt t="50765" x="4813300" y="5375275"/>
          <p14:tracePt t="50779" x="4803775" y="5375275"/>
          <p14:tracePt t="50785" x="4795838" y="5375275"/>
          <p14:tracePt t="50799" x="4776788" y="5375275"/>
          <p14:tracePt t="50816" x="4724400" y="5375275"/>
          <p14:tracePt t="50833" x="4518025" y="5375275"/>
          <p14:tracePt t="50849" x="4384675" y="5384800"/>
          <p14:tracePt t="50866" x="4295775" y="5402263"/>
          <p14:tracePt t="50883" x="4098925" y="5419725"/>
          <p14:tracePt t="50900" x="3956050" y="5446713"/>
          <p14:tracePt t="50916" x="3867150" y="5446713"/>
          <p14:tracePt t="50933" x="3848100" y="5446713"/>
          <p14:tracePt t="50937" x="3830638" y="5446713"/>
          <p14:tracePt t="50952" x="3822700" y="5446713"/>
          <p14:tracePt t="50966" x="3813175" y="5446713"/>
          <p14:tracePt t="50983" x="3803650" y="5446713"/>
          <p14:tracePt t="50999" x="3795713" y="5446713"/>
          <p14:tracePt t="51016" x="3786188" y="5446713"/>
          <p14:tracePt t="51033" x="3776663" y="5446713"/>
          <p14:tracePt t="51050" x="3768725" y="5446713"/>
          <p14:tracePt t="51068" x="3768725" y="5438775"/>
          <p14:tracePt t="51083" x="3759200" y="5438775"/>
          <p14:tracePt t="51100" x="3751263" y="5438775"/>
          <p14:tracePt t="51211" x="3751263" y="5446713"/>
          <p14:tracePt t="51218" x="3741738" y="5446713"/>
          <p14:tracePt t="51245" x="3741738" y="5456238"/>
          <p14:tracePt t="51252" x="3732213" y="5456238"/>
          <p14:tracePt t="51266" x="3732213" y="5465763"/>
          <p14:tracePt t="51283" x="3724275" y="5465763"/>
          <p14:tracePt t="51300" x="3697288" y="5483225"/>
          <p14:tracePt t="51316" x="3652838" y="5500688"/>
          <p14:tracePt t="51333" x="3554413" y="5545138"/>
          <p14:tracePt t="51349" x="3517900" y="5562600"/>
          <p14:tracePt t="51367" x="3482975" y="5581650"/>
          <p14:tracePt t="51383" x="3465513" y="5581650"/>
          <p14:tracePt t="51401" x="3438525" y="5599113"/>
          <p14:tracePt t="51416" x="3419475" y="5608638"/>
          <p14:tracePt t="51433" x="3411538" y="5616575"/>
          <p14:tracePt t="51449" x="3394075" y="5626100"/>
          <p14:tracePt t="51466" x="3375025" y="5634038"/>
          <p14:tracePt t="51482" x="3367088" y="5643563"/>
          <p14:tracePt t="51499" x="3367088" y="5653088"/>
          <p14:tracePt t="51516" x="3357563" y="5653088"/>
          <p14:tracePt t="51578" x="3357563" y="5661025"/>
          <p14:tracePt t="51673" x="3357563" y="5670550"/>
          <p14:tracePt t="51701" x="3357563" y="5680075"/>
          <p14:tracePt t="51721" x="3357563" y="5688013"/>
          <p14:tracePt t="51728" x="3367088" y="5688013"/>
          <p14:tracePt t="51749" x="3367088" y="5697538"/>
          <p14:tracePt t="51757" x="3375025" y="5697538"/>
          <p14:tracePt t="51777" x="3384550" y="5705475"/>
          <p14:tracePt t="51805" x="3394075" y="5705475"/>
          <p14:tracePt t="51811" x="3394075" y="5715000"/>
          <p14:tracePt t="51838" x="3402013" y="5715000"/>
          <p14:tracePt t="51872" x="3411538" y="5715000"/>
          <p14:tracePt t="51886" x="3419475" y="5715000"/>
          <p14:tracePt t="51907" x="3429000" y="5715000"/>
          <p14:tracePt t="51935" x="3438525" y="5715000"/>
          <p14:tracePt t="51962" x="3446463" y="5715000"/>
          <p14:tracePt t="51976" x="3455988" y="5715000"/>
          <p14:tracePt t="52004" x="3465513" y="5715000"/>
          <p14:tracePt t="52018" x="3473450" y="5715000"/>
          <p14:tracePt t="52031" x="3482975" y="5715000"/>
          <p14:tracePt t="52039" x="3490913" y="5715000"/>
          <p14:tracePt t="52058" x="3500438" y="5715000"/>
          <p14:tracePt t="52066" x="3509963" y="5705475"/>
          <p14:tracePt t="52084" x="3517900" y="5705475"/>
          <p14:tracePt t="52099" x="3536950" y="5697538"/>
          <p14:tracePt t="52116" x="3554413" y="5697538"/>
          <p14:tracePt t="52133" x="3581400" y="5697538"/>
          <p14:tracePt t="52150" x="3598863" y="5697538"/>
          <p14:tracePt t="52167" x="3643313" y="5697538"/>
          <p14:tracePt t="52183" x="3670300" y="5715000"/>
          <p14:tracePt t="52201" x="3697288" y="5715000"/>
          <p14:tracePt t="52216" x="3714750" y="5724525"/>
          <p14:tracePt t="52233" x="3724275" y="5732463"/>
          <p14:tracePt t="52250" x="3741738" y="5732463"/>
          <p14:tracePt t="52266" x="3751263" y="5732463"/>
          <p14:tracePt t="52283" x="3759200" y="5732463"/>
          <p14:tracePt t="52300" x="3776663" y="5732463"/>
          <p14:tracePt t="52317" x="3795713" y="5732463"/>
          <p14:tracePt t="52333" x="3813175" y="5732463"/>
          <p14:tracePt t="52349" x="3857625" y="5732463"/>
          <p14:tracePt t="52366" x="3902075" y="5732463"/>
          <p14:tracePt t="52383" x="3929063" y="5732463"/>
          <p14:tracePt t="52399" x="3956050" y="5732463"/>
          <p14:tracePt t="52416" x="3973513" y="5732463"/>
          <p14:tracePt t="52433" x="3990975" y="5732463"/>
          <p14:tracePt t="52450" x="4010025" y="5732463"/>
          <p14:tracePt t="52467" x="4027488" y="5732463"/>
          <p14:tracePt t="52483" x="4037013" y="5732463"/>
          <p14:tracePt t="52500" x="4044950" y="5732463"/>
          <p14:tracePt t="52516" x="4054475" y="5732463"/>
          <p14:tracePt t="52550" x="4062413" y="5732463"/>
          <p14:tracePt t="52597" x="4071938" y="5732463"/>
          <p14:tracePt t="52631" x="4081463" y="5732463"/>
          <p14:tracePt t="52658" x="4089400" y="5724525"/>
          <p14:tracePt t="52665" x="4098925" y="5724525"/>
          <p14:tracePt t="52679" x="4108450" y="5724525"/>
          <p14:tracePt t="52692" x="4116388" y="5715000"/>
          <p14:tracePt t="52720" x="4125913" y="5705475"/>
          <p14:tracePt t="52740" x="4133850" y="5705475"/>
          <p14:tracePt t="52747" x="4143375" y="5705475"/>
          <p14:tracePt t="52754" x="4143375" y="5697538"/>
          <p14:tracePt t="52766" x="4152900" y="5697538"/>
          <p14:tracePt t="52782" x="4179888" y="5688013"/>
          <p14:tracePt t="52799" x="4205288" y="5680075"/>
          <p14:tracePt t="52816" x="4251325" y="5670550"/>
          <p14:tracePt t="52832" x="4268788" y="5670550"/>
          <p14:tracePt t="52850" x="4295775" y="5653088"/>
          <p14:tracePt t="52866" x="4313238" y="5653088"/>
          <p14:tracePt t="52883" x="4322763" y="5653088"/>
          <p14:tracePt t="52900" x="4330700" y="5643563"/>
          <p14:tracePt t="52933" x="4340225" y="5643563"/>
          <p14:tracePt t="52975" x="4348163" y="5643563"/>
          <p14:tracePt t="53262" x="4357688" y="5643563"/>
          <p14:tracePt t="53269" x="4367213" y="5643563"/>
          <p14:tracePt t="53283" x="4375150" y="5643563"/>
          <p14:tracePt t="53299" x="4384675" y="5653088"/>
          <p14:tracePt t="53316" x="4402138" y="5653088"/>
          <p14:tracePt t="53333" x="4419600" y="5653088"/>
          <p14:tracePt t="53350" x="4429125" y="5661025"/>
          <p14:tracePt t="53366" x="4438650" y="5661025"/>
          <p14:tracePt t="53399" x="4446588" y="5661025"/>
          <p14:tracePt t="53416" x="4456113" y="5661025"/>
          <p14:tracePt t="53433" x="4483100" y="5661025"/>
          <p14:tracePt t="53449" x="4510088" y="5661025"/>
          <p14:tracePt t="53454" x="4518025" y="5661025"/>
          <p14:tracePt t="53466" x="4537075" y="5661025"/>
          <p14:tracePt t="53483" x="4581525" y="5661025"/>
          <p14:tracePt t="53500" x="4608513" y="5661025"/>
          <p14:tracePt t="53516" x="4625975" y="5661025"/>
          <p14:tracePt t="53534" x="4633913" y="5661025"/>
          <p14:tracePt t="53550" x="4643438" y="5661025"/>
          <p14:tracePt t="53582" x="4660900" y="5670550"/>
          <p14:tracePt t="53599" x="4660900" y="5680075"/>
          <p14:tracePt t="53616" x="4670425" y="5680075"/>
          <p14:tracePt t="53632" x="4679950" y="5680075"/>
          <p14:tracePt t="53666" x="4687888" y="5680075"/>
          <p14:tracePt t="56147" x="4670425" y="5634038"/>
          <p14:tracePt t="56154" x="4633913" y="5581650"/>
          <p14:tracePt t="56166" x="4608513" y="5527675"/>
          <p14:tracePt t="56183" x="4518025" y="5429250"/>
          <p14:tracePt t="56201" x="4465638" y="5357813"/>
          <p14:tracePt t="56216" x="4419600" y="5330825"/>
          <p14:tracePt t="56234" x="4375150" y="5303838"/>
          <p14:tracePt t="56250" x="4179888" y="5259388"/>
          <p14:tracePt t="56266" x="4017963" y="5241925"/>
          <p14:tracePt t="56283" x="3919538" y="5232400"/>
          <p14:tracePt t="56300" x="3875088" y="5224463"/>
          <p14:tracePt t="56317" x="3848100" y="5224463"/>
          <p14:tracePt t="56333" x="3830638" y="5224463"/>
          <p14:tracePt t="56351" x="3822700" y="5214938"/>
          <p14:tracePt t="56366" x="3813175" y="5214938"/>
          <p14:tracePt t="56384" x="3803650" y="5214938"/>
          <p14:tracePt t="56400" x="3795713" y="5214938"/>
          <p14:tracePt t="56416" x="3786188" y="5214938"/>
          <p14:tracePt t="56441" x="3776663" y="5214938"/>
          <p14:tracePt t="56488" x="3768725" y="5214938"/>
          <p14:tracePt t="56502" x="3759200" y="5214938"/>
          <p14:tracePt t="56536" x="3751263" y="5214938"/>
          <p14:tracePt t="56550" x="3741738" y="5214938"/>
          <p14:tracePt t="56563" x="3732213" y="5214938"/>
          <p14:tracePt t="56569" x="3724275" y="5224463"/>
          <p14:tracePt t="56583" x="3714750" y="5224463"/>
          <p14:tracePt t="56599" x="3697288" y="5232400"/>
          <p14:tracePt t="56616" x="3679825" y="5241925"/>
          <p14:tracePt t="56632" x="3660775" y="5241925"/>
          <p14:tracePt t="56649" x="3643313" y="5259388"/>
          <p14:tracePt t="56666" x="3616325" y="5259388"/>
          <p14:tracePt t="56682" x="3608388" y="5268913"/>
          <p14:tracePt t="56699" x="3589338" y="5276850"/>
          <p14:tracePt t="56733" x="3581400" y="5286375"/>
          <p14:tracePt t="56766" x="3581400" y="5295900"/>
          <p14:tracePt t="56782" x="3581400" y="5303838"/>
          <p14:tracePt t="56816" x="3581400" y="5313363"/>
          <p14:tracePt t="56830" x="3581400" y="5322888"/>
          <p14:tracePt t="56837" x="3589338" y="5330825"/>
          <p14:tracePt t="56849" x="3598863" y="5330825"/>
          <p14:tracePt t="56866" x="3608388" y="5348288"/>
          <p14:tracePt t="56883" x="3616325" y="5357813"/>
          <p14:tracePt t="56899" x="3633788" y="5375275"/>
          <p14:tracePt t="56917" x="3652838" y="5394325"/>
          <p14:tracePt t="56933" x="3660775" y="5402263"/>
          <p14:tracePt t="56950" x="3687763" y="5419725"/>
          <p14:tracePt t="56966" x="3714750" y="5429250"/>
          <p14:tracePt t="56983" x="3732213" y="5438775"/>
          <p14:tracePt t="57000" x="3759200" y="5446713"/>
          <p14:tracePt t="57016" x="3776663" y="5473700"/>
          <p14:tracePt t="57034" x="3795713" y="5500688"/>
          <p14:tracePt t="57049" x="3813175" y="5518150"/>
          <p14:tracePt t="57066" x="3830638" y="5527675"/>
          <p14:tracePt t="57083" x="3857625" y="5554663"/>
          <p14:tracePt t="57100" x="3867150" y="5562600"/>
          <p14:tracePt t="57116" x="3884613" y="5572125"/>
          <p14:tracePt t="57133" x="3902075" y="5572125"/>
          <p14:tracePt t="57150" x="3911600" y="5572125"/>
          <p14:tracePt t="57166" x="3919538" y="5572125"/>
          <p14:tracePt t="57183" x="3929063" y="5572125"/>
          <p14:tracePt t="57199" x="3946525" y="5572125"/>
          <p14:tracePt t="57216" x="3956050" y="5572125"/>
          <p14:tracePt t="57233" x="3983038" y="5572125"/>
          <p14:tracePt t="57249" x="3990975" y="5562600"/>
          <p14:tracePt t="57267" x="4010025" y="5554663"/>
          <p14:tracePt t="57283" x="4017963" y="5545138"/>
          <p14:tracePt t="57301" x="4027488" y="5527675"/>
          <p14:tracePt t="57316" x="4027488" y="5518150"/>
          <p14:tracePt t="57333" x="4027488" y="5500688"/>
          <p14:tracePt t="57350" x="4027488" y="5473700"/>
          <p14:tracePt t="57366" x="4017963" y="5456238"/>
          <p14:tracePt t="57383" x="4000500" y="5438775"/>
          <p14:tracePt t="57400" x="3965575" y="5419725"/>
          <p14:tracePt t="57417" x="3929063" y="5419725"/>
          <p14:tracePt t="57433" x="3894138" y="5419725"/>
          <p14:tracePt t="57450" x="3848100" y="5411788"/>
          <p14:tracePt t="57466" x="3687763" y="5411788"/>
          <p14:tracePt t="57483" x="3571875" y="5411788"/>
          <p14:tracePt t="57488" x="3527425" y="5402263"/>
          <p14:tracePt t="57500" x="3465513" y="5402263"/>
          <p14:tracePt t="57516" x="3429000" y="5402263"/>
          <p14:tracePt t="57533" x="3419475" y="5402263"/>
          <p14:tracePt t="57756" x="3357563" y="5402263"/>
          <p14:tracePt t="57763" x="3313113" y="5419725"/>
          <p14:tracePt t="57769" x="3276600" y="5429250"/>
          <p14:tracePt t="57782" x="3259138" y="5456238"/>
          <p14:tracePt t="57800" x="3259138" y="5473700"/>
          <p14:tracePt t="57816" x="3259138" y="5491163"/>
          <p14:tracePt t="57834" x="3295650" y="5510213"/>
          <p14:tracePt t="57849" x="3303588" y="5527675"/>
          <p14:tracePt t="57866" x="3322638" y="5527675"/>
          <p14:tracePt t="57883" x="3330575" y="5537200"/>
          <p14:tracePt t="57900" x="3348038" y="5545138"/>
          <p14:tracePt t="57916" x="3375025" y="5554663"/>
          <p14:tracePt t="57933" x="3419475" y="5554663"/>
          <p14:tracePt t="57950" x="3490913" y="5562600"/>
          <p14:tracePt t="57966" x="3509963" y="5572125"/>
          <p14:tracePt t="57983" x="3536950" y="5572125"/>
          <p14:tracePt t="57986" x="3544888" y="5572125"/>
          <p14:tracePt t="57999" x="3562350" y="5572125"/>
          <p14:tracePt t="58016" x="3589338" y="5572125"/>
          <p14:tracePt t="58033" x="3625850" y="5572125"/>
          <p14:tracePt t="58050" x="3660775" y="5572125"/>
          <p14:tracePt t="58066" x="3705225" y="5572125"/>
          <p14:tracePt t="58083" x="3741738" y="5572125"/>
          <p14:tracePt t="58101" x="3786188" y="5572125"/>
          <p14:tracePt t="58116" x="3813175" y="5572125"/>
          <p14:tracePt t="58133" x="3840163" y="5572125"/>
          <p14:tracePt t="58150" x="3911600" y="5562600"/>
          <p14:tracePt t="58166" x="3983038" y="5554663"/>
          <p14:tracePt t="58183" x="4037013" y="5554663"/>
          <p14:tracePt t="58200" x="4071938" y="5554663"/>
          <p14:tracePt t="58217" x="4098925" y="5554663"/>
          <p14:tracePt t="58233" x="4116388" y="5554663"/>
          <p14:tracePt t="58249" x="4133850" y="5545138"/>
          <p14:tracePt t="58266" x="4143375" y="5537200"/>
          <p14:tracePt t="58283" x="4160838" y="5527675"/>
          <p14:tracePt t="58300" x="4179888" y="5510213"/>
          <p14:tracePt t="58316" x="4187825" y="5510213"/>
          <p14:tracePt t="58333" x="4197350" y="5483225"/>
          <p14:tracePt t="58349" x="4197350" y="5473700"/>
          <p14:tracePt t="58367" x="4197350" y="5438775"/>
          <p14:tracePt t="58383" x="4197350" y="5429250"/>
          <p14:tracePt t="58399" x="4197350" y="5411788"/>
          <p14:tracePt t="58416" x="4197350" y="5384800"/>
          <p14:tracePt t="58433" x="4187825" y="5375275"/>
          <p14:tracePt t="58449" x="4187825" y="5357813"/>
          <p14:tracePt t="58466" x="4179888" y="5348288"/>
          <p14:tracePt t="58483" x="4170363" y="5330825"/>
          <p14:tracePt t="58499" x="4160838" y="5330825"/>
          <p14:tracePt t="58517" x="4133850" y="5322888"/>
          <p14:tracePt t="58533" x="4125913" y="5322888"/>
          <p14:tracePt t="58550" x="4089400" y="5303838"/>
          <p14:tracePt t="58566" x="4037013" y="5286375"/>
          <p14:tracePt t="58582" x="3990975" y="5276850"/>
          <p14:tracePt t="58599" x="3956050" y="5268913"/>
          <p14:tracePt t="58616" x="3929063" y="5259388"/>
          <p14:tracePt t="58633" x="3911600" y="5259388"/>
          <p14:tracePt t="58649" x="3884613" y="5259388"/>
          <p14:tracePt t="58666" x="3867150" y="5259388"/>
          <p14:tracePt t="58682" x="3848100" y="5259388"/>
          <p14:tracePt t="58699" x="3830638" y="5251450"/>
          <p14:tracePt t="58716" x="3813175" y="5251450"/>
          <p14:tracePt t="58732" x="3803650" y="5251450"/>
          <p14:tracePt t="58749" x="3795713" y="5251450"/>
          <p14:tracePt t="58766" x="3786188" y="5251450"/>
          <p14:tracePt t="58799" x="3776663" y="5251450"/>
          <p14:tracePt t="58816" x="3768725" y="5251450"/>
          <p14:tracePt t="58833" x="3768725" y="5259388"/>
          <p14:tracePt t="58850" x="3759200" y="5268913"/>
          <p14:tracePt t="58866" x="3751263" y="5286375"/>
          <p14:tracePt t="58883" x="3741738" y="5286375"/>
          <p14:tracePt t="58901" x="3724275" y="5303838"/>
          <p14:tracePt t="58916" x="3714750" y="5303838"/>
          <p14:tracePt t="58933" x="3705225" y="5313363"/>
          <p14:tracePt t="58950" x="3687763" y="5322888"/>
          <p14:tracePt t="58966" x="3652838" y="5330825"/>
          <p14:tracePt t="58983" x="3616325" y="5348288"/>
          <p14:tracePt t="58999" x="3608388" y="5348288"/>
          <p14:tracePt t="59016" x="3598863" y="5348288"/>
          <p14:tracePt t="59033" x="3581400" y="5348288"/>
          <p14:tracePt t="59066" x="3571875" y="5348288"/>
          <p14:tracePt t="59113" x="3562350" y="5348288"/>
          <p14:tracePt t="59161" x="3554413" y="5348288"/>
          <p14:tracePt t="59182" x="3544888" y="5348288"/>
          <p14:tracePt t="59209" x="3536950" y="5348288"/>
          <p14:tracePt t="59223" x="3517900" y="5348288"/>
          <p14:tracePt t="59230" x="3509963" y="5348288"/>
          <p14:tracePt t="59238" x="3500438" y="5348288"/>
          <p14:tracePt t="59249" x="3473450" y="5348288"/>
          <p14:tracePt t="59266" x="3465513" y="5348288"/>
          <p14:tracePt t="59283" x="3446463" y="5348288"/>
          <p14:tracePt t="59300" x="3429000" y="5348288"/>
          <p14:tracePt t="59317" x="3419475" y="5348288"/>
          <p14:tracePt t="59333" x="3411538" y="5348288"/>
          <p14:tracePt t="59401" x="3411538" y="5340350"/>
          <p14:tracePt t="59428" x="3411538" y="5330825"/>
          <p14:tracePt t="59747" x="3419475" y="5330825"/>
          <p14:tracePt t="59782" x="3429000" y="5330825"/>
          <p14:tracePt t="59823" x="3438525" y="5330825"/>
          <p14:tracePt t="59852" x="3446463" y="5330825"/>
          <p14:tracePt t="59882" x="3455988" y="5330825"/>
          <p14:tracePt t="59893" x="3455988" y="5340350"/>
          <p14:tracePt t="59902" x="3465513" y="5340350"/>
          <p14:tracePt t="59916" x="3482975" y="5340350"/>
          <p14:tracePt t="59933" x="3490913" y="5340350"/>
          <p14:tracePt t="59950" x="3509963" y="5348288"/>
          <p14:tracePt t="59967" x="3536950" y="5348288"/>
          <p14:tracePt t="59983" x="3544888" y="5348288"/>
          <p14:tracePt t="60000" x="3562350" y="5348288"/>
          <p14:tracePt t="60016" x="3571875" y="5348288"/>
          <p14:tracePt t="60033" x="3589338" y="5348288"/>
          <p14:tracePt t="60049" x="3598863" y="5348288"/>
          <p14:tracePt t="60085" x="3608388" y="5348288"/>
          <p14:tracePt t="60118" x="3616325" y="5348288"/>
          <p14:tracePt t="60132" x="3616325" y="5357813"/>
          <p14:tracePt t="60193" x="3616325" y="5367338"/>
          <p14:tracePt t="60256" x="3608388" y="5367338"/>
          <p14:tracePt t="60269" x="3598863" y="5367338"/>
          <p14:tracePt t="60276" x="3589338" y="5367338"/>
          <p14:tracePt t="60283" x="3581400" y="5357813"/>
          <p14:tracePt t="60300" x="3571875" y="5357813"/>
          <p14:tracePt t="60316" x="3536950" y="5348288"/>
          <p14:tracePt t="60333" x="3527425" y="5348288"/>
          <p14:tracePt t="60350" x="3509963" y="5340350"/>
          <p14:tracePt t="60366" x="3500438" y="5340350"/>
          <p14:tracePt t="60383" x="3490913" y="5340350"/>
          <p14:tracePt t="60400" x="3490913" y="5330825"/>
          <p14:tracePt t="60433" x="3490913" y="5322888"/>
          <p14:tracePt t="60535" x="3500438" y="5322888"/>
          <p14:tracePt t="60556" x="3509963" y="5322888"/>
          <p14:tracePt t="60575" x="3517900" y="5322888"/>
          <p14:tracePt t="60595" x="3527425" y="5322888"/>
          <p14:tracePt t="60615" x="3536950" y="5313363"/>
          <p14:tracePt t="60629" x="3544888" y="5313363"/>
          <p14:tracePt t="60636" x="3554413" y="5313363"/>
          <p14:tracePt t="60650" x="3562350" y="5313363"/>
          <p14:tracePt t="60677" x="3571875" y="5313363"/>
          <p14:tracePt t="60704" x="3581400" y="5313363"/>
          <p14:tracePt t="60718" x="3589338" y="5313363"/>
          <p14:tracePt t="60752" x="3598863" y="5313363"/>
          <p14:tracePt t="60780" x="3608388" y="5313363"/>
          <p14:tracePt t="60815" x="3616325" y="5313363"/>
          <p14:tracePt t="60843" x="3625850" y="5313363"/>
          <p14:tracePt t="60988" x="3633788" y="5313363"/>
          <p14:tracePt t="61021" x="3643313" y="5313363"/>
          <p14:tracePt t="61048" x="3652838" y="5313363"/>
          <p14:tracePt t="61083" x="3660775" y="5313363"/>
          <p14:tracePt t="61096" x="3670300" y="5313363"/>
          <p14:tracePt t="61123" x="3670300" y="5322888"/>
          <p14:tracePt t="61131" x="3679825" y="5322888"/>
          <p14:tracePt t="61171" x="3687763" y="5330825"/>
          <p14:tracePt t="61198" x="3697288" y="5330825"/>
          <p14:tracePt t="61212" x="3705225" y="5330825"/>
          <p14:tracePt t="61233" x="3705225" y="5340350"/>
          <p14:tracePt t="61246" x="3714750" y="5340350"/>
          <p14:tracePt t="61281" x="3724275" y="5340350"/>
          <p14:tracePt t="61288" x="3724275" y="5348288"/>
          <p14:tracePt t="61322" x="3732213" y="5348288"/>
          <p14:tracePt t="61342" x="3741738" y="5348288"/>
          <p14:tracePt t="61356" x="3751263" y="5348288"/>
          <p14:tracePt t="61377" x="3759200" y="5348288"/>
          <p14:tracePt t="61404" x="3768725" y="5348288"/>
          <p14:tracePt t="61418" x="3776663" y="5348288"/>
          <p14:tracePt t="61445" x="3786188" y="5348288"/>
          <p14:tracePt t="61614" x="3795713" y="5348288"/>
          <p14:tracePt t="61655" x="3803650" y="5348288"/>
          <p14:tracePt t="61669" x="3813175" y="5348288"/>
          <p14:tracePt t="61696" x="3822700" y="5348288"/>
          <p14:tracePt t="61709" x="3830638" y="5348288"/>
          <p14:tracePt t="61723" x="3840163" y="5348288"/>
          <p14:tracePt t="61730" x="3848100" y="5348288"/>
          <p14:tracePt t="61751" x="3857625" y="5348288"/>
          <p14:tracePt t="61771" x="3867150" y="5348288"/>
          <p14:tracePt t="61833" x="3875088" y="5348288"/>
          <p14:tracePt t="61863" x="3884613" y="5348288"/>
          <p14:tracePt t="61885" x="3884613" y="5357813"/>
          <p14:tracePt t="61904" x="3894138" y="5357813"/>
          <p14:tracePt t="62005" x="3902075" y="5357813"/>
          <p14:tracePt t="62026" x="3902075" y="5367338"/>
          <p14:tracePt t="62053" x="3911600" y="5367338"/>
          <p14:tracePt t="62087" x="3919538" y="5367338"/>
          <p14:tracePt t="62094" x="3929063" y="5367338"/>
          <p14:tracePt t="62108" x="3938588" y="5367338"/>
          <p14:tracePt t="62116" x="3946525" y="5367338"/>
          <p14:tracePt t="62134" x="3973513" y="5367338"/>
          <p14:tracePt t="62150" x="4000500" y="5367338"/>
          <p14:tracePt t="62166" x="4037013" y="5357813"/>
          <p14:tracePt t="62183" x="4071938" y="5348288"/>
          <p14:tracePt t="62200" x="4098925" y="5340350"/>
          <p14:tracePt t="62216" x="4125913" y="5340350"/>
          <p14:tracePt t="62233" x="4179888" y="5340350"/>
          <p14:tracePt t="62250" x="4232275" y="5340350"/>
          <p14:tracePt t="62266" x="4313238" y="5330825"/>
          <p14:tracePt t="62284" x="4357688" y="5330825"/>
          <p14:tracePt t="62299" x="4394200" y="5330825"/>
          <p14:tracePt t="62316" x="4411663" y="5330825"/>
          <p14:tracePt t="62333" x="4438650" y="5330825"/>
          <p14:tracePt t="62350" x="4446588" y="5330825"/>
          <p14:tracePt t="62367" x="4473575" y="5330825"/>
          <p14:tracePt t="62383" x="4483100" y="5330825"/>
          <p14:tracePt t="62400" x="4491038" y="5330825"/>
          <p14:tracePt t="62416" x="4500563" y="5330825"/>
          <p14:tracePt t="62436" x="4510088" y="5330825"/>
          <p14:tracePt t="62763" x="4500563" y="5330825"/>
          <p14:tracePt t="62770" x="4500563" y="5340350"/>
          <p14:tracePt t="62783" x="4491038" y="5340350"/>
          <p14:tracePt t="62799" x="4491038" y="5348288"/>
          <p14:tracePt t="62816" x="4483100" y="5348288"/>
          <p14:tracePt t="62833" x="4483100" y="5357813"/>
          <p14:tracePt t="62849" x="4473575" y="5357813"/>
          <p14:tracePt t="62874" x="4465638" y="5357813"/>
          <p14:tracePt t="62915" x="4456113" y="5357813"/>
          <p14:tracePt t="62928" x="4446588" y="5357813"/>
          <p14:tracePt t="63017" x="4456113" y="5357813"/>
          <p14:tracePt t="63031" x="4456113" y="5348288"/>
          <p14:tracePt t="63052" x="4465638" y="5348288"/>
          <p14:tracePt t="63086" x="4473575" y="5348288"/>
          <p14:tracePt t="63113" x="4483100" y="5348288"/>
          <p14:tracePt t="63154" x="4491038" y="5348288"/>
          <p14:tracePt t="63209" x="4500563" y="5348288"/>
          <p14:tracePt t="63243" x="4510088" y="5348288"/>
          <p14:tracePt t="63251" x="4510088" y="5357813"/>
          <p14:tracePt t="63258" x="4527550" y="5357813"/>
          <p14:tracePt t="63266" x="4527550" y="5367338"/>
          <p14:tracePt t="63283" x="4545013" y="5367338"/>
          <p14:tracePt t="63299" x="4562475" y="5375275"/>
          <p14:tracePt t="63317" x="4581525" y="5375275"/>
          <p14:tracePt t="63333" x="4589463" y="5384800"/>
          <p14:tracePt t="63350" x="4598988" y="5384800"/>
          <p14:tracePt t="63373" x="4608513" y="5384800"/>
          <p14:tracePt t="63383" x="4608513" y="5394325"/>
          <p14:tracePt t="63413" x="4608513" y="5402263"/>
          <p14:tracePt t="63474" x="4598988" y="5402263"/>
          <p14:tracePt t="63528" x="4589463" y="5402263"/>
          <p14:tracePt t="63570" x="4581525" y="5402263"/>
          <p14:tracePt t="64166" x="4581525" y="5394325"/>
          <p14:tracePt t="64193" x="4581525" y="5384800"/>
          <p14:tracePt t="64220" x="4581525" y="5375275"/>
          <p14:tracePt t="64235" x="4581525" y="5367338"/>
          <p14:tracePt t="64241" x="4581525" y="5357813"/>
          <p14:tracePt t="64249" x="4572000" y="5357813"/>
          <p14:tracePt t="64267" x="4572000" y="5348288"/>
          <p14:tracePt t="64283" x="4572000" y="5340350"/>
          <p14:tracePt t="64300" x="4572000" y="5330825"/>
          <p14:tracePt t="64316" x="4562475" y="5322888"/>
          <p14:tracePt t="64333" x="4562475" y="5313363"/>
          <p14:tracePt t="64350" x="4562475" y="5286375"/>
          <p14:tracePt t="64366" x="4562475" y="5276850"/>
          <p14:tracePt t="64383" x="4562475" y="5268913"/>
          <p14:tracePt t="64399" x="4562475" y="5259388"/>
          <p14:tracePt t="64417" x="4572000" y="5251450"/>
          <p14:tracePt t="64433" x="4572000" y="5224463"/>
          <p14:tracePt t="64450" x="4598988" y="5153025"/>
          <p14:tracePt t="64466" x="4660900" y="4973638"/>
          <p14:tracePt t="64483" x="4705350" y="4875213"/>
          <p14:tracePt t="64500" x="4759325" y="4759325"/>
          <p14:tracePt t="64516" x="4795838" y="4679950"/>
          <p14:tracePt t="64534" x="4840288" y="4537075"/>
          <p14:tracePt t="64549" x="4875213" y="4402138"/>
          <p14:tracePt t="64566" x="4929188" y="4232275"/>
          <p14:tracePt t="64582" x="4973638" y="3983038"/>
          <p14:tracePt t="64599" x="4991100" y="3840163"/>
          <p14:tracePt t="64616" x="5010150" y="3660775"/>
          <p14:tracePt t="64632" x="5018088" y="3544888"/>
          <p14:tracePt t="64649" x="5018088" y="3251200"/>
          <p14:tracePt t="64666" x="5018088" y="3071813"/>
          <p14:tracePt t="64682" x="5018088" y="2928938"/>
          <p14:tracePt t="64699" x="5010150" y="2751138"/>
          <p14:tracePt t="64716" x="4991100" y="2616200"/>
          <p14:tracePt t="64732" x="4946650" y="2438400"/>
          <p14:tracePt t="64749" x="4919663" y="2322513"/>
          <p14:tracePt t="64765" x="4875213" y="2214563"/>
          <p14:tracePt t="64782" x="4857750" y="2179638"/>
          <p14:tracePt t="64800" x="4813300" y="2143125"/>
          <p14:tracePt t="64816" x="4786313" y="2125663"/>
          <p14:tracePt t="64833" x="4751388" y="2098675"/>
          <p14:tracePt t="64850" x="4705350" y="2089150"/>
          <p14:tracePt t="64866" x="4687888" y="2081213"/>
          <p14:tracePt t="64883" x="4660900" y="2081213"/>
          <p14:tracePt t="64900" x="4633913" y="2071688"/>
          <p14:tracePt t="64917" x="4616450" y="2071688"/>
          <p14:tracePt t="64933" x="4598988" y="2062163"/>
          <p14:tracePt t="64951" x="4545013" y="2027238"/>
          <p14:tracePt t="64966" x="4456113" y="1965325"/>
          <p14:tracePt t="64983" x="4438650" y="1938338"/>
          <p14:tracePt t="65580" x="4394200" y="1938338"/>
          <p14:tracePt t="65586" x="4322763" y="1911350"/>
          <p14:tracePt t="65599" x="4187825" y="1874838"/>
          <p14:tracePt t="65616" x="4081463" y="1847850"/>
          <p14:tracePt t="65632" x="4017963" y="1839913"/>
          <p14:tracePt t="65649" x="3956050" y="1822450"/>
          <p14:tracePt t="65666" x="3919538" y="1812925"/>
          <p14:tracePt t="65682" x="3840163" y="1795463"/>
          <p14:tracePt t="65699" x="3751263" y="1768475"/>
          <p14:tracePt t="65716" x="3652838" y="1758950"/>
          <p14:tracePt t="65732" x="3517900" y="1741488"/>
          <p14:tracePt t="65749" x="3446463" y="1731963"/>
          <p14:tracePt t="65766" x="3340100" y="1714500"/>
          <p14:tracePt t="65782" x="3251200" y="1697038"/>
          <p14:tracePt t="65799" x="3179763" y="1679575"/>
          <p14:tracePt t="65816" x="3143250" y="1679575"/>
          <p14:tracePt t="65833" x="3116263" y="1679575"/>
          <p14:tracePt t="65849" x="3081338" y="1670050"/>
          <p14:tracePt t="65867" x="3054350" y="1670050"/>
          <p14:tracePt t="65884" x="3009900" y="1660525"/>
          <p14:tracePt t="65900" x="2990850" y="1660525"/>
          <p14:tracePt t="65916" x="2946400" y="1660525"/>
          <p14:tracePt t="65933" x="2928938" y="1652588"/>
          <p14:tracePt t="65949" x="2894013" y="1643063"/>
          <p14:tracePt t="65966" x="2857500" y="1643063"/>
          <p14:tracePt t="65983" x="2759075" y="1608138"/>
          <p14:tracePt t="66000" x="2705100" y="1581150"/>
          <p14:tracePt t="66018" x="2652713" y="1554163"/>
          <p14:tracePt t="66033" x="2633663" y="1544638"/>
          <p14:tracePt t="66049" x="2608263" y="1527175"/>
          <p14:tracePt t="66066" x="2589213" y="1517650"/>
          <p14:tracePt t="66083" x="2571750" y="1500188"/>
          <p14:tracePt t="66100" x="2562225" y="1490663"/>
          <p14:tracePt t="66116" x="2544763" y="1473200"/>
          <p14:tracePt t="66134" x="2536825" y="1465263"/>
          <p14:tracePt t="66150" x="2527300" y="1455738"/>
          <p14:tracePt t="66183" x="2517775" y="1446213"/>
          <p14:tracePt t="66217" x="2509838" y="1446213"/>
          <p14:tracePt t="66327" x="2500313" y="1446213"/>
          <p14:tracePt t="66340" x="2500313" y="1455738"/>
          <p14:tracePt t="66368" x="2490788" y="1455738"/>
          <p14:tracePt t="66376" x="2490788" y="1465263"/>
          <p14:tracePt t="66395" x="2482850" y="1465263"/>
          <p14:tracePt t="66409" x="2482850" y="1473200"/>
          <p14:tracePt t="66422" x="2482850" y="1482725"/>
          <p14:tracePt t="66436" x="2473325" y="1482725"/>
          <p14:tracePt t="66450" x="2465388" y="1482725"/>
          <p14:tracePt t="67058" x="2473325" y="1482725"/>
          <p14:tracePt t="67071" x="2482850" y="1482725"/>
          <p14:tracePt t="67085" x="2490788" y="1482725"/>
          <p14:tracePt t="67093" x="2509838" y="1482725"/>
          <p14:tracePt t="67105" x="2517775" y="1482725"/>
          <p14:tracePt t="67116" x="2536825" y="1482725"/>
          <p14:tracePt t="67133" x="2562225" y="1482725"/>
          <p14:tracePt t="67150" x="2581275" y="1490663"/>
          <p14:tracePt t="67166" x="2589213" y="1490663"/>
          <p14:tracePt t="67183" x="2608263" y="1490663"/>
          <p14:tracePt t="67200" x="2633663" y="1490663"/>
          <p14:tracePt t="67233" x="2652713" y="1490663"/>
          <p14:tracePt t="67250" x="2679700" y="1490663"/>
          <p14:tracePt t="67266" x="2697163" y="1490663"/>
          <p14:tracePt t="67283" x="2714625" y="1490663"/>
          <p14:tracePt t="67300" x="2732088" y="1490663"/>
          <p14:tracePt t="67316" x="2751138" y="1490663"/>
          <p14:tracePt t="67351" x="2768600" y="1490663"/>
          <p14:tracePt t="67384" x="2776538" y="1490663"/>
          <p14:tracePt t="67399" x="2795588" y="1490663"/>
          <p14:tracePt t="67416" x="2803525" y="1490663"/>
          <p14:tracePt t="67433" x="2822575" y="1490663"/>
          <p14:tracePt t="67449" x="2840038" y="1490663"/>
          <p14:tracePt t="67467" x="2857500" y="1490663"/>
          <p14:tracePt t="67483" x="2874963" y="1490663"/>
          <p14:tracePt t="67500" x="2894013" y="1490663"/>
          <p14:tracePt t="67504" x="2901950" y="1490663"/>
          <p14:tracePt t="67516" x="2919413" y="1490663"/>
          <p14:tracePt t="67533" x="2938463" y="1490663"/>
          <p14:tracePt t="67549" x="2946400" y="1490663"/>
          <p14:tracePt t="67566" x="2965450" y="1490663"/>
          <p14:tracePt t="67582" x="2973388" y="1490663"/>
          <p14:tracePt t="67657" x="2982913" y="1490663"/>
          <p14:tracePt t="67672" x="3000375" y="1490663"/>
          <p14:tracePt t="67678" x="3017838" y="1490663"/>
          <p14:tracePt t="67685" x="3044825" y="1490663"/>
          <p14:tracePt t="67699" x="3098800" y="1490663"/>
          <p14:tracePt t="67716" x="3170238" y="1490663"/>
          <p14:tracePt t="67732" x="3303588" y="1490663"/>
          <p14:tracePt t="67749" x="3509963" y="1490663"/>
          <p14:tracePt t="67766" x="3589338" y="1490663"/>
          <p14:tracePt t="67782" x="3670300" y="1500188"/>
          <p14:tracePt t="67799" x="3697288" y="1500188"/>
          <p14:tracePt t="67816" x="3751263" y="1500188"/>
          <p14:tracePt t="67832" x="3786188" y="1500188"/>
          <p14:tracePt t="67849" x="3840163" y="1500188"/>
          <p14:tracePt t="67866" x="3884613" y="1500188"/>
          <p14:tracePt t="67883" x="3956050" y="1509713"/>
          <p14:tracePt t="67899" x="4010025" y="1509713"/>
          <p14:tracePt t="67916" x="4054475" y="1509713"/>
          <p14:tracePt t="67932" x="4116388" y="1517650"/>
          <p14:tracePt t="67949" x="4160838" y="1517650"/>
          <p14:tracePt t="67966" x="4205288" y="1517650"/>
          <p14:tracePt t="67983" x="4259263" y="1527175"/>
          <p14:tracePt t="68000" x="4313238" y="1527175"/>
          <p14:tracePt t="68016" x="4340225" y="1527175"/>
          <p14:tracePt t="68034" x="4375150" y="1527175"/>
          <p14:tracePt t="68050" x="4402138" y="1527175"/>
          <p14:tracePt t="68066" x="4419600" y="1517650"/>
          <p14:tracePt t="68083" x="4446588" y="1517650"/>
          <p14:tracePt t="68099" x="4465638" y="1517650"/>
          <p14:tracePt t="68117" x="4483100" y="1517650"/>
          <p14:tracePt t="68133" x="4491038" y="1517650"/>
          <p14:tracePt t="68150" x="4500563" y="1517650"/>
          <p14:tracePt t="68166" x="4510088" y="1517650"/>
          <p14:tracePt t="68200" x="4518025" y="1517650"/>
          <p14:tracePt t="68240" x="4527550" y="1517650"/>
          <p14:tracePt t="68295" x="4537075" y="1517650"/>
          <p14:tracePt t="68322" x="4545013" y="1517650"/>
          <p14:tracePt t="68343" x="4554538" y="1517650"/>
          <p14:tracePt t="68357" x="4562475" y="1517650"/>
          <p14:tracePt t="68364" x="4572000" y="1517650"/>
          <p14:tracePt t="68372" x="4581525" y="1517650"/>
          <p14:tracePt t="68385" x="4589463" y="1517650"/>
          <p14:tracePt t="68400" x="4608513" y="1517650"/>
          <p14:tracePt t="68417" x="4625975" y="1517650"/>
          <p14:tracePt t="68433" x="4633913" y="1517650"/>
          <p14:tracePt t="68450" x="4652963" y="1517650"/>
          <p14:tracePt t="68466" x="4670425" y="1517650"/>
          <p14:tracePt t="68483" x="4687888" y="1517650"/>
          <p14:tracePt t="68499" x="4724400" y="1517650"/>
          <p14:tracePt t="68516" x="4741863" y="1517650"/>
          <p14:tracePt t="68534" x="4786313" y="1517650"/>
          <p14:tracePt t="68550" x="4803775" y="1517650"/>
          <p14:tracePt t="68567" x="4830763" y="1517650"/>
          <p14:tracePt t="68582" x="4848225" y="1517650"/>
          <p14:tracePt t="68599" x="4857750" y="1517650"/>
          <p14:tracePt t="68616" x="4875213" y="1517650"/>
          <p14:tracePt t="68632" x="4884738" y="1517650"/>
          <p14:tracePt t="68649" x="4902200" y="1517650"/>
          <p14:tracePt t="68666" x="4911725" y="1517650"/>
          <p14:tracePt t="68683" x="4938713" y="1517650"/>
          <p14:tracePt t="68699" x="4946650" y="1517650"/>
          <p14:tracePt t="68716" x="4973638" y="1517650"/>
          <p14:tracePt t="68732" x="5018088" y="1527175"/>
          <p14:tracePt t="68749" x="5054600" y="1536700"/>
          <p14:tracePt t="68766" x="5108575" y="1544638"/>
          <p14:tracePt t="68782" x="5133975" y="1554163"/>
          <p14:tracePt t="68800" x="5160963" y="1562100"/>
          <p14:tracePt t="68832" x="5170488" y="1571625"/>
          <p14:tracePt t="68850" x="5187950" y="1581150"/>
          <p14:tracePt t="68883" x="5197475" y="1589088"/>
          <p14:tracePt t="69047" x="5197475" y="1598613"/>
          <p14:tracePt t="69476" x="5197475" y="1608138"/>
          <p14:tracePt t="69539" x="5197475" y="1616075"/>
          <p14:tracePt t="69566" x="5187950" y="1616075"/>
          <p14:tracePt t="69580" x="5180013" y="1625600"/>
          <p14:tracePt t="69613" x="5170488" y="1633538"/>
          <p14:tracePt t="69647" x="5170488" y="1643063"/>
          <p14:tracePt t="69661" x="5160963" y="1652588"/>
          <p14:tracePt t="69702" x="5160963" y="1660525"/>
          <p14:tracePt t="69723" x="5153025" y="1660525"/>
          <p14:tracePt t="69736" x="5153025" y="1670050"/>
          <p14:tracePt t="69743" x="5143500" y="1670050"/>
          <p14:tracePt t="69764" x="5133975" y="1679575"/>
          <p14:tracePt t="69771" x="5133975" y="1687513"/>
          <p14:tracePt t="69784" x="5126038" y="1697038"/>
          <p14:tracePt t="69799" x="5116513" y="1697038"/>
          <p14:tracePt t="69816" x="5108575" y="1704975"/>
          <p14:tracePt t="69832" x="5081588" y="1724025"/>
          <p14:tracePt t="69849" x="5072063" y="1741488"/>
          <p14:tracePt t="69867" x="4983163" y="1874838"/>
          <p14:tracePt t="69883" x="4857750" y="2116138"/>
          <p14:tracePt t="69901" x="4660900" y="2438400"/>
          <p14:tracePt t="69916" x="4527550" y="2625725"/>
          <p14:tracePt t="69933" x="4402138" y="2874963"/>
          <p14:tracePt t="69950" x="4295775" y="3116263"/>
          <p14:tracePt t="69966" x="4251325" y="3286125"/>
          <p14:tracePt t="69983" x="4170363" y="3544888"/>
          <p14:tracePt t="70000" x="4125913" y="3660775"/>
          <p14:tracePt t="70017" x="4062413" y="3776663"/>
          <p14:tracePt t="70020" x="4037013" y="3830638"/>
          <p14:tracePt t="70033" x="3965575" y="3956050"/>
          <p14:tracePt t="70050" x="3902075" y="4062413"/>
          <p14:tracePt t="70066" x="3813175" y="4197350"/>
          <p14:tracePt t="70083" x="3768725" y="4295775"/>
          <p14:tracePt t="70099" x="3714750" y="4446588"/>
          <p14:tracePt t="70116" x="3687763" y="4537075"/>
          <p14:tracePt t="70133" x="3670300" y="4643438"/>
          <p14:tracePt t="70150" x="3670300" y="4679950"/>
          <p14:tracePt t="70166" x="3670300" y="4714875"/>
          <p14:tracePt t="70183" x="3652838" y="4751388"/>
          <p14:tracePt t="70199" x="3652838" y="4759325"/>
          <p14:tracePt t="70216" x="3652838" y="4803775"/>
          <p14:tracePt t="70233" x="3652838" y="4840288"/>
          <p14:tracePt t="70250" x="3652838" y="4867275"/>
          <p14:tracePt t="70266" x="3652838" y="4919663"/>
          <p14:tracePt t="70894" x="3687763" y="4938713"/>
          <p14:tracePt t="70901" x="3714750" y="4965700"/>
          <p14:tracePt t="70916" x="3795713" y="5010150"/>
          <p14:tracePt t="70933" x="3902075" y="5081588"/>
          <p14:tracePt t="70949" x="3938588" y="5108575"/>
          <p14:tracePt t="70967" x="3973513" y="5143500"/>
          <p14:tracePt t="70983" x="3990975" y="5160963"/>
          <p14:tracePt t="71000" x="3990975" y="5170488"/>
          <p14:tracePt t="71016" x="4010025" y="5187950"/>
          <p14:tracePt t="71033" x="4017963" y="5197475"/>
          <p14:tracePt t="71050" x="4017963" y="5205413"/>
          <p14:tracePt t="71066" x="4027488" y="5214938"/>
          <p14:tracePt t="71084" x="4027488" y="5232400"/>
          <p14:tracePt t="71099" x="4027488" y="5241925"/>
          <p14:tracePt t="71117" x="4027488" y="5251450"/>
          <p14:tracePt t="71133" x="4027488" y="5268913"/>
          <p14:tracePt t="71150" x="4017963" y="5268913"/>
          <p14:tracePt t="71166" x="4010025" y="5276850"/>
          <p14:tracePt t="71183" x="4000500" y="5276850"/>
          <p14:tracePt t="71200" x="3990975" y="5276850"/>
          <p14:tracePt t="71216" x="3973513" y="5276850"/>
          <p14:tracePt t="71234" x="3946525" y="5276850"/>
          <p14:tracePt t="71249" x="3938588" y="5276850"/>
          <p14:tracePt t="71266" x="3929063" y="5276850"/>
          <p14:tracePt t="71283" x="3902075" y="5268913"/>
          <p14:tracePt t="71300" x="3884613" y="5268913"/>
          <p14:tracePt t="71316" x="3867150" y="5259388"/>
          <p14:tracePt t="71333" x="3848100" y="5251450"/>
          <p14:tracePt t="71350" x="3813175" y="5251450"/>
          <p14:tracePt t="71366" x="3803650" y="5251450"/>
          <p14:tracePt t="71383" x="3786188" y="5251450"/>
          <p14:tracePt t="71399" x="3751263" y="5251450"/>
          <p14:tracePt t="71416" x="3741738" y="5251450"/>
          <p14:tracePt t="71432" x="3714750" y="5251450"/>
          <p14:tracePt t="71449" x="3687763" y="5251450"/>
          <p14:tracePt t="71466" x="3670300" y="5251450"/>
          <p14:tracePt t="71483" x="3660775" y="5251450"/>
          <p14:tracePt t="71500" x="3643313" y="5251450"/>
          <p14:tracePt t="71516" x="3633788" y="5251450"/>
          <p14:tracePt t="71556" x="3633788" y="5259388"/>
          <p14:tracePt t="71589" x="3633788" y="5268913"/>
          <p14:tracePt t="71602" x="3633788" y="5276850"/>
          <p14:tracePt t="71643" x="3643313" y="5276850"/>
          <p14:tracePt t="71650" x="3652838" y="5276850"/>
          <p14:tracePt t="71664" x="3652838" y="5286375"/>
          <p14:tracePt t="71671" x="3660775" y="5286375"/>
          <p14:tracePt t="71684" x="3670300" y="5286375"/>
          <p14:tracePt t="71699" x="3679825" y="5295900"/>
          <p14:tracePt t="71716" x="3687763" y="5295900"/>
          <p14:tracePt t="71732" x="3697288" y="5303838"/>
          <p14:tracePt t="71749" x="3705225" y="5313363"/>
          <p14:tracePt t="71766" x="3724275" y="5313363"/>
          <p14:tracePt t="71782" x="3732213" y="5322888"/>
          <p14:tracePt t="71816" x="3741738" y="5322888"/>
          <p14:tracePt t="71835" x="3751263" y="5322888"/>
          <p14:tracePt t="71851" x="3759200" y="5322888"/>
          <p14:tracePt t="71871" x="3768725" y="5322888"/>
          <p14:tracePt t="71892" x="3776663" y="5322888"/>
          <p14:tracePt t="71905" x="3786188" y="5322888"/>
          <p14:tracePt t="71919" x="3795713" y="5322888"/>
          <p14:tracePt t="71933" x="3803650" y="5322888"/>
          <p14:tracePt t="71950" x="3813175" y="5322888"/>
          <p14:tracePt t="71966" x="3840163" y="5322888"/>
          <p14:tracePt t="71983" x="3867150" y="5322888"/>
          <p14:tracePt t="72000" x="3911600" y="5322888"/>
          <p14:tracePt t="72002" x="3938588" y="5322888"/>
          <p14:tracePt t="72016" x="4000500" y="5330825"/>
          <p14:tracePt t="72034" x="4081463" y="5340350"/>
          <p14:tracePt t="72050" x="4108450" y="5348288"/>
          <p14:tracePt t="72066" x="4133850" y="5348288"/>
          <p14:tracePt t="72083" x="4179888" y="5357813"/>
          <p14:tracePt t="72100" x="4224338" y="5357813"/>
          <p14:tracePt t="72117" x="4322763" y="5357813"/>
          <p14:tracePt t="72133" x="4394200" y="5357813"/>
          <p14:tracePt t="72150" x="4456113" y="5357813"/>
          <p14:tracePt t="72166" x="4483100" y="5357813"/>
          <p14:tracePt t="72183" x="4500563" y="5357813"/>
          <p14:tracePt t="72200" x="4527550" y="5357813"/>
          <p14:tracePt t="72216" x="4537075" y="5357813"/>
          <p14:tracePt t="72233" x="4562475" y="5357813"/>
          <p14:tracePt t="72250" x="4572000" y="5357813"/>
          <p14:tracePt t="72267" x="4581525" y="5357813"/>
          <p14:tracePt t="72283" x="4598988" y="5357813"/>
          <p14:tracePt t="72316" x="4608513" y="5357813"/>
          <p14:tracePt t="72343" x="4616450" y="5357813"/>
          <p14:tracePt t="72350" x="4616450" y="5348288"/>
          <p14:tracePt t="72377" x="4616450" y="5340350"/>
          <p14:tracePt t="72411" x="4616450" y="5330825"/>
          <p14:tracePt t="72418" x="4616450" y="5322888"/>
          <p14:tracePt t="72433" x="4608513" y="5322888"/>
          <p14:tracePt t="72451" x="4589463" y="5303838"/>
          <p14:tracePt t="72466" x="4581525" y="5295900"/>
          <p14:tracePt t="72483" x="4554538" y="5286375"/>
          <p14:tracePt t="72500" x="4394200" y="5276850"/>
          <p14:tracePt t="72516" x="4224338" y="5268913"/>
          <p14:tracePt t="72521" x="4170363" y="5268913"/>
          <p14:tracePt t="72751" x="4071938" y="5268913"/>
          <p14:tracePt t="72758" x="3919538" y="5276850"/>
          <p14:tracePt t="72766" x="3848100" y="5295900"/>
          <p14:tracePt t="72782" x="3786188" y="5313363"/>
          <p14:tracePt t="72800" x="3768725" y="5322888"/>
          <p14:tracePt t="72816" x="3759200" y="5330825"/>
          <p14:tracePt t="72849" x="3751263" y="5340350"/>
          <p14:tracePt t="72937" x="3751263" y="5348288"/>
          <p14:tracePt t="73108" x="3759200" y="5348288"/>
          <p14:tracePt t="73122" x="3768725" y="5348288"/>
          <p14:tracePt t="73129" x="3776663" y="5348288"/>
          <p14:tracePt t="73143" x="3786188" y="5348288"/>
          <p14:tracePt t="73156" x="3795713" y="5348288"/>
          <p14:tracePt t="73166" x="3803650" y="5348288"/>
          <p14:tracePt t="73183" x="3840163" y="5348288"/>
          <p14:tracePt t="73199" x="3857625" y="5348288"/>
          <p14:tracePt t="73217" x="3884613" y="5348288"/>
          <p14:tracePt t="73233" x="3902075" y="5340350"/>
          <p14:tracePt t="73251" x="3938588" y="5340350"/>
          <p14:tracePt t="73266" x="3973513" y="5340350"/>
          <p14:tracePt t="73283" x="3990975" y="5340350"/>
          <p14:tracePt t="73300" x="4044950" y="5340350"/>
          <p14:tracePt t="73316" x="4098925" y="5340350"/>
          <p14:tracePt t="73333" x="4205288" y="5340350"/>
          <p14:tracePt t="73350" x="4276725" y="5340350"/>
          <p14:tracePt t="73367" x="4330700" y="5340350"/>
          <p14:tracePt t="73383" x="4348163" y="5340350"/>
          <p14:tracePt t="73400" x="4367213" y="5340350"/>
          <p14:tracePt t="73416" x="4384675" y="5340350"/>
          <p14:tracePt t="73433" x="4402138" y="5340350"/>
          <p14:tracePt t="73449" x="4411663" y="5340350"/>
          <p14:tracePt t="73466" x="4419600" y="5340350"/>
          <p14:tracePt t="73500" x="4429125" y="5340350"/>
          <p14:tracePt t="73517" x="4438650" y="5340350"/>
          <p14:tracePt t="73539" x="4446588" y="5340350"/>
          <p14:tracePt t="73566" x="4456113" y="5340350"/>
          <p14:tracePt t="73599" x="4465638" y="5340350"/>
          <p14:tracePt t="73612" x="4473575" y="5340350"/>
          <p14:tracePt t="73619" x="4473575" y="5330825"/>
          <p14:tracePt t="73646" x="4473575" y="5322888"/>
          <p14:tracePt t="73660" x="4473575" y="5313363"/>
          <p14:tracePt t="73674" x="4473575" y="5303838"/>
          <p14:tracePt t="73694" x="4473575" y="5295900"/>
          <p14:tracePt t="73715" x="4465638" y="5295900"/>
          <p14:tracePt t="73722" x="4465638" y="5286375"/>
          <p14:tracePt t="73735" x="4465638" y="5276850"/>
          <p14:tracePt t="73749" x="4456113" y="5276850"/>
          <p14:tracePt t="73769" x="4446588" y="5276850"/>
          <p14:tracePt t="73783" x="4429125" y="5276850"/>
          <p14:tracePt t="73799" x="4402138" y="5276850"/>
          <p14:tracePt t="73816" x="4367213" y="5276850"/>
          <p14:tracePt t="73833" x="4241800" y="5276850"/>
          <p14:tracePt t="73850" x="4160838" y="5268913"/>
          <p14:tracePt t="73866" x="4081463" y="5259388"/>
          <p14:tracePt t="73883" x="4037013" y="5251450"/>
          <p14:tracePt t="73900" x="3956050" y="5251450"/>
          <p14:tracePt t="73916" x="3894138" y="5251450"/>
          <p14:tracePt t="73934" x="3840163" y="5251450"/>
          <p14:tracePt t="73949" x="3759200" y="5251450"/>
          <p14:tracePt t="73966" x="3724275" y="5251450"/>
          <p14:tracePt t="73983" x="3687763" y="5251450"/>
          <p14:tracePt t="73999" x="3670300" y="5251450"/>
          <p14:tracePt t="74004" x="3660775" y="5251450"/>
          <p14:tracePt t="74017" x="3643313" y="5251450"/>
          <p14:tracePt t="74033" x="3625850" y="5251450"/>
          <p14:tracePt t="74051" x="3598863" y="5259388"/>
          <p14:tracePt t="74066" x="3598863" y="5268913"/>
          <p14:tracePt t="74083" x="3589338" y="5268913"/>
          <p14:tracePt t="74100" x="3581400" y="5268913"/>
          <p14:tracePt t="74116" x="3581400" y="5276850"/>
          <p14:tracePt t="74195" x="3581400" y="5286375"/>
          <p14:tracePt t="74216" x="3589338" y="5286375"/>
          <p14:tracePt t="74250" x="3598863" y="5286375"/>
          <p14:tracePt t="74271" x="3608388" y="5295900"/>
          <p14:tracePt t="74311" x="3616325" y="5295900"/>
          <p14:tracePt t="74332" x="3616325" y="5303838"/>
          <p14:tracePt t="74346" x="3625850" y="5303838"/>
          <p14:tracePt t="74373" x="3633788" y="5303838"/>
          <p14:tracePt t="74386" x="3643313" y="5303838"/>
          <p14:tracePt t="74394" x="3643313" y="5313363"/>
          <p14:tracePt t="74421" x="3652838" y="5313363"/>
          <p14:tracePt t="74455" x="3660775" y="5313363"/>
          <p14:tracePt t="74483" x="3670300" y="5313363"/>
          <p14:tracePt t="74503" x="3679825" y="5313363"/>
          <p14:tracePt t="74537" x="3687763" y="5313363"/>
          <p14:tracePt t="74558" x="3687763" y="5322888"/>
          <p14:tracePt t="74692" x="3697288" y="5322888"/>
          <p14:tracePt t="74726" x="3705225" y="5322888"/>
          <p14:tracePt t="74734" x="3714750" y="5322888"/>
          <p14:tracePt t="74740" x="3724275" y="5322888"/>
          <p14:tracePt t="74749" x="3751263" y="5322888"/>
          <p14:tracePt t="74766" x="3813175" y="5322888"/>
          <p14:tracePt t="74782" x="3884613" y="5313363"/>
          <p14:tracePt t="74799" x="3938588" y="5303838"/>
          <p14:tracePt t="74816" x="3990975" y="5303838"/>
          <p14:tracePt t="74833" x="4116388" y="5295900"/>
          <p14:tracePt t="74851" x="4259263" y="5286375"/>
          <p14:tracePt t="74866" x="4322763" y="5286375"/>
          <p14:tracePt t="74883" x="4357688" y="5286375"/>
          <p14:tracePt t="74899" x="4402138" y="5286375"/>
          <p14:tracePt t="74916" x="4419600" y="5286375"/>
          <p14:tracePt t="74933" x="4446588" y="5286375"/>
          <p14:tracePt t="74949" x="4465638" y="5286375"/>
          <p14:tracePt t="74967" x="4483100" y="5286375"/>
          <p14:tracePt t="74983" x="4500563" y="5286375"/>
          <p14:tracePt t="75000" x="4510088" y="5286375"/>
          <p14:tracePt t="75016" x="4527550" y="5286375"/>
          <p14:tracePt t="75033" x="4537075" y="5286375"/>
          <p14:tracePt t="75051" x="4545013" y="5286375"/>
          <p14:tracePt t="75084" x="4554538" y="5286375"/>
          <p14:tracePt t="76342" x="4545013" y="5241925"/>
          <p14:tracePt t="76349" x="4527550" y="5160963"/>
          <p14:tracePt t="76357" x="4510088" y="5081588"/>
          <p14:tracePt t="76366" x="4483100" y="4983163"/>
          <p14:tracePt t="76383" x="4411663" y="4732338"/>
          <p14:tracePt t="76400" x="4357688" y="4616450"/>
          <p14:tracePt t="76416" x="4268788" y="4438650"/>
          <p14:tracePt t="76433" x="4179888" y="4232275"/>
          <p14:tracePt t="76450" x="4054475" y="4000500"/>
          <p14:tracePt t="76466" x="4010025" y="3894138"/>
          <p14:tracePt t="76484" x="3911600" y="3608388"/>
          <p14:tracePt t="76500" x="3830638" y="3429000"/>
          <p14:tracePt t="76516" x="3759200" y="3259138"/>
          <p14:tracePt t="76521" x="3714750" y="3133725"/>
          <p14:tracePt t="76533" x="3616325" y="2867025"/>
          <p14:tracePt t="76550" x="3554413" y="2714625"/>
          <p14:tracePt t="76566" x="3465513" y="2419350"/>
          <p14:tracePt t="76582" x="3419475" y="2241550"/>
          <p14:tracePt t="76599" x="3375025" y="2054225"/>
          <p14:tracePt t="76616" x="3367088" y="1973263"/>
          <p14:tracePt t="76632" x="3357563" y="1911350"/>
          <p14:tracePt t="76649" x="3330575" y="1839913"/>
          <p14:tracePt t="76666" x="3313113" y="1803400"/>
          <p14:tracePt t="76682" x="3276600" y="1751013"/>
          <p14:tracePt t="76699" x="3251200" y="1731963"/>
          <p14:tracePt t="76716" x="3214688" y="1697038"/>
          <p14:tracePt t="76732" x="3197225" y="1670050"/>
          <p14:tracePt t="76750" x="3170238" y="1633538"/>
          <p14:tracePt t="76766" x="3160713" y="1608138"/>
          <p14:tracePt t="76782" x="3143250" y="1598613"/>
          <p14:tracePt t="76799" x="3125788" y="1581150"/>
          <p14:tracePt t="76816" x="3116263" y="1571625"/>
          <p14:tracePt t="76833" x="3098800" y="1562100"/>
          <p14:tracePt t="76850" x="3081338" y="1544638"/>
          <p14:tracePt t="76867" x="3036888" y="1527175"/>
          <p14:tracePt t="76883" x="2990850" y="1517650"/>
          <p14:tracePt t="76899" x="2946400" y="1500188"/>
          <p14:tracePt t="76916" x="2874963" y="1482725"/>
          <p14:tracePt t="76933" x="2830513" y="1482725"/>
          <p14:tracePt t="76949" x="2768600" y="1473200"/>
          <p14:tracePt t="76966" x="2724150" y="1473200"/>
          <p14:tracePt t="76983" x="2679700" y="1473200"/>
          <p14:tracePt t="77000" x="2643188" y="1465263"/>
          <p14:tracePt t="77017" x="2625725" y="1455738"/>
          <p14:tracePt t="77033" x="2616200" y="1446213"/>
          <p14:tracePt t="77050" x="2608263" y="1428750"/>
          <p14:tracePt t="77066" x="2608263" y="1411288"/>
          <p14:tracePt t="77083" x="2608263" y="1401763"/>
          <p14:tracePt t="77100" x="2608263" y="1393825"/>
          <p14:tracePt t="77135" x="2608263" y="1384300"/>
          <p14:tracePt t="77155" x="2616200" y="1384300"/>
          <p14:tracePt t="77169" x="2625725" y="1384300"/>
          <p14:tracePt t="77183" x="2633663" y="1384300"/>
          <p14:tracePt t="77200" x="2643188" y="1384300"/>
          <p14:tracePt t="77216" x="2652713" y="1384300"/>
          <p14:tracePt t="77233" x="2670175" y="1384300"/>
          <p14:tracePt t="77250" x="2679700" y="1384300"/>
          <p14:tracePt t="77266" x="2714625" y="1384300"/>
          <p14:tracePt t="77284" x="2776538" y="1393825"/>
          <p14:tracePt t="77300" x="2830513" y="1401763"/>
          <p14:tracePt t="77316" x="2911475" y="1411288"/>
          <p14:tracePt t="77333" x="3143250" y="1438275"/>
          <p14:tracePt t="77350" x="3303588" y="1446213"/>
          <p14:tracePt t="77366" x="3384550" y="1446213"/>
          <p14:tracePt t="77383" x="3419475" y="1455738"/>
          <p14:tracePt t="77400" x="3455988" y="1465263"/>
          <p14:tracePt t="77416" x="3509963" y="1465263"/>
          <p14:tracePt t="77434" x="3598863" y="1482725"/>
          <p14:tracePt t="77449" x="3732213" y="1527175"/>
          <p14:tracePt t="77466" x="3786188" y="1544638"/>
          <p14:tracePt t="77483" x="3867150" y="1571625"/>
          <p14:tracePt t="77500" x="3894138" y="1598613"/>
          <p14:tracePt t="77504" x="3911600" y="1608138"/>
          <p14:tracePt t="77516" x="3929063" y="1616075"/>
          <p14:tracePt t="77533" x="3983038" y="1643063"/>
          <p14:tracePt t="77550" x="4027488" y="1652588"/>
          <p14:tracePt t="77566" x="4089400" y="1670050"/>
          <p14:tracePt t="77583" x="4143375" y="1679575"/>
          <p14:tracePt t="77599" x="4197350" y="1697038"/>
          <p14:tracePt t="77616" x="4232275" y="1697038"/>
          <p14:tracePt t="77632" x="4259263" y="1704975"/>
          <p14:tracePt t="77649" x="4286250" y="1714500"/>
          <p14:tracePt t="77666" x="4330700" y="1724025"/>
          <p14:tracePt t="77682" x="4348163" y="1724025"/>
          <p14:tracePt t="77699" x="4367213" y="1724025"/>
          <p14:tracePt t="77716" x="4394200" y="1724025"/>
          <p14:tracePt t="77732" x="4429125" y="1724025"/>
          <p14:tracePt t="77749" x="4527550" y="1724025"/>
          <p14:tracePt t="77766" x="4589463" y="1724025"/>
          <p14:tracePt t="77782" x="4633913" y="1724025"/>
          <p14:tracePt t="77799" x="4705350" y="1704975"/>
          <p14:tracePt t="77816" x="4768850" y="1687513"/>
          <p14:tracePt t="77832" x="4830763" y="1652588"/>
          <p14:tracePt t="77849" x="4894263" y="1608138"/>
          <p14:tracePt t="77866" x="4946650" y="1571625"/>
          <p14:tracePt t="77883" x="4965700" y="1554163"/>
          <p14:tracePt t="77900" x="4983163" y="1536700"/>
          <p14:tracePt t="77916" x="4983163" y="1517650"/>
          <p14:tracePt t="77933" x="4983163" y="1500188"/>
          <p14:tracePt t="77950" x="4983163" y="1490663"/>
          <p14:tracePt t="77967" x="4956175" y="1446213"/>
          <p14:tracePt t="77983" x="4894263" y="1411288"/>
          <p14:tracePt t="78000" x="4795838" y="1347788"/>
          <p14:tracePt t="78004" x="4732338" y="1330325"/>
          <p14:tracePt t="78016" x="4537075" y="1276350"/>
          <p14:tracePt t="78033" x="4348163" y="1241425"/>
          <p14:tracePt t="78050" x="4241800" y="1223963"/>
          <p14:tracePt t="78066" x="4187825" y="1214438"/>
          <p14:tracePt t="78084" x="4044950" y="1214438"/>
          <p14:tracePt t="78100" x="3965575" y="1214438"/>
          <p14:tracePt t="78117" x="3894138" y="1214438"/>
          <p14:tracePt t="78133" x="3786188" y="1223963"/>
          <p14:tracePt t="78150" x="3732213" y="1241425"/>
          <p14:tracePt t="78166" x="3670300" y="1258888"/>
          <p14:tracePt t="78183" x="3643313" y="1276350"/>
          <p14:tracePt t="78200" x="3598863" y="1295400"/>
          <p14:tracePt t="78216" x="3571875" y="1303338"/>
          <p14:tracePt t="78234" x="3536950" y="1322388"/>
          <p14:tracePt t="78250" x="3509963" y="1339850"/>
          <p14:tracePt t="78266" x="3490913" y="1357313"/>
          <p14:tracePt t="78283" x="3455988" y="1384300"/>
          <p14:tracePt t="78300" x="3429000" y="1411288"/>
          <p14:tracePt t="78317" x="3419475" y="1438275"/>
          <p14:tracePt t="78333" x="3411538" y="1455738"/>
          <p14:tracePt t="78351" x="3402013" y="1473200"/>
          <p14:tracePt t="78366" x="3402013" y="1509713"/>
          <p14:tracePt t="78383" x="3402013" y="1544638"/>
          <p14:tracePt t="78400" x="3402013" y="1608138"/>
          <p14:tracePt t="78416" x="3402013" y="1652588"/>
          <p14:tracePt t="78433" x="3411538" y="1714500"/>
          <p14:tracePt t="78449" x="3419475" y="1741488"/>
          <p14:tracePt t="78467" x="3446463" y="1768475"/>
          <p14:tracePt t="78483" x="3465513" y="1776413"/>
          <p14:tracePt t="78501" x="3509963" y="1785938"/>
          <p14:tracePt t="78516" x="3527425" y="1795463"/>
          <p14:tracePt t="78533" x="3571875" y="1795463"/>
          <p14:tracePt t="78550" x="3652838" y="1795463"/>
          <p14:tracePt t="78566" x="3714750" y="1795463"/>
          <p14:tracePt t="78582" x="3857625" y="1795463"/>
          <p14:tracePt t="78599" x="4010025" y="1795463"/>
          <p14:tracePt t="78616" x="4152900" y="1795463"/>
          <p14:tracePt t="78632" x="4214813" y="1795463"/>
          <p14:tracePt t="78649" x="4276725" y="1795463"/>
          <p14:tracePt t="78666" x="4446588" y="1812925"/>
          <p14:tracePt t="78682" x="4581525" y="1822450"/>
          <p14:tracePt t="78699" x="4705350" y="1830388"/>
          <p14:tracePt t="78716" x="4795838" y="1847850"/>
          <p14:tracePt t="78732" x="4965700" y="1857375"/>
          <p14:tracePt t="78749" x="5072063" y="1866900"/>
          <p14:tracePt t="78766" x="5143500" y="1866900"/>
          <p14:tracePt t="78782" x="5197475" y="1866900"/>
          <p14:tracePt t="78799" x="5214938" y="1866900"/>
          <p14:tracePt t="78816" x="5232400" y="1866900"/>
          <p14:tracePt t="78833" x="5251450" y="1866900"/>
          <p14:tracePt t="78850" x="5259388" y="1847850"/>
          <p14:tracePt t="78866" x="5268913" y="1839913"/>
          <p14:tracePt t="78884" x="5268913" y="1830388"/>
          <p14:tracePt t="78900" x="5268913" y="1812925"/>
          <p14:tracePt t="78916" x="5268913" y="1803400"/>
          <p14:tracePt t="78933" x="5268913" y="1785938"/>
          <p14:tracePt t="78950" x="5268913" y="1776413"/>
          <p14:tracePt t="78966" x="5268913" y="1758950"/>
          <p14:tracePt t="78983" x="5241925" y="1731963"/>
          <p14:tracePt t="79000" x="4938713" y="1347788"/>
          <p14:tracePt t="79016" x="4518025" y="938213"/>
          <p14:tracePt t="79020" x="4394200" y="866775"/>
          <p14:tracePt t="79034" x="4116388" y="758825"/>
          <p14:tracePt t="79049" x="3938588" y="723900"/>
          <p14:tracePt t="79066" x="3857625" y="714375"/>
          <p14:tracePt t="79083" x="3803650" y="714375"/>
          <p14:tracePt t="79100" x="3759200" y="714375"/>
          <p14:tracePt t="79116" x="3724275" y="714375"/>
          <p14:tracePt t="79133" x="3670300" y="714375"/>
          <p14:tracePt t="79151" x="3616325" y="714375"/>
          <p14:tracePt t="79166" x="3589338" y="723900"/>
          <p14:tracePt t="79183" x="3571875" y="723900"/>
          <p14:tracePt t="79199" x="3544888" y="731838"/>
          <p14:tracePt t="79216" x="3544888" y="741363"/>
          <p14:tracePt t="79233" x="3527425" y="741363"/>
          <p14:tracePt t="79250" x="3517900" y="750888"/>
          <p14:tracePt t="79266" x="3509963" y="750888"/>
          <p14:tracePt t="79283" x="3509963" y="758825"/>
          <p14:tracePt t="79309" x="3509963" y="768350"/>
          <p14:tracePt t="79322" x="3509963" y="776288"/>
          <p14:tracePt t="79343" x="3509963" y="785813"/>
          <p14:tracePt t="79350" x="3500438" y="785813"/>
          <p14:tracePt t="79366" x="3490913" y="812800"/>
          <p14:tracePt t="79383" x="3455988" y="857250"/>
          <p14:tracePt t="79399" x="3384550" y="982663"/>
          <p14:tracePt t="79417" x="3340100" y="1108075"/>
          <p14:tracePt t="79433" x="3322638" y="1143000"/>
          <p14:tracePt t="79451" x="3303588" y="1179513"/>
          <p14:tracePt t="79466" x="3303588" y="1187450"/>
          <p14:tracePt t="79483" x="3295650" y="1204913"/>
          <p14:tracePt t="79500" x="3295650" y="1223963"/>
          <p14:tracePt t="79516" x="3286125" y="1231900"/>
          <p14:tracePt t="79533" x="3286125" y="1241425"/>
          <p14:tracePt t="79549" x="3286125" y="1250950"/>
          <p14:tracePt t="79601" x="3286125" y="1258888"/>
          <p14:tracePt t="79649" x="3286125" y="1268413"/>
          <p14:tracePt t="79662" x="3295650" y="1268413"/>
          <p14:tracePt t="79669" x="3295650" y="1276350"/>
          <p14:tracePt t="79684" x="3295650" y="1285875"/>
          <p14:tracePt t="79699" x="3303588" y="1295400"/>
          <p14:tracePt t="79716" x="3313113" y="1303338"/>
          <p14:tracePt t="79732" x="3322638" y="1322388"/>
          <p14:tracePt t="79749" x="3330575" y="1339850"/>
          <p14:tracePt t="79766" x="3348038" y="1366838"/>
          <p14:tracePt t="79782" x="3348038" y="1374775"/>
          <p14:tracePt t="79816" x="3348038" y="1366838"/>
          <p14:tracePt t="82214" x="3340100" y="1366838"/>
          <p14:tracePt t="82222" x="3322638" y="1374775"/>
          <p14:tracePt t="82234" x="3286125" y="1419225"/>
          <p14:tracePt t="82249" x="3224213" y="1482725"/>
          <p14:tracePt t="82267" x="3133725" y="1581150"/>
          <p14:tracePt t="82283" x="2955925" y="1785938"/>
          <p14:tracePt t="82300" x="2857500" y="1884363"/>
          <p14:tracePt t="82316" x="2786063" y="1982788"/>
          <p14:tracePt t="82333" x="2724150" y="2062163"/>
          <p14:tracePt t="82350" x="2643188" y="2197100"/>
          <p14:tracePt t="82366" x="2571750" y="2295525"/>
          <p14:tracePt t="82384" x="2455863" y="2401888"/>
          <p14:tracePt t="82400" x="2384425" y="2473325"/>
          <p14:tracePt t="82416" x="2330450" y="2509838"/>
          <p14:tracePt t="82433" x="2286000" y="2562225"/>
          <p14:tracePt t="82450" x="2259013" y="2581275"/>
          <p14:tracePt t="82466" x="2241550" y="2616200"/>
          <p14:tracePt t="82483" x="2187575" y="2705100"/>
          <p14:tracePt t="82500" x="2143125" y="2786063"/>
          <p14:tracePt t="82516" x="2116138" y="2822575"/>
          <p14:tracePt t="82534" x="2062163" y="2874963"/>
          <p14:tracePt t="82549" x="2027238" y="2919413"/>
          <p14:tracePt t="82566" x="1982788" y="2955925"/>
          <p14:tracePt t="82582" x="1946275" y="2990850"/>
          <p14:tracePt t="82599" x="1928813" y="3017838"/>
          <p14:tracePt t="82616" x="1911350" y="3036888"/>
          <p14:tracePt t="82632" x="1901825" y="3044825"/>
          <p14:tracePt t="82666" x="1893888" y="3054350"/>
          <p14:tracePt t="82760" x="1901825" y="3054350"/>
          <p14:tracePt t="82766" x="1911350" y="3054350"/>
          <p14:tracePt t="82780" x="1919288" y="3054350"/>
          <p14:tracePt t="82787" x="1928813" y="3054350"/>
          <p14:tracePt t="82799" x="1938338" y="3054350"/>
          <p14:tracePt t="82815" x="1965325" y="3054350"/>
          <p14:tracePt t="82833" x="1973263" y="3054350"/>
          <p14:tracePt t="82850" x="2009775" y="3054350"/>
          <p14:tracePt t="82866" x="2027238" y="3054350"/>
          <p14:tracePt t="82883" x="2044700" y="3054350"/>
          <p14:tracePt t="82900" x="2062163" y="3054350"/>
          <p14:tracePt t="82917" x="2081213" y="3054350"/>
          <p14:tracePt t="82933" x="2089150" y="3054350"/>
          <p14:tracePt t="82950" x="2108200" y="3054350"/>
          <p14:tracePt t="82966" x="2143125" y="3054350"/>
          <p14:tracePt t="82983" x="2214563" y="3044825"/>
          <p14:tracePt t="82999" x="2339975" y="3036888"/>
          <p14:tracePt t="83016" x="2401888" y="3036888"/>
          <p14:tracePt t="83021" x="2419350" y="3036888"/>
          <p14:tracePt t="83033" x="2455863" y="3036888"/>
          <p14:tracePt t="83050" x="2473325" y="3036888"/>
          <p14:tracePt t="83067" x="2509838" y="3036888"/>
          <p14:tracePt t="83083" x="2517775" y="3036888"/>
          <p14:tracePt t="83100" x="2536825" y="3036888"/>
          <p14:tracePt t="83116" x="2554288" y="3036888"/>
          <p14:tracePt t="83133" x="2571750" y="3036888"/>
          <p14:tracePt t="83150" x="2589213" y="3036888"/>
          <p14:tracePt t="83166" x="2598738" y="3036888"/>
          <p14:tracePt t="83184" x="2616200" y="3036888"/>
          <p14:tracePt t="83200" x="2625725" y="3036888"/>
          <p14:tracePt t="83233" x="2643188" y="3036888"/>
          <p14:tracePt t="83250" x="2660650" y="3036888"/>
          <p14:tracePt t="83266" x="2670175" y="3036888"/>
          <p14:tracePt t="83283" x="2679700" y="3036888"/>
          <p14:tracePt t="83300" x="2687638" y="3036888"/>
          <p14:tracePt t="83342" x="2697163" y="3036888"/>
          <p14:tracePt t="83363" x="2705100" y="3036888"/>
          <p14:tracePt t="83376" x="2705100" y="3044825"/>
          <p14:tracePt t="83385" x="2724150" y="3044825"/>
          <p14:tracePt t="83400" x="2732088" y="3044825"/>
          <p14:tracePt t="83416" x="2751138" y="3044825"/>
          <p14:tracePt t="83433" x="2759075" y="3044825"/>
          <p14:tracePt t="83450" x="2768600" y="3044825"/>
          <p14:tracePt t="83466" x="2786063" y="3054350"/>
          <p14:tracePt t="83499" x="2795588" y="3062288"/>
          <p14:tracePt t="83516" x="2803525" y="3062288"/>
          <p14:tracePt t="84135" x="2813050" y="3062288"/>
          <p14:tracePt t="84156" x="2822575" y="3062288"/>
          <p14:tracePt t="84197" x="2830513" y="3062288"/>
          <p14:tracePt t="84443" x="2840038" y="3062288"/>
          <p14:tracePt t="84456" x="2847975" y="3062288"/>
          <p14:tracePt t="84464" x="2857500" y="3062288"/>
          <p14:tracePt t="84477" x="2867025" y="3062288"/>
          <p14:tracePt t="84498" x="2874963" y="3062288"/>
          <p14:tracePt t="84511" x="2884488" y="3062288"/>
          <p14:tracePt t="84518" x="2894013" y="3062288"/>
          <p14:tracePt t="84533" x="2901950" y="3062288"/>
          <p14:tracePt t="84550" x="2911475" y="3062288"/>
          <p14:tracePt t="84566" x="2928938" y="3062288"/>
          <p14:tracePt t="84583" x="2938463" y="3062288"/>
          <p14:tracePt t="84616" x="2946400" y="3062288"/>
          <p14:tracePt t="84633" x="2955925" y="3062288"/>
          <p14:tracePt t="84649" x="2965450" y="3062288"/>
          <p14:tracePt t="84666" x="2973388" y="3062288"/>
          <p14:tracePt t="84682" x="2982913" y="3062288"/>
          <p14:tracePt t="84715" x="2990850" y="3062288"/>
          <p14:tracePt t="84728" x="3000375" y="3062288"/>
          <p14:tracePt t="84763" x="3009900" y="3062288"/>
          <p14:tracePt t="84776" x="3017838" y="3062288"/>
          <p14:tracePt t="84790" x="3027363" y="3062288"/>
          <p14:tracePt t="84799" x="3036888" y="3062288"/>
          <p14:tracePt t="84817" x="3062288" y="3062288"/>
          <p14:tracePt t="84833" x="3089275" y="3062288"/>
          <p14:tracePt t="84850" x="3108325" y="3062288"/>
          <p14:tracePt t="84866" x="3133725" y="3062288"/>
          <p14:tracePt t="84883" x="3152775" y="3062288"/>
          <p14:tracePt t="84900" x="3179763" y="3062288"/>
          <p14:tracePt t="84916" x="3187700" y="3062288"/>
          <p14:tracePt t="84934" x="3197225" y="3062288"/>
          <p14:tracePt t="84966" x="3205163" y="3062288"/>
          <p14:tracePt t="85332" x="3108325" y="3054350"/>
          <p14:tracePt t="85339" x="3027363" y="3044825"/>
          <p14:tracePt t="85349" x="2973388" y="3036888"/>
          <p14:tracePt t="85366" x="2894013" y="3017838"/>
          <p14:tracePt t="85383" x="2857500" y="3017838"/>
          <p14:tracePt t="85399" x="2830513" y="3009900"/>
          <p14:tracePt t="85416" x="2786063" y="3000375"/>
          <p14:tracePt t="85433" x="2751138" y="3000375"/>
          <p14:tracePt t="85449" x="2732088" y="3000375"/>
          <p14:tracePt t="85466" x="2705100" y="3000375"/>
          <p14:tracePt t="85483" x="2687638" y="3000375"/>
          <p14:tracePt t="85499" x="2679700" y="3000375"/>
          <p14:tracePt t="85516" x="2652713" y="3000375"/>
          <p14:tracePt t="85533" x="2643188" y="3000375"/>
          <p14:tracePt t="85536" x="2625725" y="3000375"/>
          <p14:tracePt t="85549" x="2598738" y="3000375"/>
          <p14:tracePt t="85566" x="2581275" y="3000375"/>
          <p14:tracePt t="85582" x="2562225" y="3000375"/>
          <p14:tracePt t="85599" x="2554288" y="3000375"/>
          <p14:tracePt t="85616" x="2544763" y="3000375"/>
          <p14:tracePt t="85632" x="2517775" y="3000375"/>
          <p14:tracePt t="85649" x="2509838" y="3000375"/>
          <p14:tracePt t="85666" x="2482850" y="3000375"/>
          <p14:tracePt t="85682" x="2465388" y="3000375"/>
          <p14:tracePt t="85699" x="2438400" y="3000375"/>
          <p14:tracePt t="85716" x="2419350" y="3000375"/>
          <p14:tracePt t="85733" x="2401888" y="3009900"/>
          <p14:tracePt t="85749" x="2393950" y="3009900"/>
          <p14:tracePt t="85766" x="2384425" y="3017838"/>
          <p14:tracePt t="85782" x="2366963" y="3017838"/>
          <p14:tracePt t="85799" x="2366963" y="3027363"/>
          <p14:tracePt t="85833" x="2366963" y="3036888"/>
          <p14:tracePt t="85858" x="2366963" y="3044825"/>
          <p14:tracePt t="85889" x="2366963" y="3054350"/>
          <p14:tracePt t="85896" x="2374900" y="3054350"/>
          <p14:tracePt t="85919" x="2374900" y="3062288"/>
          <p14:tracePt t="85927" x="2384425" y="3062288"/>
          <p14:tracePt t="85941" x="2393950" y="3062288"/>
          <p14:tracePt t="85954" x="2393950" y="3071813"/>
          <p14:tracePt t="85968" x="2393950" y="3081338"/>
          <p14:tracePt t="85983" x="2401888" y="3081338"/>
          <p14:tracePt t="86008" x="2411413" y="3089275"/>
          <p14:tracePt t="86036" x="2419350" y="3089275"/>
          <p14:tracePt t="86050" x="2428875" y="3089275"/>
          <p14:tracePt t="86084" x="2428875" y="3098800"/>
          <p14:tracePt t="86097" x="2438400" y="3098800"/>
          <p14:tracePt t="86132" x="2446338" y="3098800"/>
          <p14:tracePt t="86159" x="2455863" y="3098800"/>
          <p14:tracePt t="86180" x="2465388" y="3098800"/>
          <p14:tracePt t="86214" x="2473325" y="3098800"/>
          <p14:tracePt t="86261" x="2482850" y="3098800"/>
          <p14:tracePt t="86357" x="2490788" y="3098800"/>
          <p14:tracePt t="86419" x="2500313" y="3098800"/>
          <p14:tracePt t="86453" x="2509838" y="3098800"/>
          <p14:tracePt t="86507" x="2517775" y="3098800"/>
          <p14:tracePt t="86542" x="2527300" y="3098800"/>
          <p14:tracePt t="86556" x="2536825" y="3098800"/>
          <p14:tracePt t="86564" x="2544763" y="3098800"/>
          <p14:tracePt t="86570" x="2554288" y="3098800"/>
          <p14:tracePt t="86582" x="2571750" y="3098800"/>
          <p14:tracePt t="86599" x="2581275" y="3098800"/>
          <p14:tracePt t="86616" x="2625725" y="3098800"/>
          <p14:tracePt t="86632" x="2652713" y="3098800"/>
          <p14:tracePt t="86649" x="2687638" y="3098800"/>
          <p14:tracePt t="86666" x="2714625" y="3098800"/>
          <p14:tracePt t="86683" x="2732088" y="3089275"/>
          <p14:tracePt t="86699" x="2768600" y="3081338"/>
          <p14:tracePt t="86716" x="2776538" y="3081338"/>
          <p14:tracePt t="86732" x="2795588" y="3081338"/>
          <p14:tracePt t="86749" x="2803525" y="3081338"/>
          <p14:tracePt t="86766" x="2813050" y="3081338"/>
          <p14:tracePt t="86782" x="2822575" y="3081338"/>
          <p14:tracePt t="86799" x="2830513" y="3071813"/>
          <p14:tracePt t="86849" x="2840038" y="3071813"/>
          <p14:tracePt t="86931" x="2840038" y="3062288"/>
          <p14:tracePt t="86959" x="2840038" y="3054350"/>
          <p14:tracePt t="86993" x="2840038" y="3044825"/>
          <p14:tracePt t="87020" x="2840038" y="3036888"/>
          <p14:tracePt t="87041" x="2840038" y="3027363"/>
          <p14:tracePt t="87048" x="2840038" y="3017838"/>
          <p14:tracePt t="87055" x="2840038" y="3009900"/>
          <p14:tracePt t="87069" x="2840038" y="2990850"/>
          <p14:tracePt t="87083" x="2840038" y="2982913"/>
          <p14:tracePt t="87100" x="2840038" y="2965450"/>
          <p14:tracePt t="87116" x="2840038" y="2946400"/>
          <p14:tracePt t="87133" x="2840038" y="2928938"/>
          <p14:tracePt t="87149" x="2840038" y="2919413"/>
          <p14:tracePt t="87166" x="2840038" y="2901950"/>
          <p14:tracePt t="87183" x="2840038" y="2894013"/>
          <p14:tracePt t="87200" x="2840038" y="2884488"/>
          <p14:tracePt t="87218" x="2840038" y="2874963"/>
          <p14:tracePt t="87233" x="2840038" y="2867025"/>
          <p14:tracePt t="87267" x="2830513" y="2857500"/>
          <p14:tracePt t="87287" x="2822575" y="2857500"/>
          <p14:tracePt t="87321" x="2813050" y="2857500"/>
          <p14:tracePt t="87342" x="2803525" y="2857500"/>
          <p14:tracePt t="87356" x="2795588" y="2857500"/>
          <p14:tracePt t="87369" x="2786063" y="2857500"/>
          <p14:tracePt t="87376" x="2776538" y="2857500"/>
          <p14:tracePt t="87389" x="2759075" y="2857500"/>
          <p14:tracePt t="87404" x="2751138" y="2867025"/>
          <p14:tracePt t="87416" x="2732088" y="2867025"/>
          <p14:tracePt t="87433" x="2705100" y="2867025"/>
          <p14:tracePt t="87450" x="2643188" y="2867025"/>
          <p14:tracePt t="87466" x="2608263" y="2867025"/>
          <p14:tracePt t="87483" x="2562225" y="2867025"/>
          <p14:tracePt t="87499" x="2544763" y="2867025"/>
          <p14:tracePt t="87516" x="2517775" y="2867025"/>
          <p14:tracePt t="87533" x="2500313" y="2867025"/>
          <p14:tracePt t="87549" x="2482850" y="2867025"/>
          <p14:tracePt t="87552" x="2473325" y="2867025"/>
          <p14:tracePt t="87566" x="2465388" y="2867025"/>
          <p14:tracePt t="87582" x="2455863" y="2867025"/>
          <p14:tracePt t="87599" x="2446338" y="2874963"/>
          <p14:tracePt t="87616" x="2428875" y="2874963"/>
          <p14:tracePt t="87632" x="2428875" y="2884488"/>
          <p14:tracePt t="87649" x="2419350" y="2884488"/>
          <p14:tracePt t="87666" x="2419350" y="2894013"/>
          <p14:tracePt t="87682" x="2411413" y="2901950"/>
          <p14:tracePt t="87699" x="2401888" y="2911475"/>
          <p14:tracePt t="87716" x="2393950" y="2919413"/>
          <p14:tracePt t="87732" x="2393950" y="2928938"/>
          <p14:tracePt t="87749" x="2384425" y="2938463"/>
          <p14:tracePt t="87766" x="2374900" y="2946400"/>
          <p14:tracePt t="87782" x="2374900" y="2955925"/>
          <p14:tracePt t="87799" x="2374900" y="2973388"/>
          <p14:tracePt t="87832" x="2374900" y="2982913"/>
          <p14:tracePt t="87849" x="2374900" y="2990850"/>
          <p14:tracePt t="87866" x="2384425" y="3000375"/>
          <p14:tracePt t="87883" x="2384425" y="3009900"/>
          <p14:tracePt t="87900" x="2393950" y="3017838"/>
          <p14:tracePt t="87933" x="2393950" y="3027363"/>
          <p14:tracePt t="87970" x="2401888" y="3036888"/>
          <p14:tracePt t="87998" x="2401888" y="3044825"/>
          <p14:tracePt t="88012" x="2411413" y="3044825"/>
          <p14:tracePt t="88019" x="2411413" y="3054350"/>
          <p14:tracePt t="88046" x="2411413" y="3062288"/>
          <p14:tracePt t="88080" x="2411413" y="3071813"/>
          <p14:tracePt t="88101" x="2419350" y="3071813"/>
          <p14:tracePt t="88107" x="2419350" y="3081338"/>
          <p14:tracePt t="88142" x="2428875" y="3081338"/>
          <p14:tracePt t="88183" x="2438400" y="3081338"/>
          <p14:tracePt t="88210" x="2438400" y="3089275"/>
          <p14:tracePt t="88217" x="2446338" y="3089275"/>
          <p14:tracePt t="88244" x="2455863" y="3089275"/>
          <p14:tracePt t="88264" x="2465388" y="3089275"/>
          <p14:tracePt t="88292" x="2473325" y="3089275"/>
          <p14:tracePt t="88326" x="2482850" y="3089275"/>
          <p14:tracePt t="88353" x="2490788" y="3089275"/>
          <p14:tracePt t="88374" x="2500313" y="3089275"/>
          <p14:tracePt t="88415" x="2509838" y="3089275"/>
          <p14:tracePt t="88442" x="2517775" y="3089275"/>
          <p14:tracePt t="88477" x="2527300" y="3089275"/>
          <p14:tracePt t="88490" x="2536825" y="3089275"/>
          <p14:tracePt t="88525" x="2544763" y="3089275"/>
          <p14:tracePt t="88551" x="2554288" y="3089275"/>
          <p14:tracePt t="88584" x="2562225" y="3089275"/>
          <p14:tracePt t="88591" x="2571750" y="3089275"/>
          <p14:tracePt t="88611" x="2581275" y="3089275"/>
          <p14:tracePt t="88625" x="2589213" y="3089275"/>
          <p14:tracePt t="88632" x="2598738" y="3089275"/>
          <p14:tracePt t="88649" x="2608263" y="3089275"/>
          <p14:tracePt t="88666" x="2633663" y="3089275"/>
          <p14:tracePt t="88682" x="2660650" y="3089275"/>
          <p14:tracePt t="88699" x="2679700" y="3089275"/>
          <p14:tracePt t="88716" x="2705100" y="3089275"/>
          <p14:tracePt t="88732" x="2714625" y="3089275"/>
          <p14:tracePt t="88749" x="2741613" y="3089275"/>
          <p14:tracePt t="88766" x="2751138" y="3089275"/>
          <p14:tracePt t="88782" x="2759075" y="3089275"/>
          <p14:tracePt t="88799" x="2768600" y="3089275"/>
          <p14:tracePt t="88816" x="2776538" y="3089275"/>
          <p14:tracePt t="88833" x="2786063" y="3089275"/>
          <p14:tracePt t="88866" x="2795588" y="3089275"/>
          <p14:tracePt t="88883" x="2803525" y="3089275"/>
          <p14:tracePt t="88907" x="2813050" y="3089275"/>
          <p14:tracePt t="88955" x="2822575" y="3089275"/>
          <p14:tracePt t="89105" x="2822575" y="3081338"/>
          <p14:tracePt t="89133" x="2822575" y="3071813"/>
          <p14:tracePt t="89161" x="2813050" y="3071813"/>
          <p14:tracePt t="89167" x="2813050" y="3062288"/>
          <p14:tracePt t="89194" x="2813050" y="3054350"/>
          <p14:tracePt t="89215" x="2813050" y="3044825"/>
          <p14:tracePt t="89242" x="2813050" y="3036888"/>
          <p14:tracePt t="89290" x="2813050" y="3027363"/>
          <p14:tracePt t="89324" x="2813050" y="3017838"/>
          <p14:tracePt t="89331" x="2813050" y="3009900"/>
          <p14:tracePt t="89352" x="2813050" y="3000375"/>
          <p14:tracePt t="89365" x="2813050" y="2990850"/>
          <p14:tracePt t="89379" x="2813050" y="2982913"/>
          <p14:tracePt t="89399" x="2813050" y="2973388"/>
          <p14:tracePt t="89409" x="2813050" y="2965450"/>
          <p14:tracePt t="89420" x="2813050" y="2955925"/>
          <p14:tracePt t="89434" x="2813050" y="2946400"/>
          <p14:tracePt t="89455" x="2813050" y="2938463"/>
          <p14:tracePt t="89468" x="2813050" y="2928938"/>
          <p14:tracePt t="89488" x="2803525" y="2928938"/>
          <p14:tracePt t="89503" x="2803525" y="2919413"/>
          <p14:tracePt t="89522" x="2795588" y="2919413"/>
          <p14:tracePt t="89533" x="2795588" y="2911475"/>
          <p14:tracePt t="89557" x="2795588" y="2901950"/>
          <p14:tracePt t="89566" x="2786063" y="2901950"/>
          <p14:tracePt t="89583" x="2786063" y="2894013"/>
          <p14:tracePt t="89599" x="2776538" y="2894013"/>
          <p14:tracePt t="89617" x="2768600" y="2894013"/>
          <p14:tracePt t="89632" x="2759075" y="2894013"/>
          <p14:tracePt t="89649" x="2751138" y="2894013"/>
          <p14:tracePt t="89666" x="2724150" y="2894013"/>
          <p14:tracePt t="89682" x="2697163" y="2894013"/>
          <p14:tracePt t="89699" x="2652713" y="2901950"/>
          <p14:tracePt t="89716" x="2608263" y="2911475"/>
          <p14:tracePt t="89732" x="2554288" y="2911475"/>
          <p14:tracePt t="89749" x="2536825" y="2919413"/>
          <p14:tracePt t="89766" x="2500313" y="2928938"/>
          <p14:tracePt t="89782" x="2465388" y="2928938"/>
          <p14:tracePt t="89799" x="2438400" y="2938463"/>
          <p14:tracePt t="89816" x="2393950" y="2955925"/>
          <p14:tracePt t="89832" x="2357438" y="2955925"/>
          <p14:tracePt t="89850" x="2322513" y="2973388"/>
          <p14:tracePt t="89866" x="2286000" y="2990850"/>
          <p14:tracePt t="89887" x="2259013" y="3000375"/>
          <p14:tracePt t="89899" x="2241550" y="3009900"/>
          <p14:tracePt t="89917" x="2224088" y="3017838"/>
          <p14:tracePt t="89933" x="2205038" y="3036888"/>
          <p14:tracePt t="89950" x="2197100" y="3044825"/>
          <p14:tracePt t="89966" x="2187575" y="3054350"/>
          <p14:tracePt t="89983" x="2179638" y="3054350"/>
          <p14:tracePt t="90000" x="2170113" y="3071813"/>
          <p14:tracePt t="90034" x="2170113" y="3081338"/>
          <p14:tracePt t="90056" x="2179638" y="3089275"/>
          <p14:tracePt t="90076" x="2187575" y="3098800"/>
          <p14:tracePt t="90090" x="2187575" y="3108325"/>
          <p14:tracePt t="90099" x="2197100" y="3108325"/>
          <p14:tracePt t="90116" x="2205038" y="3108325"/>
          <p14:tracePt t="90133" x="2214563" y="3116263"/>
          <p14:tracePt t="90150" x="2232025" y="3133725"/>
          <p14:tracePt t="90166" x="2241550" y="3133725"/>
          <p14:tracePt t="90183" x="2251075" y="3143250"/>
          <p14:tracePt t="90200" x="2268538" y="3152775"/>
          <p14:tracePt t="90216" x="2286000" y="3152775"/>
          <p14:tracePt t="90233" x="2295525" y="3160713"/>
          <p14:tracePt t="90249" x="2303463" y="3160713"/>
          <p14:tracePt t="90267" x="2322513" y="3170238"/>
          <p14:tracePt t="90300" x="2330450" y="3170238"/>
          <p14:tracePt t="90329" x="2339975" y="3170238"/>
          <p14:tracePt t="90377" x="2330450" y="3170238"/>
          <p14:tracePt t="90390" x="2322513" y="3170238"/>
          <p14:tracePt t="90399" x="2312988" y="3170238"/>
          <p14:tracePt t="90417" x="2286000" y="3152775"/>
          <p14:tracePt t="90433" x="2259013" y="3143250"/>
          <p14:tracePt t="90450" x="2224088" y="3133725"/>
          <p14:tracePt t="90466" x="2170113" y="3116263"/>
          <p14:tracePt t="90483" x="2108200" y="3108325"/>
          <p14:tracePt t="90499" x="1965325" y="3098800"/>
          <p14:tracePt t="90516" x="1847850" y="3089275"/>
          <p14:tracePt t="90533" x="1697038" y="3071813"/>
          <p14:tracePt t="90550" x="1643063" y="3071813"/>
          <p14:tracePt t="90566" x="1608138" y="3071813"/>
          <p14:tracePt t="90583" x="1589088" y="3062288"/>
          <p14:tracePt t="90599" x="1581150" y="3062288"/>
          <p14:tracePt t="90616" x="1562100" y="3062288"/>
          <p14:tracePt t="90632" x="1554163" y="3054350"/>
          <p14:tracePt t="90666" x="1544638" y="3044825"/>
          <p14:tracePt t="90690" x="1544638" y="3036888"/>
          <p14:tracePt t="90737" x="1544638" y="3027363"/>
          <p14:tracePt t="91020" x="1544638" y="3036888"/>
          <p14:tracePt t="91034" x="1554163" y="3036888"/>
          <p14:tracePt t="91102" x="1562100" y="3036888"/>
          <p14:tracePt t="91116" x="1571625" y="3036888"/>
          <p14:tracePt t="91143" x="1581150" y="3036888"/>
          <p14:tracePt t="91156" x="1589088" y="3036888"/>
          <p14:tracePt t="91170" x="1598613" y="3036888"/>
          <p14:tracePt t="91177" x="1608138" y="3036888"/>
          <p14:tracePt t="91185" x="1616075" y="3036888"/>
          <p14:tracePt t="91199" x="1625600" y="3036888"/>
          <p14:tracePt t="91217" x="1652588" y="3036888"/>
          <p14:tracePt t="91233" x="1660525" y="3036888"/>
          <p14:tracePt t="91250" x="1679575" y="3036888"/>
          <p14:tracePt t="91266" x="1697038" y="3036888"/>
          <p14:tracePt t="91283" x="1714500" y="3036888"/>
          <p14:tracePt t="91300" x="1751013" y="3036888"/>
          <p14:tracePt t="91316" x="1768475" y="3036888"/>
          <p14:tracePt t="91333" x="1812925" y="3036888"/>
          <p14:tracePt t="91350" x="1830388" y="3036888"/>
          <p14:tracePt t="91367" x="1857375" y="3036888"/>
          <p14:tracePt t="91383" x="1874838" y="3044825"/>
          <p14:tracePt t="91400" x="1884363" y="3044825"/>
          <p14:tracePt t="91416" x="1901825" y="3044825"/>
          <p14:tracePt t="91433" x="1911350" y="3044825"/>
          <p14:tracePt t="91449" x="1938338" y="3044825"/>
          <p14:tracePt t="91466" x="1946275" y="3044825"/>
          <p14:tracePt t="91483" x="1965325" y="3054350"/>
          <p14:tracePt t="91499" x="1982788" y="3054350"/>
          <p14:tracePt t="91516" x="1990725" y="3054350"/>
          <p14:tracePt t="91533" x="2000250" y="3054350"/>
          <p14:tracePt t="91549" x="2009775" y="3062288"/>
          <p14:tracePt t="91566" x="2036763" y="3062288"/>
          <p14:tracePt t="91582" x="2054225" y="3071813"/>
          <p14:tracePt t="91599" x="2081213" y="3081338"/>
          <p14:tracePt t="91616" x="2098675" y="3081338"/>
          <p14:tracePt t="91633" x="2116138" y="3081338"/>
          <p14:tracePt t="91649" x="2133600" y="3081338"/>
          <p14:tracePt t="91666" x="2143125" y="3081338"/>
          <p14:tracePt t="91682" x="2160588" y="3081338"/>
          <p14:tracePt t="91699" x="2179638" y="3081338"/>
          <p14:tracePt t="91716" x="2187575" y="3081338"/>
          <p14:tracePt t="91732" x="2197100" y="3089275"/>
          <p14:tracePt t="91749" x="2205038" y="3089275"/>
          <p14:tracePt t="91782" x="2214563" y="3089275"/>
          <p14:tracePt t="91818" x="2224088" y="3089275"/>
          <p14:tracePt t="91936" x="2232025" y="3089275"/>
          <p14:tracePt t="92025" x="2241550" y="3089275"/>
          <p14:tracePt t="92093" x="2251075" y="3089275"/>
          <p14:tracePt t="92134" x="2259013" y="3081338"/>
          <p14:tracePt t="92154" x="2268538" y="3081338"/>
          <p14:tracePt t="92175" x="2268538" y="3071813"/>
          <p14:tracePt t="92209" x="2276475" y="3071813"/>
          <p14:tracePt t="92244" x="2286000" y="3071813"/>
          <p14:tracePt t="92278" x="2295525" y="3071813"/>
          <p14:tracePt t="92291" x="2303463" y="3071813"/>
          <p14:tracePt t="92319" x="2312988" y="3071813"/>
          <p14:tracePt t="92339" x="2322513" y="3071813"/>
          <p14:tracePt t="92366" x="2330450" y="3062288"/>
          <p14:tracePt t="92380" x="2339975" y="3062288"/>
          <p14:tracePt t="92394" x="2347913" y="3062288"/>
          <p14:tracePt t="92402" x="2357438" y="3062288"/>
          <p14:tracePt t="92416" x="2374900" y="3062288"/>
          <p14:tracePt t="92433" x="2384425" y="3062288"/>
          <p14:tracePt t="92450" x="2401888" y="3062288"/>
          <p14:tracePt t="92466" x="2419350" y="3062288"/>
          <p14:tracePt t="92483" x="2438400" y="3062288"/>
          <p14:tracePt t="92500" x="2446338" y="3062288"/>
          <p14:tracePt t="92516" x="2465388" y="3062288"/>
          <p14:tracePt t="92550" x="2473325" y="3062288"/>
          <p14:tracePt t="92567" x="2482850" y="3062288"/>
          <p14:tracePt t="92611" x="2490788" y="3062288"/>
          <p14:tracePt t="92631" x="2500313" y="3062288"/>
          <p14:tracePt t="92665" x="2509838" y="3062288"/>
          <p14:tracePt t="92693" x="2517775" y="3062288"/>
          <p14:tracePt t="92706" x="2527300" y="3062288"/>
          <p14:tracePt t="92727" x="2536825" y="3062288"/>
          <p14:tracePt t="92734" x="2544763" y="3062288"/>
          <p14:tracePt t="92747" x="2554288" y="3062288"/>
          <p14:tracePt t="92761" x="2562225" y="3062288"/>
          <p14:tracePt t="92782" x="2571750" y="3062288"/>
          <p14:tracePt t="92789" x="2581275" y="3062288"/>
          <p14:tracePt t="92818" x="2589213" y="3062288"/>
          <p14:tracePt t="92845" x="2598738" y="3062288"/>
          <p14:tracePt t="92886" x="2608263" y="3062288"/>
          <p14:tracePt t="93453" x="2616200" y="3062288"/>
          <p14:tracePt t="93521" x="2616200" y="3054350"/>
          <p14:tracePt t="94806" x="2608263" y="3054350"/>
          <p14:tracePt t="94828" x="2598738" y="3054350"/>
          <p14:tracePt t="94835" x="2589213" y="3062288"/>
          <p14:tracePt t="94849" x="2571750" y="3062288"/>
          <p14:tracePt t="94868" x="2544763" y="3071813"/>
          <p14:tracePt t="94883" x="2527300" y="3081338"/>
          <p14:tracePt t="94900" x="2517775" y="3081338"/>
          <p14:tracePt t="94916" x="2482850" y="3081338"/>
          <p14:tracePt t="94933" x="2465388" y="3081338"/>
          <p14:tracePt t="94950" x="2438400" y="3081338"/>
          <p14:tracePt t="94966" x="2428875" y="3081338"/>
          <p14:tracePt t="94984" x="2411413" y="3081338"/>
          <p14:tracePt t="95000" x="2401888" y="3071813"/>
          <p14:tracePt t="95016" x="2393950" y="3071813"/>
          <p14:tracePt t="95033" x="2384425" y="3062288"/>
          <p14:tracePt t="95066" x="2374900" y="3062288"/>
          <p14:tracePt t="95115" x="2366963" y="3062288"/>
          <p14:tracePt t="95183" x="2357438" y="3062288"/>
          <p14:tracePt t="95455" x="2357438" y="3071813"/>
          <p14:tracePt t="95497" x="2366963" y="3071813"/>
          <p14:tracePt t="95503" x="2374900" y="3081338"/>
          <p14:tracePt t="95524" x="2384425" y="3081338"/>
          <p14:tracePt t="95538" x="2393950" y="3081338"/>
          <p14:tracePt t="95552" x="2401888" y="3081338"/>
          <p14:tracePt t="95566" x="2411413" y="3081338"/>
          <p14:tracePt t="95582" x="2419350" y="3081338"/>
          <p14:tracePt t="95599" x="2438400" y="3089275"/>
          <p14:tracePt t="95616" x="2446338" y="3089275"/>
          <p14:tracePt t="95632" x="2455863" y="3089275"/>
          <p14:tracePt t="95649" x="2465388" y="3089275"/>
          <p14:tracePt t="95666" x="2473325" y="3089275"/>
          <p14:tracePt t="95682" x="2482850" y="3089275"/>
          <p14:tracePt t="95699" x="2490788" y="3089275"/>
          <p14:tracePt t="95715" x="2500313" y="3089275"/>
          <p14:tracePt t="95742" x="2509838" y="3089275"/>
          <p14:tracePt t="95762" x="2517775" y="3089275"/>
          <p14:tracePt t="95790" x="2527300" y="3089275"/>
          <p14:tracePt t="95826" x="2536825" y="3089275"/>
          <p14:tracePt t="95860" x="2544763" y="3089275"/>
          <p14:tracePt t="95874" x="2554288" y="3089275"/>
          <p14:tracePt t="95904" x="2562225" y="3089275"/>
          <p14:tracePt t="95935" x="2571750" y="3089275"/>
          <p14:tracePt t="95969" x="2581275" y="3089275"/>
          <p14:tracePt t="95983" x="2589213" y="3089275"/>
          <p14:tracePt t="96038" x="2598738" y="3089275"/>
          <p14:tracePt t="96065" x="2608263" y="3089275"/>
          <p14:tracePt t="96113" x="2616200" y="3089275"/>
          <p14:tracePt t="96126" x="2625725" y="3089275"/>
          <p14:tracePt t="96161" x="2633663" y="3089275"/>
          <p14:tracePt t="96188" x="2643188" y="3089275"/>
          <p14:tracePt t="96222" x="2652713" y="3089275"/>
          <p14:tracePt t="96243" x="2660650" y="3089275"/>
          <p14:tracePt t="96270" x="2670175" y="3089275"/>
          <p14:tracePt t="96285" x="2679700" y="3089275"/>
          <p14:tracePt t="96297" x="2687638" y="3089275"/>
          <p14:tracePt t="96305" x="2697163" y="3089275"/>
          <p14:tracePt t="96316" x="2705100" y="3089275"/>
          <p14:tracePt t="96333" x="2714625" y="3089275"/>
          <p14:tracePt t="96350" x="2732088" y="3098800"/>
          <p14:tracePt t="96366" x="2741613" y="3098800"/>
          <p14:tracePt t="96383" x="2751138" y="3098800"/>
          <p14:tracePt t="96399" x="2759075" y="3098800"/>
          <p14:tracePt t="96433" x="2768600" y="3098800"/>
          <p14:tracePt t="96838" x="2759075" y="3098800"/>
          <p14:tracePt t="96867" x="2768600" y="3098800"/>
          <p14:tracePt t="97357" x="2759075" y="3009900"/>
          <p14:tracePt t="97365" x="2741613" y="2911475"/>
          <p14:tracePt t="97373" x="2724150" y="2847975"/>
          <p14:tracePt t="97383" x="2714625" y="2776538"/>
          <p14:tracePt t="97399" x="2670175" y="2544763"/>
          <p14:tracePt t="97418" x="2633663" y="2268538"/>
          <p14:tracePt t="97433" x="2616200" y="2152650"/>
          <p14:tracePt t="97449" x="2598738" y="2089150"/>
          <p14:tracePt t="97466" x="2589213" y="1990725"/>
          <p14:tracePt t="97482" x="2581275" y="1946275"/>
          <p14:tracePt t="97499" x="2571750" y="1901825"/>
          <p14:tracePt t="97516" x="2571750" y="1884363"/>
          <p14:tracePt t="97533" x="2571750" y="1857375"/>
          <p14:tracePt t="97549" x="2571750" y="1847850"/>
          <p14:tracePt t="97566" x="2571750" y="1830388"/>
          <p14:tracePt t="97582" x="2571750" y="1812925"/>
          <p14:tracePt t="97599" x="2571750" y="1803400"/>
          <p14:tracePt t="97616" x="2571750" y="1776413"/>
          <p14:tracePt t="97632" x="2571750" y="1724025"/>
          <p14:tracePt t="97649" x="2571750" y="1643063"/>
          <p14:tracePt t="97666" x="2571750" y="1465263"/>
          <p14:tracePt t="97682" x="2562225" y="1393825"/>
          <p14:tracePt t="97699" x="2554288" y="1330325"/>
          <p14:tracePt t="97716" x="2544763" y="1303338"/>
          <p14:tracePt t="97732" x="2544763" y="1285875"/>
          <p14:tracePt t="97749" x="2536825" y="1276350"/>
          <p14:tracePt t="97766" x="2536825" y="1268413"/>
          <p14:tracePt t="97782" x="2536825" y="1258888"/>
          <p14:tracePt t="97801" x="2536825" y="1250950"/>
          <p14:tracePt t="97863" x="2536825" y="1258888"/>
          <p14:tracePt t="97899" x="2536825" y="1268413"/>
          <p14:tracePt t="97931" x="2536825" y="1276350"/>
          <p14:tracePt t="97958" x="2536825" y="1285875"/>
          <p14:tracePt t="97979" x="2536825" y="1295400"/>
          <p14:tracePt t="98007" x="2536825" y="1303338"/>
          <p14:tracePt t="98034" x="2544763" y="1312863"/>
          <p14:tracePt t="98048" x="2554288" y="1322388"/>
          <p14:tracePt t="98055" x="2554288" y="1330325"/>
          <p14:tracePt t="98067" x="2571750" y="1339850"/>
          <p14:tracePt t="98083" x="2625725" y="1366838"/>
          <p14:tracePt t="98099" x="2705100" y="1401763"/>
          <p14:tracePt t="98103" x="2795588" y="1428750"/>
          <p14:tracePt t="98116" x="3009900" y="1473200"/>
          <p14:tracePt t="98133" x="3197225" y="1490663"/>
          <p14:tracePt t="98149" x="3340100" y="1490663"/>
          <p14:tracePt t="98166" x="3402013" y="1490663"/>
          <p14:tracePt t="98183" x="3562350" y="1500188"/>
          <p14:tracePt t="98200" x="3670300" y="1500188"/>
          <p14:tracePt t="98217" x="3751263" y="1500188"/>
          <p14:tracePt t="98233" x="3822700" y="1509713"/>
          <p14:tracePt t="98249" x="3875088" y="1509713"/>
          <p14:tracePt t="98266" x="3965575" y="1517650"/>
          <p14:tracePt t="98283" x="4054475" y="1527175"/>
          <p14:tracePt t="98300" x="4197350" y="1554163"/>
          <p14:tracePt t="98316" x="4251325" y="1554163"/>
          <p14:tracePt t="98334" x="4295775" y="1562100"/>
          <p14:tracePt t="98349" x="4303713" y="1571625"/>
          <p14:tracePt t="98366" x="4330700" y="1581150"/>
          <p14:tracePt t="98383" x="4348163" y="1581150"/>
          <p14:tracePt t="98400" x="4357688" y="1581150"/>
          <p14:tracePt t="98416" x="4367213" y="1581150"/>
          <p14:tracePt t="98433" x="4375150" y="1581150"/>
          <p14:tracePt t="98451" x="4384675" y="1581150"/>
          <p14:tracePt t="98485" x="4394200" y="1581150"/>
          <p14:tracePt t="98573" x="4394200" y="1589088"/>
          <p14:tracePt t="98600" x="4394200" y="1598613"/>
          <p14:tracePt t="98606" x="4384675" y="1598613"/>
          <p14:tracePt t="98620" x="4384675" y="1608138"/>
          <p14:tracePt t="98632" x="4375150" y="1616075"/>
          <p14:tracePt t="98649" x="4367213" y="1625600"/>
          <p14:tracePt t="98665" x="4357688" y="1633538"/>
          <p14:tracePt t="98682" x="4348163" y="1660525"/>
          <p14:tracePt t="98699" x="4330700" y="1670050"/>
          <p14:tracePt t="98716" x="4295775" y="1704975"/>
          <p14:tracePt t="98732" x="4187825" y="1812925"/>
          <p14:tracePt t="98749" x="3965575" y="2081213"/>
          <p14:tracePt t="98766" x="3741738" y="2384425"/>
          <p14:tracePt t="98782" x="3536950" y="2670175"/>
          <p14:tracePt t="98799" x="3276600" y="3017838"/>
          <p14:tracePt t="98816" x="3205163" y="3125788"/>
          <p14:tracePt t="98832" x="3143250" y="3224213"/>
          <p14:tracePt t="98849" x="3116263" y="3303588"/>
          <p14:tracePt t="98866" x="3081338" y="3402013"/>
          <p14:tracePt t="98882" x="3027363" y="3544888"/>
          <p14:tracePt t="98899" x="2965450" y="3679825"/>
          <p14:tracePt t="98916" x="2884488" y="3875088"/>
          <p14:tracePt t="98932" x="2840038" y="3965575"/>
          <p14:tracePt t="98949" x="2786063" y="4062413"/>
          <p14:tracePt t="98965" x="2759075" y="4133850"/>
          <p14:tracePt t="98982" x="2705100" y="4251325"/>
          <p14:tracePt t="98999" x="2660650" y="4322763"/>
          <p14:tracePt t="99016" x="2643188" y="4367213"/>
          <p14:tracePt t="99032" x="2625725" y="4411663"/>
          <p14:tracePt t="99049" x="2608263" y="4438650"/>
          <p14:tracePt t="99066" x="2598738" y="4473575"/>
          <p14:tracePt t="99082" x="2571750" y="4537075"/>
          <p14:tracePt t="99099" x="2536825" y="4625975"/>
          <p14:tracePt t="99116" x="2509838" y="4670425"/>
          <p14:tracePt t="99133" x="2490788" y="4724400"/>
          <p14:tracePt t="99149" x="2482850" y="4759325"/>
          <p14:tracePt t="99166" x="2465388" y="4795838"/>
          <p14:tracePt t="99183" x="2438400" y="4902200"/>
          <p14:tracePt t="99200" x="2401888" y="4973638"/>
          <p14:tracePt t="99216" x="2374900" y="5081588"/>
          <p14:tracePt t="99233" x="2357438" y="5126038"/>
          <p14:tracePt t="99250" x="2347913" y="5153025"/>
          <p14:tracePt t="99266" x="2347913" y="5160963"/>
          <p14:tracePt t="99284" x="2330450" y="5170488"/>
          <p14:tracePt t="99300" x="2322513" y="5180013"/>
          <p14:tracePt t="99316" x="2312988" y="5205413"/>
          <p14:tracePt t="99333" x="2286000" y="5259388"/>
          <p14:tracePt t="99350" x="2276475" y="5268913"/>
          <p14:tracePt t="99818" x="2259013" y="5286375"/>
          <p14:tracePt t="99827" x="2251075" y="5303838"/>
          <p14:tracePt t="99836" x="2232025" y="5303838"/>
          <p14:tracePt t="99849" x="2224088" y="5322888"/>
          <p14:tracePt t="99866" x="2205038" y="5330825"/>
          <p14:tracePt t="99899" x="2205038" y="5340350"/>
          <p14:tracePt t="99962" x="2214563" y="5340350"/>
          <p14:tracePt t="99989" x="2214563" y="5348288"/>
          <p14:tracePt t="99998" x="2224088" y="5348288"/>
          <p14:tracePt t="100022" x="2232025" y="5348288"/>
          <p14:tracePt t="100057" x="2241550" y="5357813"/>
          <p14:tracePt t="100070" x="2251075" y="5357813"/>
          <p14:tracePt t="100084" x="2259013" y="5357813"/>
          <p14:tracePt t="100126" x="2268538" y="5357813"/>
          <p14:tracePt t="100160" x="2276475" y="5357813"/>
          <p14:tracePt t="100174" x="2286000" y="5357813"/>
          <p14:tracePt t="100188" x="2295525" y="5357813"/>
          <p14:tracePt t="100208" x="2303463" y="5357813"/>
          <p14:tracePt t="100215" x="2303463" y="5348288"/>
          <p14:tracePt t="100222" x="2312988" y="5348288"/>
          <p14:tracePt t="100233" x="2322513" y="5348288"/>
          <p14:tracePt t="100250" x="2330450" y="5340350"/>
          <p14:tracePt t="100266" x="2339975" y="5340350"/>
          <p14:tracePt t="100283" x="2357438" y="5330825"/>
          <p14:tracePt t="100299" x="2366963" y="5322888"/>
          <p14:tracePt t="100317" x="2527300" y="5303838"/>
          <p14:tracePt t="100333" x="2697163" y="5268913"/>
          <p14:tracePt t="100351" x="2847975" y="5241925"/>
          <p14:tracePt t="100366" x="2901950" y="5224463"/>
          <p14:tracePt t="100383" x="2946400" y="5214938"/>
          <p14:tracePt t="100400" x="3000375" y="5197475"/>
          <p14:tracePt t="100416" x="3017838" y="5197475"/>
          <p14:tracePt t="100433" x="3044825" y="5187950"/>
          <p14:tracePt t="100450" x="3089275" y="5180013"/>
          <p14:tracePt t="100467" x="3116263" y="5180013"/>
          <p14:tracePt t="100483" x="3133725" y="5180013"/>
          <p14:tracePt t="100500" x="3152775" y="5180013"/>
          <p14:tracePt t="100516" x="3179763" y="5180013"/>
          <p14:tracePt t="100533" x="3197225" y="5180013"/>
          <p14:tracePt t="100549" x="3232150" y="5180013"/>
          <p14:tracePt t="100566" x="3259138" y="5180013"/>
          <p14:tracePt t="100582" x="3286125" y="5180013"/>
          <p14:tracePt t="100599" x="3303588" y="5187950"/>
          <p14:tracePt t="100616" x="3330575" y="5197475"/>
          <p14:tracePt t="100632" x="3357563" y="5197475"/>
          <p14:tracePt t="100649" x="3375025" y="5197475"/>
          <p14:tracePt t="100666" x="3394075" y="5214938"/>
          <p14:tracePt t="100682" x="3411538" y="5214938"/>
          <p14:tracePt t="100699" x="3438525" y="5224463"/>
          <p14:tracePt t="100716" x="3465513" y="5224463"/>
          <p14:tracePt t="100732" x="3482975" y="5232400"/>
          <p14:tracePt t="100749" x="3509963" y="5232400"/>
          <p14:tracePt t="100766" x="3517900" y="5241925"/>
          <p14:tracePt t="100782" x="3527425" y="5241925"/>
          <p14:tracePt t="100799" x="3536950" y="5241925"/>
          <p14:tracePt t="100816" x="3544888" y="5241925"/>
          <p14:tracePt t="100885" x="3544888" y="5251450"/>
          <p14:tracePt t="100981" x="3544888" y="5259388"/>
          <p14:tracePt t="102519" x="3544888" y="5251450"/>
          <p14:tracePt t="102526" x="3544888" y="5241925"/>
          <p14:tracePt t="102535" x="3544888" y="5224463"/>
          <p14:tracePt t="102550" x="3544888" y="5205413"/>
          <p14:tracePt t="102566" x="3544888" y="5170488"/>
          <p14:tracePt t="102582" x="3544888" y="5143500"/>
          <p14:tracePt t="102599" x="3536950" y="5126038"/>
          <p14:tracePt t="102616" x="3536950" y="5099050"/>
          <p14:tracePt t="102632" x="3509963" y="5054600"/>
          <p14:tracePt t="102649" x="3446463" y="4867275"/>
          <p14:tracePt t="102666" x="3394075" y="4732338"/>
          <p14:tracePt t="102682" x="3348038" y="4589463"/>
          <p14:tracePt t="102699" x="3313113" y="4483100"/>
          <p14:tracePt t="102716" x="3259138" y="4259263"/>
          <p14:tracePt t="102732" x="3214688" y="4098925"/>
          <p14:tracePt t="102749" x="3133725" y="3884613"/>
          <p14:tracePt t="102766" x="3081338" y="3759200"/>
          <p14:tracePt t="102782" x="3009900" y="3608388"/>
          <p14:tracePt t="102799" x="2894013" y="3411538"/>
          <p14:tracePt t="102816" x="2830513" y="3340100"/>
          <p14:tracePt t="102833" x="2751138" y="3224213"/>
          <p14:tracePt t="102849" x="2714625" y="3143250"/>
          <p14:tracePt t="102867" x="2660650" y="3017838"/>
          <p14:tracePt t="102883" x="2616200" y="2955925"/>
          <p14:tracePt t="102901" x="2527300" y="2857500"/>
          <p14:tracePt t="102916" x="2473325" y="2813050"/>
          <p14:tracePt t="102933" x="2446338" y="2786063"/>
          <p14:tracePt t="102949" x="2401888" y="2776538"/>
          <p14:tracePt t="102966" x="2393950" y="2768600"/>
          <p14:tracePt t="102984" x="2374900" y="2768600"/>
          <p14:tracePt t="103000" x="2366963" y="2768600"/>
          <p14:tracePt t="103017" x="2357438" y="2768600"/>
          <p14:tracePt t="103033" x="2347913" y="2776538"/>
          <p14:tracePt t="105055" x="2347913" y="2741613"/>
          <p14:tracePt t="105063" x="2357438" y="2679700"/>
          <p14:tracePt t="105071" x="2374900" y="2616200"/>
          <p14:tracePt t="105083" x="2393950" y="2482850"/>
          <p14:tracePt t="105100" x="2419350" y="2330450"/>
          <p14:tracePt t="105104" x="2419350" y="2268538"/>
          <p14:tracePt t="105116" x="2428875" y="2232025"/>
          <p14:tracePt t="105133" x="2446338" y="2152650"/>
          <p14:tracePt t="105151" x="2455863" y="2089150"/>
          <p14:tracePt t="105166" x="2465388" y="2044700"/>
          <p14:tracePt t="105183" x="2482850" y="2000250"/>
          <p14:tracePt t="105199" x="2509838" y="1901825"/>
          <p14:tracePt t="105216" x="2517775" y="1866900"/>
          <p14:tracePt t="105233" x="2536825" y="1822450"/>
          <p14:tracePt t="105250" x="2544763" y="1803400"/>
          <p14:tracePt t="105267" x="2554288" y="1776413"/>
          <p14:tracePt t="105283" x="2562225" y="1758950"/>
          <p14:tracePt t="105300" x="2562225" y="1751013"/>
          <p14:tracePt t="105316" x="2571750" y="1741488"/>
          <p14:tracePt t="105333" x="2581275" y="1731963"/>
          <p14:tracePt t="105349" x="2589213" y="1724025"/>
          <p14:tracePt t="105366" x="2598738" y="1724025"/>
          <p14:tracePt t="105383" x="2616200" y="1724025"/>
          <p14:tracePt t="105400" x="2625725" y="1731963"/>
          <p14:tracePt t="105417" x="2660650" y="1776413"/>
          <p14:tracePt t="105433" x="2803525" y="1946275"/>
          <p14:tracePt t="105451" x="3205163" y="2428875"/>
          <p14:tracePt t="105466" x="3633788" y="3340100"/>
          <p14:tracePt t="105483" x="3732213" y="3652838"/>
          <p14:tracePt t="105499" x="3786188" y="3956050"/>
          <p14:tracePt t="105516" x="3840163" y="4081463"/>
          <p14:tracePt t="105532" x="3875088" y="4214813"/>
          <p14:tracePt t="105549" x="3894138" y="4251325"/>
          <p14:tracePt t="105566" x="3902075" y="4295775"/>
          <p14:tracePt t="105582" x="3902075" y="4313238"/>
          <p14:tracePt t="105599" x="3902075" y="4322763"/>
          <p14:tracePt t="105601" x="3911600" y="4330700"/>
          <p14:tracePt t="105616" x="3911600" y="4348163"/>
          <p14:tracePt t="105917" x="3911600" y="4394200"/>
          <p14:tracePt t="105924" x="3867150" y="4473575"/>
          <p14:tracePt t="105933" x="3840163" y="4537075"/>
          <p14:tracePt t="105950" x="3776663" y="4732338"/>
          <p14:tracePt t="105966" x="3751263" y="4822825"/>
          <p14:tracePt t="105984" x="3732213" y="4875213"/>
          <p14:tracePt t="106000" x="3732213" y="4894263"/>
          <p14:tracePt t="106016" x="3724275" y="4911725"/>
          <p14:tracePt t="106033" x="3714750" y="4946650"/>
          <p14:tracePt t="106050" x="3705225" y="4965700"/>
          <p14:tracePt t="106066" x="3687763" y="5000625"/>
          <p14:tracePt t="106083" x="3670300" y="5054600"/>
          <p14:tracePt t="106101" x="3643313" y="5116513"/>
          <p14:tracePt t="106116" x="3625850" y="5160963"/>
          <p14:tracePt t="106133" x="3616325" y="5197475"/>
          <p14:tracePt t="106150" x="3581400" y="5259388"/>
          <p14:tracePt t="106166" x="3571875" y="5286375"/>
          <p14:tracePt t="106183" x="3554413" y="5313363"/>
          <p14:tracePt t="106200" x="3544888" y="5330825"/>
          <p14:tracePt t="106217" x="3527425" y="5340350"/>
          <p14:tracePt t="106233" x="3527425" y="5348288"/>
          <p14:tracePt t="106250" x="3517900" y="5357813"/>
          <p14:tracePt t="106266" x="3509963" y="5367338"/>
          <p14:tracePt t="106283" x="3509963" y="5375275"/>
          <p14:tracePt t="106300" x="3490913" y="5375275"/>
          <p14:tracePt t="106316" x="3482975" y="5384800"/>
          <p14:tracePt t="106333" x="3473450" y="5384800"/>
          <p14:tracePt t="106350" x="3455988" y="5384800"/>
          <p14:tracePt t="106367" x="3446463" y="5384800"/>
          <p14:tracePt t="106400" x="3438525" y="5384800"/>
          <p14:tracePt t="106485" x="3446463" y="5384800"/>
          <p14:tracePt t="106505" x="3455988" y="5384800"/>
          <p14:tracePt t="106512" x="3465513" y="5384800"/>
          <p14:tracePt t="106519" x="3465513" y="5375275"/>
          <p14:tracePt t="106533" x="3473450" y="5375275"/>
          <p14:tracePt t="106549" x="3482975" y="5375275"/>
          <p14:tracePt t="106566" x="3509963" y="5367338"/>
          <p14:tracePt t="106582" x="3517900" y="5367338"/>
          <p14:tracePt t="106599" x="3544888" y="5357813"/>
          <p14:tracePt t="106616" x="3554413" y="5357813"/>
          <p14:tracePt t="106632" x="3571875" y="5357813"/>
          <p14:tracePt t="106649" x="3589338" y="5357813"/>
          <p14:tracePt t="106666" x="3598863" y="5357813"/>
          <p14:tracePt t="106682" x="3608388" y="5357813"/>
          <p14:tracePt t="106699" x="3616325" y="5357813"/>
          <p14:tracePt t="106716" x="3625850" y="5357813"/>
          <p14:tracePt t="106732" x="3633788" y="5357813"/>
          <p14:tracePt t="106749" x="3652838" y="5357813"/>
          <p14:tracePt t="106766" x="3660775" y="5357813"/>
          <p14:tracePt t="106799" x="3670300" y="5357813"/>
          <p14:tracePt t="106826" x="3679825" y="5357813"/>
          <p14:tracePt t="106854" x="3687763" y="5357813"/>
          <p14:tracePt t="106868" x="3697288" y="5357813"/>
          <p14:tracePt t="106901" x="3705225" y="5357813"/>
          <p14:tracePt t="106936" x="3714750" y="5357813"/>
          <p14:tracePt t="106963" x="3724275" y="5357813"/>
          <p14:tracePt t="106984" x="3732213" y="5357813"/>
          <p14:tracePt t="107011" x="3741738" y="5357813"/>
          <p14:tracePt t="107421" x="3741738" y="5348288"/>
          <p14:tracePt t="107441" x="3732213" y="5340350"/>
          <p14:tracePt t="107448" x="3724275" y="5340350"/>
          <p14:tracePt t="107454" x="3724275" y="5330825"/>
          <p14:tracePt t="107466" x="3714750" y="5330825"/>
          <p14:tracePt t="107482" x="3697288" y="5330825"/>
          <p14:tracePt t="107499" x="3679825" y="5340350"/>
          <p14:tracePt t="107516" x="3652838" y="5357813"/>
          <p14:tracePt t="107533" x="3625850" y="5357813"/>
          <p14:tracePt t="107549" x="3598863" y="5375275"/>
          <p14:tracePt t="107566" x="3581400" y="5384800"/>
          <p14:tracePt t="107583" x="3562350" y="5384800"/>
          <p14:tracePt t="107599" x="3554413" y="5394325"/>
          <p14:tracePt t="107616" x="3544888" y="5394325"/>
          <p14:tracePt t="107645" x="3536950" y="5394325"/>
          <p14:tracePt t="107733" x="3536950" y="5384800"/>
          <p14:tracePt t="107754" x="3527425" y="5384800"/>
          <p14:tracePt t="107782" x="3517900" y="5384800"/>
          <p14:tracePt t="107810" x="3509963" y="5384800"/>
          <p14:tracePt t="107954" x="3517900" y="5384800"/>
          <p14:tracePt t="107975" x="3527425" y="5384800"/>
          <p14:tracePt t="107995" x="3536950" y="5384800"/>
          <p14:tracePt t="108010" x="3544888" y="5384800"/>
          <p14:tracePt t="108022" x="3554413" y="5384800"/>
          <p14:tracePt t="108036" x="3562350" y="5384800"/>
          <p14:tracePt t="108050" x="3571875" y="5384800"/>
          <p14:tracePt t="108066" x="3589338" y="5384800"/>
          <p14:tracePt t="108083" x="3608388" y="5384800"/>
          <p14:tracePt t="108100" x="3616325" y="5384800"/>
          <p14:tracePt t="108104" x="3625850" y="5384800"/>
          <p14:tracePt t="108117" x="3633788" y="5384800"/>
          <p14:tracePt t="108133" x="3652838" y="5384800"/>
          <p14:tracePt t="108149" x="3660775" y="5384800"/>
          <p14:tracePt t="108166" x="3670300" y="5384800"/>
          <p14:tracePt t="108183" x="3679825" y="5384800"/>
          <p14:tracePt t="108200" x="3687763" y="5384800"/>
          <p14:tracePt t="108216" x="3687763" y="5375275"/>
          <p14:tracePt t="108233" x="3697288" y="5375275"/>
          <p14:tracePt t="108255" x="3705225" y="5375275"/>
          <p14:tracePt t="108269" x="3714750" y="5375275"/>
          <p14:tracePt t="108283" x="3714750" y="5367338"/>
          <p14:tracePt t="108300" x="3732213" y="5367338"/>
          <p14:tracePt t="108333" x="3741738" y="5367338"/>
          <p14:tracePt t="108350" x="3751263" y="5367338"/>
          <p14:tracePt t="108371" x="3759200" y="5367338"/>
          <p14:tracePt t="108385" x="3768725" y="5367338"/>
          <p14:tracePt t="108405" x="3776663" y="5367338"/>
          <p14:tracePt t="108419" x="3786188" y="5367338"/>
          <p14:tracePt t="108433" x="3795713" y="5367338"/>
          <p14:tracePt t="108450" x="3803650" y="5367338"/>
          <p14:tracePt t="108466" x="3813175" y="5367338"/>
          <p14:tracePt t="108483" x="3822700" y="5367338"/>
          <p14:tracePt t="108501" x="3857625" y="5367338"/>
          <p14:tracePt t="108516" x="3875088" y="5367338"/>
          <p14:tracePt t="108534" x="3902075" y="5367338"/>
          <p14:tracePt t="108550" x="3919538" y="5367338"/>
          <p14:tracePt t="108583" x="3929063" y="5367338"/>
          <p14:tracePt t="108602" x="3919538" y="5367338"/>
          <p14:tracePt t="108616" x="3911600" y="5367338"/>
          <p14:tracePt t="108632" x="3884613" y="5357813"/>
          <p14:tracePt t="108649" x="3875088" y="5348288"/>
          <p14:tracePt t="109007" x="3813175" y="5224463"/>
          <p14:tracePt t="109015" x="3705225" y="5010150"/>
          <p14:tracePt t="109023" x="3589338" y="4795838"/>
          <p14:tracePt t="109034" x="3446463" y="4554538"/>
          <p14:tracePt t="109050" x="3357563" y="4357688"/>
          <p14:tracePt t="109068" x="3276600" y="4044950"/>
          <p14:tracePt t="109083" x="3251200" y="3911600"/>
          <p14:tracePt t="109100" x="3197225" y="3714750"/>
          <p14:tracePt t="109104" x="3160713" y="3581400"/>
          <p14:tracePt t="109116" x="3133725" y="3375025"/>
          <p14:tracePt t="109133" x="3108325" y="3214688"/>
          <p14:tracePt t="109150" x="3071813" y="2955925"/>
          <p14:tracePt t="109166" x="3036888" y="2714625"/>
          <p14:tracePt t="109184" x="2990850" y="2490788"/>
          <p14:tracePt t="109199" x="2938463" y="2312988"/>
          <p14:tracePt t="109218" x="2911475" y="2170113"/>
          <p14:tracePt t="109233" x="2894013" y="2009775"/>
          <p14:tracePt t="109250" x="2867025" y="1901825"/>
          <p14:tracePt t="109266" x="2830513" y="1803400"/>
          <p14:tracePt t="109283" x="2813050" y="1758950"/>
          <p14:tracePt t="109300" x="2795588" y="1741488"/>
          <p14:tracePt t="109316" x="2795588" y="1731963"/>
          <p14:tracePt t="109334" x="2786063" y="1714500"/>
          <p14:tracePt t="109350" x="2776538" y="1704975"/>
          <p14:tracePt t="109366" x="2768600" y="1697038"/>
          <p14:tracePt t="109383" x="2759075" y="1687513"/>
          <p14:tracePt t="109400" x="2759075" y="1670050"/>
          <p14:tracePt t="109416" x="2751138" y="1652588"/>
          <p14:tracePt t="109432" x="2741613" y="1633538"/>
          <p14:tracePt t="109449" x="2741613" y="1616075"/>
          <p14:tracePt t="109466" x="2741613" y="1608138"/>
          <p14:tracePt t="109482" x="2732088" y="1598613"/>
          <p14:tracePt t="109499" x="2732088" y="1571625"/>
          <p14:tracePt t="109516" x="2732088" y="1554163"/>
          <p14:tracePt t="109533" x="2724150" y="1544638"/>
          <p14:tracePt t="109549" x="2724150" y="1536700"/>
          <p14:tracePt t="109582" x="2724150" y="1527175"/>
          <p14:tracePt t="109730" x="2724150" y="1536700"/>
          <p14:tracePt t="109765" x="2724150" y="1544638"/>
          <p14:tracePt t="109819" x="2732088" y="1544638"/>
          <p14:tracePt t="109839" x="2741613" y="1544638"/>
          <p14:tracePt t="109846" x="2751138" y="1544638"/>
          <p14:tracePt t="109853" x="2759075" y="1544638"/>
          <p14:tracePt t="109866" x="2768600" y="1544638"/>
          <p14:tracePt t="109882" x="2874963" y="1536700"/>
          <p14:tracePt t="109899" x="2946400" y="1517650"/>
          <p14:tracePt t="109916" x="2990850" y="1509713"/>
          <p14:tracePt t="109933" x="3009900" y="1509713"/>
          <p14:tracePt t="109949" x="3027363" y="1509713"/>
          <p14:tracePt t="109966" x="3036888" y="1509713"/>
          <p14:tracePt t="109999" x="3044825" y="1509713"/>
          <p14:tracePt t="110135" x="3036888" y="1509713"/>
          <p14:tracePt t="110237" x="3027363" y="1509713"/>
          <p14:tracePt t="110299" x="3017838" y="1509713"/>
          <p14:tracePt t="110306" x="3017838" y="1517650"/>
          <p14:tracePt t="110320" x="3009900" y="1527175"/>
          <p14:tracePt t="110347" x="3009900" y="1536700"/>
          <p14:tracePt t="110355" x="3000375" y="1536700"/>
          <p14:tracePt t="110366" x="3000375" y="1544638"/>
          <p14:tracePt t="110383" x="2990850" y="1554163"/>
          <p14:tracePt t="110400" x="2982913" y="1562100"/>
          <p14:tracePt t="110416" x="2965450" y="1581150"/>
          <p14:tracePt t="110433" x="2955925" y="1589088"/>
          <p14:tracePt t="110449" x="2938463" y="1598613"/>
          <p14:tracePt t="110466" x="2901950" y="1608138"/>
          <p14:tracePt t="110483" x="2867025" y="1608138"/>
          <p14:tracePt t="110499" x="2857500" y="1608138"/>
          <p14:tracePt t="110517" x="2822575" y="1598613"/>
          <p14:tracePt t="110533" x="2803525" y="1589088"/>
          <p14:tracePt t="110550" x="2786063" y="1589088"/>
          <p14:tracePt t="110566" x="2741613" y="1589088"/>
          <p14:tracePt t="110583" x="2705100" y="1589088"/>
          <p14:tracePt t="110599" x="2660650" y="1589088"/>
          <p14:tracePt t="110616" x="2643188" y="1589088"/>
          <p14:tracePt t="110632" x="2616200" y="1589088"/>
          <p14:tracePt t="110649" x="2598738" y="1598613"/>
          <p14:tracePt t="110666" x="2589213" y="1608138"/>
          <p14:tracePt t="110682" x="2581275" y="1608138"/>
          <p14:tracePt t="110699" x="2571750" y="1608138"/>
          <p14:tracePt t="110716" x="2571750" y="1616075"/>
          <p14:tracePt t="110735" x="2562225" y="1616075"/>
          <p14:tracePt t="110783" x="2554288" y="1625600"/>
          <p14:tracePt t="110887" x="2562225" y="1625600"/>
          <p14:tracePt t="110901" x="2562225" y="1633538"/>
          <p14:tracePt t="110921" x="2571750" y="1633538"/>
          <p14:tracePt t="110942" x="2581275" y="1643063"/>
          <p14:tracePt t="110962" x="2589213" y="1643063"/>
          <p14:tracePt t="110970" x="2589213" y="1652588"/>
          <p14:tracePt t="110983" x="2608263" y="1652588"/>
          <p14:tracePt t="111000" x="2616200" y="1652588"/>
          <p14:tracePt t="111016" x="2643188" y="1652588"/>
          <p14:tracePt t="111033" x="2660650" y="1652588"/>
          <p14:tracePt t="111050" x="2687638" y="1652588"/>
          <p14:tracePt t="111066" x="2697163" y="1652588"/>
          <p14:tracePt t="111084" x="2714625" y="1652588"/>
          <p14:tracePt t="111100" x="2724150" y="1652588"/>
          <p14:tracePt t="111116" x="2732088" y="1652588"/>
          <p14:tracePt t="111133" x="2751138" y="1652588"/>
          <p14:tracePt t="111149" x="2759075" y="1643063"/>
          <p14:tracePt t="111166" x="2768600" y="1643063"/>
          <p14:tracePt t="111183" x="2776538" y="1643063"/>
          <p14:tracePt t="111200" x="2786063" y="1643063"/>
          <p14:tracePt t="111216" x="2795588" y="1643063"/>
          <p14:tracePt t="111233" x="2813050" y="1643063"/>
          <p14:tracePt t="111249" x="2840038" y="1652588"/>
          <p14:tracePt t="111266" x="2867025" y="1652588"/>
          <p14:tracePt t="111283" x="2884488" y="1660525"/>
          <p14:tracePt t="111300" x="2928938" y="1660525"/>
          <p14:tracePt t="111317" x="2955925" y="1670050"/>
          <p14:tracePt t="111333" x="2982913" y="1670050"/>
          <p14:tracePt t="111351" x="3000375" y="1679575"/>
          <p14:tracePt t="111366" x="3009900" y="1679575"/>
          <p14:tracePt t="111384" x="3027363" y="1687513"/>
          <p14:tracePt t="111416" x="3036888" y="1687513"/>
          <p14:tracePt t="111494" x="3036888" y="1679575"/>
          <p14:tracePt t="111515" x="3027363" y="1679575"/>
          <p14:tracePt t="111529" x="3027363" y="1670050"/>
          <p14:tracePt t="111596" x="3027363" y="1660525"/>
          <p14:tracePt t="111740" x="3027363" y="1670050"/>
          <p14:tracePt t="111830" x="3027363" y="1679575"/>
          <p14:tracePt t="112118" x="3027363" y="1687513"/>
          <p14:tracePt t="112165" x="3027363" y="1697038"/>
          <p14:tracePt t="112192" x="3027363" y="1704975"/>
          <p14:tracePt t="112220" x="3017838" y="1714500"/>
          <p14:tracePt t="112254" x="3009900" y="1724025"/>
          <p14:tracePt t="112274" x="3009900" y="1731963"/>
          <p14:tracePt t="112282" x="3000375" y="1741488"/>
          <p14:tracePt t="112302" x="3000375" y="1751013"/>
          <p14:tracePt t="112310" x="3000375" y="1758950"/>
          <p14:tracePt t="112317" x="2990850" y="1758950"/>
          <p14:tracePt t="112333" x="2982913" y="1776413"/>
          <p14:tracePt t="112349" x="2965450" y="1822450"/>
          <p14:tracePt t="112366" x="2894013" y="1955800"/>
          <p14:tracePt t="112383" x="2697163" y="2393950"/>
          <p14:tracePt t="112400" x="2616200" y="2598738"/>
          <p14:tracePt t="112417" x="2554288" y="2803525"/>
          <p14:tracePt t="112433" x="2517775" y="2874963"/>
          <p14:tracePt t="112450" x="2490788" y="2928938"/>
          <p14:tracePt t="112466" x="2446338" y="3000375"/>
          <p14:tracePt t="112483" x="2411413" y="3062288"/>
          <p14:tracePt t="112500" x="2357438" y="3143250"/>
          <p14:tracePt t="112516" x="2312988" y="3179763"/>
          <p14:tracePt t="112533" x="2276475" y="3224213"/>
          <p14:tracePt t="112549" x="2268538" y="3241675"/>
          <p14:tracePt t="112567" x="2251075" y="3259138"/>
          <p14:tracePt t="112582" x="2241550" y="3268663"/>
          <p14:tracePt t="112599" x="2232025" y="3276600"/>
          <p14:tracePt t="112616" x="2224088" y="3286125"/>
          <p14:tracePt t="112632" x="2205038" y="3295650"/>
          <p14:tracePt t="112649" x="2197100" y="3313113"/>
          <p14:tracePt t="112666" x="2179638" y="3322638"/>
          <p14:tracePt t="112682" x="2152650" y="3340100"/>
          <p14:tracePt t="112699" x="2125663" y="3357563"/>
          <p14:tracePt t="112716" x="2098675" y="3375025"/>
          <p14:tracePt t="112732" x="2017713" y="3419475"/>
          <p14:tracePt t="112749" x="1946275" y="3446463"/>
          <p14:tracePt t="112766" x="1839913" y="3509963"/>
          <p14:tracePt t="112782" x="1785938" y="3544888"/>
          <p14:tracePt t="112800" x="1741488" y="3571875"/>
          <p14:tracePt t="112816" x="1714500" y="3581400"/>
          <p14:tracePt t="112834" x="1697038" y="3598863"/>
          <p14:tracePt t="112850" x="1679575" y="3608388"/>
          <p14:tracePt t="112866" x="1670050" y="3608388"/>
          <p14:tracePt t="112883" x="1660525" y="3608388"/>
          <p14:tracePt t="112900" x="1652588" y="3608388"/>
          <p14:tracePt t="112916" x="1643063" y="3608388"/>
          <p14:tracePt t="112933" x="1633538" y="3589338"/>
          <p14:tracePt t="112950" x="1633538" y="3571875"/>
          <p14:tracePt t="113891" x="1571625" y="3581400"/>
          <p14:tracePt t="113899" x="1500188" y="3598863"/>
          <p14:tracePt t="113911" x="1411288" y="3625850"/>
          <p14:tracePt t="113920" x="1384300" y="3633788"/>
          <p14:tracePt t="113933" x="1330325" y="3652838"/>
          <p14:tracePt t="113950" x="1285875" y="3670300"/>
          <p14:tracePt t="113966" x="1258888" y="3679825"/>
          <p14:tracePt t="113983" x="1241425" y="3687763"/>
          <p14:tracePt t="113999" x="1223963" y="3697288"/>
          <p14:tracePt t="114017" x="1214438" y="3705225"/>
          <p14:tracePt t="114050" x="1204913" y="3705225"/>
          <p14:tracePt t="114066" x="1196975" y="3705225"/>
          <p14:tracePt t="114120" x="1196975" y="3697288"/>
          <p14:tracePt t="114141" x="1204913" y="3697288"/>
          <p14:tracePt t="114155" x="1204913" y="3687763"/>
          <p14:tracePt t="114175" x="1214438" y="3687763"/>
          <p14:tracePt t="114189" x="1214438" y="3679825"/>
          <p14:tracePt t="114202" x="1214438" y="3670300"/>
          <p14:tracePt t="114216" x="1223963" y="3670300"/>
          <p14:tracePt t="114244" x="1231900" y="3670300"/>
          <p14:tracePt t="114265" x="1241425" y="3670300"/>
          <p14:tracePt t="114305" x="1250950" y="3670300"/>
          <p14:tracePt t="114339" x="1258888" y="3670300"/>
          <p14:tracePt t="114373" x="1268413" y="3670300"/>
          <p14:tracePt t="114387" x="1276350" y="3670300"/>
          <p14:tracePt t="114414" x="1276350" y="3679825"/>
          <p14:tracePt t="114435" x="1285875" y="3679825"/>
          <p14:tracePt t="114449" x="1285875" y="3687763"/>
          <p14:tracePt t="114469" x="1295400" y="3687763"/>
          <p14:tracePt t="114866" x="1285875" y="3687763"/>
          <p14:tracePt t="114893" x="1276350" y="3687763"/>
          <p14:tracePt t="114907" x="1268413" y="3687763"/>
          <p14:tracePt t="114927" x="1258888" y="3687763"/>
          <p14:tracePt t="114941" x="1250950" y="3687763"/>
          <p14:tracePt t="114950" x="1241425" y="3687763"/>
          <p14:tracePt t="114967" x="1214438" y="3687763"/>
          <p14:tracePt t="114983" x="1169988" y="3687763"/>
          <p14:tracePt t="115000" x="1089025" y="3687763"/>
          <p14:tracePt t="115016" x="965200" y="3687763"/>
          <p14:tracePt t="115033" x="919163" y="3687763"/>
          <p14:tracePt t="115049" x="874713" y="3687763"/>
          <p14:tracePt t="115066" x="847725" y="3697288"/>
          <p14:tracePt t="115083" x="830263" y="3697288"/>
          <p14:tracePt t="115100" x="822325" y="3697288"/>
          <p14:tracePt t="115117" x="803275" y="3705225"/>
          <p14:tracePt t="115150" x="795338" y="3705225"/>
          <p14:tracePt t="115249" x="803275" y="3705225"/>
          <p14:tracePt t="115270" x="812800" y="3705225"/>
          <p14:tracePt t="115283" x="830263" y="3705225"/>
          <p14:tracePt t="115316" x="847725" y="3705225"/>
          <p14:tracePt t="115333" x="857250" y="3705225"/>
          <p14:tracePt t="115349" x="874713" y="3705225"/>
          <p14:tracePt t="115366" x="893763" y="3705225"/>
          <p14:tracePt t="115383" x="901700" y="3705225"/>
          <p14:tracePt t="115400" x="911225" y="3705225"/>
          <p14:tracePt t="115416" x="928688" y="3705225"/>
          <p14:tracePt t="115433" x="938213" y="3705225"/>
          <p14:tracePt t="115449" x="946150" y="3705225"/>
          <p14:tracePt t="115466" x="955675" y="3705225"/>
          <p14:tracePt t="115483" x="973138" y="3705225"/>
          <p14:tracePt t="115500" x="990600" y="3705225"/>
          <p14:tracePt t="115516" x="1009650" y="3705225"/>
          <p14:tracePt t="115534" x="1044575" y="3705225"/>
          <p14:tracePt t="115550" x="1054100" y="3705225"/>
          <p14:tracePt t="115566" x="1081088" y="3705225"/>
          <p14:tracePt t="115583" x="1108075" y="3705225"/>
          <p14:tracePt t="115599" x="1125538" y="3705225"/>
          <p14:tracePt t="115602" x="1133475" y="3705225"/>
          <p14:tracePt t="115616" x="1143000" y="3705225"/>
          <p14:tracePt t="115632" x="1160463" y="3705225"/>
          <p14:tracePt t="115649" x="1179513" y="3705225"/>
          <p14:tracePt t="115666" x="1187450" y="3705225"/>
          <p14:tracePt t="115699" x="1196975" y="3705225"/>
          <p14:tracePt t="115716" x="1204913" y="3705225"/>
          <p14:tracePt t="115732" x="1214438" y="3705225"/>
          <p14:tracePt t="115749" x="1214438" y="3697288"/>
          <p14:tracePt t="115766" x="1223963" y="3697288"/>
          <p14:tracePt t="115782" x="1223963" y="3687763"/>
          <p14:tracePt t="115799" x="1223963" y="3679825"/>
          <p14:tracePt t="115816" x="1241425" y="3679825"/>
          <p14:tracePt t="115833" x="1250950" y="3670300"/>
          <p14:tracePt t="115849" x="1268413" y="3660775"/>
          <p14:tracePt t="115866" x="1295400" y="3660775"/>
          <p14:tracePt t="115883" x="1322388" y="3660775"/>
          <p14:tracePt t="115900" x="1339850" y="3660775"/>
          <p14:tracePt t="115918" x="1357313" y="3660775"/>
          <p14:tracePt t="115933" x="1374775" y="3660775"/>
          <p14:tracePt t="115950" x="1393825" y="3660775"/>
          <p14:tracePt t="115966" x="1401763" y="3660775"/>
          <p14:tracePt t="115983" x="1411288" y="3660775"/>
          <p14:tracePt t="115999" x="1428750" y="3660775"/>
          <p14:tracePt t="116016" x="1438275" y="3660775"/>
          <p14:tracePt t="116033" x="1455738" y="3660775"/>
          <p14:tracePt t="116049" x="1473200" y="3660775"/>
          <p14:tracePt t="116066" x="1482725" y="3660775"/>
          <p14:tracePt t="116083" x="1500188" y="3660775"/>
          <p14:tracePt t="116100" x="1517650" y="3670300"/>
          <p14:tracePt t="116104" x="1527175" y="3670300"/>
          <p14:tracePt t="116123" x="1536700" y="3679825"/>
          <p14:tracePt t="116137" x="1544638" y="3687763"/>
          <p14:tracePt t="116171" x="1554163" y="3697288"/>
          <p14:tracePt t="116205" x="1562100" y="3705225"/>
          <p14:tracePt t="116233" x="1562100" y="3714750"/>
          <p14:tracePt t="116246" x="1571625" y="3724275"/>
          <p14:tracePt t="116268" x="1581150" y="3724275"/>
          <p14:tracePt t="116275" x="1589088" y="3732213"/>
          <p14:tracePt t="116283" x="1598613" y="3732213"/>
          <p14:tracePt t="116300" x="1625600" y="3741738"/>
          <p14:tracePt t="116316" x="1643063" y="3751263"/>
          <p14:tracePt t="116334" x="1670050" y="3751263"/>
          <p14:tracePt t="116349" x="1697038" y="3759200"/>
          <p14:tracePt t="116366" x="1704975" y="3768725"/>
          <p14:tracePt t="116383" x="1731963" y="3768725"/>
          <p14:tracePt t="116400" x="1741488" y="3768725"/>
          <p14:tracePt t="116416" x="1758950" y="3776663"/>
          <p14:tracePt t="116433" x="1768475" y="3776663"/>
          <p14:tracePt t="116450" x="1776413" y="3776663"/>
          <p14:tracePt t="116486" x="1785938" y="3776663"/>
          <p14:tracePt t="116513" x="1795463" y="3776663"/>
          <p14:tracePt t="116762" x="1795463" y="3759200"/>
          <p14:tracePt t="116767" x="1795463" y="3732213"/>
          <p14:tracePt t="116773" x="1795463" y="3705225"/>
          <p14:tracePt t="116782" x="1795463" y="3697288"/>
          <p14:tracePt t="116799" x="1795463" y="3670300"/>
          <p14:tracePt t="116816" x="1795463" y="3660775"/>
          <p14:tracePt t="116832" x="1795463" y="3652838"/>
          <p14:tracePt t="116896" x="1803400" y="3652838"/>
          <p14:tracePt t="116917" x="1812925" y="3652838"/>
          <p14:tracePt t="116937" x="1822450" y="3652838"/>
          <p14:tracePt t="116951" x="1830388" y="3652838"/>
          <p14:tracePt t="116964" x="1839913" y="3652838"/>
          <p14:tracePt t="116991" x="1847850" y="3652838"/>
          <p14:tracePt t="117306" x="1857375" y="3652838"/>
          <p14:tracePt t="117326" x="1857375" y="3660775"/>
          <p14:tracePt t="117347" x="1866900" y="3660775"/>
          <p14:tracePt t="117361" x="1874838" y="3660775"/>
          <p14:tracePt t="117368" x="1874838" y="3670300"/>
          <p14:tracePt t="117383" x="1884363" y="3670300"/>
          <p14:tracePt t="117401" x="1901825" y="3679825"/>
          <p14:tracePt t="117416" x="1919288" y="3679825"/>
          <p14:tracePt t="117433" x="1928813" y="3687763"/>
          <p14:tracePt t="117449" x="1955800" y="3687763"/>
          <p14:tracePt t="117466" x="1973263" y="3687763"/>
          <p14:tracePt t="117483" x="1990725" y="3687763"/>
          <p14:tracePt t="117499" x="2009775" y="3687763"/>
          <p14:tracePt t="117516" x="2017713" y="3687763"/>
          <p14:tracePt t="117533" x="2027238" y="3687763"/>
          <p14:tracePt t="117551" x="2044700" y="3687763"/>
          <p14:tracePt t="117566" x="2054225" y="3687763"/>
          <p14:tracePt t="117583" x="2062163" y="3687763"/>
          <p14:tracePt t="117599" x="2081213" y="3687763"/>
          <p14:tracePt t="117616" x="2098675" y="3687763"/>
          <p14:tracePt t="117632" x="2108200" y="3687763"/>
          <p14:tracePt t="117649" x="2125663" y="3687763"/>
          <p14:tracePt t="117666" x="2152650" y="3687763"/>
          <p14:tracePt t="117682" x="2160588" y="3687763"/>
          <p14:tracePt t="117699" x="2179638" y="3687763"/>
          <p14:tracePt t="117716" x="2197100" y="3687763"/>
          <p14:tracePt t="117732" x="2205038" y="3687763"/>
          <p14:tracePt t="117749" x="2214563" y="3687763"/>
          <p14:tracePt t="117766" x="2224088" y="3687763"/>
          <p14:tracePt t="117782" x="2232025" y="3687763"/>
          <p14:tracePt t="117805" x="2241550" y="3687763"/>
          <p14:tracePt t="117826" x="2251075" y="3687763"/>
          <p14:tracePt t="117853" x="2259013" y="3687763"/>
          <p14:tracePt t="117887" x="2268538" y="3687763"/>
          <p14:tracePt t="117914" x="2276475" y="3687763"/>
          <p14:tracePt t="117922" x="2286000" y="3687763"/>
          <p14:tracePt t="117934" x="2295525" y="3687763"/>
          <p14:tracePt t="117949" x="2312988" y="3687763"/>
          <p14:tracePt t="117966" x="2322513" y="3687763"/>
          <p14:tracePt t="117983" x="2347913" y="3687763"/>
          <p14:tracePt t="118000" x="2357438" y="3687763"/>
          <p14:tracePt t="118016" x="2366963" y="3687763"/>
          <p14:tracePt t="118033" x="2374900" y="3687763"/>
          <p14:tracePt t="118050" x="2384425" y="3697288"/>
          <p14:tracePt t="118083" x="2393950" y="3697288"/>
          <p14:tracePt t="118188" x="2401888" y="3697288"/>
          <p14:tracePt t="118216" x="2401888" y="3705225"/>
          <p14:tracePt t="118229" x="2411413" y="3705225"/>
          <p14:tracePt t="118242" x="2419350" y="3705225"/>
          <p14:tracePt t="118256" x="2428875" y="3705225"/>
          <p14:tracePt t="118270" x="2438400" y="3714750"/>
          <p14:tracePt t="118283" x="2455863" y="3714750"/>
          <p14:tracePt t="118300" x="2473325" y="3714750"/>
          <p14:tracePt t="118317" x="2500313" y="3732213"/>
          <p14:tracePt t="118333" x="2517775" y="3732213"/>
          <p14:tracePt t="118351" x="2536825" y="3732213"/>
          <p14:tracePt t="118366" x="2544763" y="3732213"/>
          <p14:tracePt t="118383" x="2554288" y="3732213"/>
          <p14:tracePt t="118416" x="2562225" y="3732213"/>
          <p14:tracePt t="118516" x="2562225" y="3724275"/>
          <p14:tracePt t="118529" x="2562225" y="3714750"/>
          <p14:tracePt t="118550" x="2562225" y="3705225"/>
          <p14:tracePt t="118558" x="2562225" y="3697288"/>
          <p14:tracePt t="118566" x="2562225" y="3687763"/>
          <p14:tracePt t="118583" x="2562225" y="3679825"/>
          <p14:tracePt t="118599" x="2562225" y="3670300"/>
          <p14:tracePt t="118616" x="2562225" y="3652838"/>
          <p14:tracePt t="118649" x="2562225" y="3643313"/>
          <p14:tracePt t="118666" x="2562225" y="3633788"/>
          <p14:tracePt t="118699" x="2562225" y="3625850"/>
          <p14:tracePt t="118706" x="2571750" y="3625850"/>
          <p14:tracePt t="118716" x="2571750" y="3616325"/>
          <p14:tracePt t="118732" x="2589213" y="3616325"/>
          <p14:tracePt t="118749" x="2608263" y="3608388"/>
          <p14:tracePt t="118766" x="2616200" y="3608388"/>
          <p14:tracePt t="118782" x="2625725" y="3598863"/>
          <p14:tracePt t="118799" x="2633663" y="3598863"/>
          <p14:tracePt t="118833" x="2643188" y="3598863"/>
          <p14:tracePt t="118850" x="2652713" y="3598863"/>
          <p14:tracePt t="118866" x="2660650" y="3598863"/>
          <p14:tracePt t="118884" x="2679700" y="3598863"/>
          <p14:tracePt t="118900" x="2687638" y="3598863"/>
          <p14:tracePt t="118916" x="2697163" y="3598863"/>
          <p14:tracePt t="118933" x="2714625" y="3598863"/>
          <p14:tracePt t="118967" x="2724150" y="3598863"/>
          <p14:tracePt t="118983" x="2732088" y="3598863"/>
          <p14:tracePt t="119000" x="2741613" y="3598863"/>
          <p14:tracePt t="119022" x="2751138" y="3598863"/>
          <p14:tracePt t="119042" x="2751138" y="3608388"/>
          <p14:tracePt t="119056" x="2759075" y="3608388"/>
          <p14:tracePt t="119083" x="2768600" y="3608388"/>
          <p14:tracePt t="119117" x="2768600" y="3616325"/>
          <p14:tracePt t="120430" x="2803525" y="3616325"/>
          <p14:tracePt t="120437" x="2847975" y="3616325"/>
          <p14:tracePt t="120449" x="2894013" y="3625850"/>
          <p14:tracePt t="120466" x="3000375" y="3625850"/>
          <p14:tracePt t="120483" x="3089275" y="3633788"/>
          <p14:tracePt t="120500" x="3125788" y="3643313"/>
          <p14:tracePt t="120517" x="3143250" y="3652838"/>
          <p14:tracePt t="120533" x="3152775" y="3660775"/>
          <p14:tracePt t="120550" x="3170238" y="3670300"/>
          <p14:tracePt t="120566" x="3197225" y="3679825"/>
          <p14:tracePt t="120582" x="3205163" y="3687763"/>
          <p14:tracePt t="120599" x="3224213" y="3697288"/>
          <p14:tracePt t="120616" x="3232150" y="3705225"/>
          <p14:tracePt t="120633" x="3241675" y="3714750"/>
          <p14:tracePt t="120649" x="3241675" y="3724275"/>
          <p14:tracePt t="120682" x="3251200" y="3732213"/>
          <p14:tracePt t="120716" x="3259138" y="3751263"/>
          <p14:tracePt t="120732" x="3259138" y="3759200"/>
          <p14:tracePt t="120749" x="3259138" y="3768725"/>
          <p14:tracePt t="120766" x="3259138" y="3786188"/>
          <p14:tracePt t="120782" x="3259138" y="3795713"/>
          <p14:tracePt t="120799" x="3259138" y="3813175"/>
          <p14:tracePt t="120816" x="3268663" y="3840163"/>
          <p14:tracePt t="120833" x="3276600" y="3875088"/>
          <p14:tracePt t="120850" x="3276600" y="3894138"/>
          <p14:tracePt t="120866" x="3286125" y="3929063"/>
          <p14:tracePt t="120883" x="3286125" y="3956050"/>
          <p14:tracePt t="120900" x="3286125" y="3965575"/>
          <p14:tracePt t="120916" x="3286125" y="3983038"/>
          <p14:tracePt t="120933" x="3286125" y="3990975"/>
          <p14:tracePt t="120966" x="3295650" y="4000500"/>
          <p14:tracePt t="120983" x="3295650" y="4010025"/>
          <p14:tracePt t="121018" x="3303588" y="4010025"/>
          <p14:tracePt t="121059" x="3313113" y="4010025"/>
          <p14:tracePt t="121086" x="3322638" y="4010025"/>
          <p14:tracePt t="121093" x="3322638" y="4000500"/>
          <p14:tracePt t="121106" x="3330575" y="4000500"/>
          <p14:tracePt t="121116" x="3340100" y="3990975"/>
          <p14:tracePt t="121133" x="3348038" y="3983038"/>
          <p14:tracePt t="121149" x="3357563" y="3965575"/>
          <p14:tracePt t="121167" x="3375025" y="3956050"/>
          <p14:tracePt t="121183" x="3375025" y="3946525"/>
          <p14:tracePt t="121199" x="3384550" y="3938588"/>
          <p14:tracePt t="121216" x="3394075" y="3919538"/>
          <p14:tracePt t="121233" x="3394075" y="3902075"/>
          <p14:tracePt t="121250" x="3394075" y="3884613"/>
          <p14:tracePt t="121266" x="3394075" y="3867150"/>
          <p14:tracePt t="121283" x="3394075" y="3840163"/>
          <p14:tracePt t="121300" x="3394075" y="3822700"/>
          <p14:tracePt t="121318" x="3394075" y="3795713"/>
          <p14:tracePt t="121333" x="3394075" y="3786188"/>
          <p14:tracePt t="121350" x="3394075" y="3768725"/>
          <p14:tracePt t="121366" x="3394075" y="3759200"/>
          <p14:tracePt t="121383" x="3402013" y="3741738"/>
          <p14:tracePt t="121399" x="3402013" y="3732213"/>
          <p14:tracePt t="121416" x="3402013" y="3714750"/>
          <p14:tracePt t="121433" x="3402013" y="3705225"/>
          <p14:tracePt t="121449" x="3402013" y="3697288"/>
          <p14:tracePt t="121482" x="3402013" y="3687763"/>
          <p14:tracePt t="121502" x="3394075" y="3687763"/>
          <p14:tracePt t="121529" x="3384550" y="3687763"/>
          <p14:tracePt t="121570" x="3384550" y="3697288"/>
          <p14:tracePt t="121604" x="3384550" y="3705225"/>
          <p14:tracePt t="121632" x="3384550" y="3714750"/>
          <p14:tracePt t="121740" x="3394075" y="3714750"/>
          <p14:tracePt t="121782" x="3394075" y="3705225"/>
          <p14:tracePt t="121796" x="3402013" y="3705225"/>
          <p14:tracePt t="121823" x="3402013" y="3697288"/>
          <p14:tracePt t="121878" x="3411538" y="3697288"/>
          <p14:tracePt t="122118" x="3419475" y="3697288"/>
          <p14:tracePt t="122139" x="3419475" y="3705225"/>
          <p14:tracePt t="122153" x="3429000" y="3705225"/>
          <p14:tracePt t="122167" x="3438525" y="3705225"/>
          <p14:tracePt t="122180" x="3446463" y="3705225"/>
          <p14:tracePt t="122187" x="3455988" y="3705225"/>
          <p14:tracePt t="122201" x="3465513" y="3705225"/>
          <p14:tracePt t="122216" x="3482975" y="3705225"/>
          <p14:tracePt t="122233" x="3500438" y="3705225"/>
          <p14:tracePt t="122250" x="3509963" y="3705225"/>
          <p14:tracePt t="122266" x="3517900" y="3705225"/>
          <p14:tracePt t="122283" x="3536950" y="3705225"/>
          <p14:tracePt t="122316" x="3544888" y="3705225"/>
          <p14:tracePt t="122333" x="3554413" y="3705225"/>
          <p14:tracePt t="122365" x="3562350" y="3705225"/>
          <p14:tracePt t="122378" x="3571875" y="3705225"/>
          <p14:tracePt t="122414" x="3581400" y="3705225"/>
          <p14:tracePt t="122433" x="3589338" y="3705225"/>
          <p14:tracePt t="122468" x="3598863" y="3705225"/>
          <p14:tracePt t="122481" x="3608388" y="3705225"/>
          <p14:tracePt t="122549" x="3608388" y="3697288"/>
          <p14:tracePt t="122575" x="3608388" y="3687763"/>
          <p14:tracePt t="122602" x="3608388" y="3679825"/>
          <p14:tracePt t="122609" x="3608388" y="3670300"/>
          <p14:tracePt t="122623" x="3608388" y="3660775"/>
          <p14:tracePt t="122632" x="3608388" y="3652838"/>
          <p14:tracePt t="122649" x="3625850" y="3608388"/>
          <p14:tracePt t="122666" x="3633788" y="3589338"/>
          <p14:tracePt t="122682" x="3643313" y="3571875"/>
          <p14:tracePt t="122699" x="3652838" y="3544888"/>
          <p14:tracePt t="122716" x="3660775" y="3544888"/>
          <p14:tracePt t="122732" x="3660775" y="3536950"/>
          <p14:tracePt t="122749" x="3670300" y="3527425"/>
          <p14:tracePt t="122766" x="3670300" y="3509963"/>
          <p14:tracePt t="122782" x="3670300" y="3500438"/>
          <p14:tracePt t="122799" x="3679825" y="3473450"/>
          <p14:tracePt t="122816" x="3687763" y="3446463"/>
          <p14:tracePt t="122832" x="3697288" y="3429000"/>
          <p14:tracePt t="122849" x="3705225" y="3411538"/>
          <p14:tracePt t="122866" x="3705225" y="3402013"/>
          <p14:tracePt t="122883" x="3714750" y="3394075"/>
          <p14:tracePt t="122899" x="3714750" y="3384550"/>
          <p14:tracePt t="123164" x="3714750" y="3394075"/>
          <p14:tracePt t="123172" x="3714750" y="3402013"/>
          <p14:tracePt t="123184" x="3714750" y="3419475"/>
          <p14:tracePt t="123199" x="3705225" y="3438525"/>
          <p14:tracePt t="123216" x="3697288" y="3455988"/>
          <p14:tracePt t="123233" x="3679825" y="3482975"/>
          <p14:tracePt t="123249" x="3670300" y="3490913"/>
          <p14:tracePt t="123266" x="3652838" y="3517900"/>
          <p14:tracePt t="123283" x="3643313" y="3527425"/>
          <p14:tracePt t="123300" x="3633788" y="3544888"/>
          <p14:tracePt t="123316" x="3616325" y="3562350"/>
          <p14:tracePt t="123334" x="3616325" y="3571875"/>
          <p14:tracePt t="123349" x="3616325" y="3581400"/>
          <p14:tracePt t="123366" x="3616325" y="3598863"/>
          <p14:tracePt t="123383" x="3616325" y="3625850"/>
          <p14:tracePt t="123400" x="3616325" y="3643313"/>
          <p14:tracePt t="123416" x="3625850" y="3670300"/>
          <p14:tracePt t="123433" x="3633788" y="3697288"/>
          <p14:tracePt t="123449" x="3643313" y="3724275"/>
          <p14:tracePt t="123466" x="3652838" y="3741738"/>
          <p14:tracePt t="123482" x="3652838" y="3751263"/>
          <p14:tracePt t="123499" x="3660775" y="3776663"/>
          <p14:tracePt t="123516" x="3670300" y="3786188"/>
          <p14:tracePt t="123532" x="3679825" y="3795713"/>
          <p14:tracePt t="123549" x="3687763" y="3813175"/>
          <p14:tracePt t="123566" x="3687763" y="3822700"/>
          <p14:tracePt t="123582" x="3705225" y="3830638"/>
          <p14:tracePt t="123599" x="3714750" y="3830638"/>
          <p14:tracePt t="123616" x="3724275" y="3848100"/>
          <p14:tracePt t="123632" x="3741738" y="3857625"/>
          <p14:tracePt t="123649" x="3759200" y="3867150"/>
          <p14:tracePt t="123666" x="3768725" y="3875088"/>
          <p14:tracePt t="123682" x="3786188" y="3884613"/>
          <p14:tracePt t="123699" x="3803650" y="3894138"/>
          <p14:tracePt t="123716" x="3813175" y="3902075"/>
          <p14:tracePt t="123732" x="3830638" y="3902075"/>
          <p14:tracePt t="123766" x="3840163" y="3902075"/>
          <p14:tracePt t="123785" x="3848100" y="3902075"/>
          <p14:tracePt t="123812" x="3857625" y="3902075"/>
          <p14:tracePt t="123868" x="3867150" y="3902075"/>
          <p14:tracePt t="123923" x="3875088" y="3902075"/>
          <p14:tracePt t="123944" x="3875088" y="3894138"/>
          <p14:tracePt t="124005" x="3875088" y="3884613"/>
          <p14:tracePt t="124019" x="3875088" y="3875088"/>
          <p14:tracePt t="124094" x="3875088" y="3867150"/>
          <p14:tracePt t="124129" x="3875088" y="3857625"/>
          <p14:tracePt t="124156" x="3875088" y="3848100"/>
          <p14:tracePt t="124163" x="3875088" y="3840163"/>
          <p14:tracePt t="124177" x="3875088" y="3830638"/>
          <p14:tracePt t="124196" x="3875088" y="3822700"/>
          <p14:tracePt t="124210" x="3875088" y="3813175"/>
          <p14:tracePt t="124218" x="3875088" y="3803650"/>
          <p14:tracePt t="124233" x="3875088" y="3795713"/>
          <p14:tracePt t="124251" x="3875088" y="3768725"/>
          <p14:tracePt t="124266" x="3884613" y="3759200"/>
          <p14:tracePt t="124283" x="3884613" y="3741738"/>
          <p14:tracePt t="124300" x="3884613" y="3724275"/>
          <p14:tracePt t="124316" x="3884613" y="3705225"/>
          <p14:tracePt t="124333" x="3884613" y="3687763"/>
          <p14:tracePt t="124350" x="3884613" y="3670300"/>
          <p14:tracePt t="124367" x="3884613" y="3660775"/>
          <p14:tracePt t="124383" x="3884613" y="3652838"/>
          <p14:tracePt t="124401" x="3884613" y="3633788"/>
          <p14:tracePt t="124433" x="3884613" y="3625850"/>
          <p14:tracePt t="124450" x="3884613" y="3608388"/>
          <p14:tracePt t="124466" x="3884613" y="3589338"/>
          <p14:tracePt t="124483" x="3894138" y="3544888"/>
          <p14:tracePt t="124499" x="3902075" y="3490913"/>
          <p14:tracePt t="124517" x="3902075" y="3429000"/>
          <p14:tracePt t="124533" x="3902075" y="3394075"/>
          <p14:tracePt t="124550" x="3902075" y="3367088"/>
          <p14:tracePt t="124566" x="3902075" y="3340100"/>
          <p14:tracePt t="124582" x="3902075" y="3330575"/>
          <p14:tracePt t="124599" x="3902075" y="3313113"/>
          <p14:tracePt t="124632" x="3902075" y="3303588"/>
          <p14:tracePt t="124649" x="3894138" y="3295650"/>
          <p14:tracePt t="124687" x="3884613" y="3295650"/>
          <p14:tracePt t="124708" x="3875088" y="3295650"/>
          <p14:tracePt t="124735" x="3867150" y="3295650"/>
          <p14:tracePt t="124742" x="3867150" y="3303588"/>
          <p14:tracePt t="124763" x="3867150" y="3313113"/>
          <p14:tracePt t="124769" x="3857625" y="3322638"/>
          <p14:tracePt t="124783" x="3857625" y="3330575"/>
          <p14:tracePt t="124799" x="3857625" y="3348038"/>
          <p14:tracePt t="124818" x="3848100" y="3375025"/>
          <p14:tracePt t="124833" x="3848100" y="3394075"/>
          <p14:tracePt t="124850" x="3848100" y="3411538"/>
          <p14:tracePt t="124866" x="3848100" y="3438525"/>
          <p14:tracePt t="124883" x="3848100" y="3455988"/>
          <p14:tracePt t="124900" x="3848100" y="3482975"/>
          <p14:tracePt t="124916" x="3857625" y="3490913"/>
          <p14:tracePt t="124934" x="3857625" y="3509963"/>
          <p14:tracePt t="124949" x="3857625" y="3517900"/>
          <p14:tracePt t="124966" x="3857625" y="3527425"/>
          <p14:tracePt t="124983" x="3867150" y="3536950"/>
          <p14:tracePt t="124999" x="3867150" y="3544888"/>
          <p14:tracePt t="125018" x="3867150" y="3554413"/>
          <p14:tracePt t="125033" x="3867150" y="3562350"/>
          <p14:tracePt t="125050" x="3867150" y="3571875"/>
          <p14:tracePt t="125066" x="3867150" y="3581400"/>
          <p14:tracePt t="125085" x="3867150" y="3589338"/>
          <p14:tracePt t="125119" x="3867150" y="3598863"/>
          <p14:tracePt t="125154" x="3867150" y="3608388"/>
          <p14:tracePt t="125181" x="3867150" y="3616325"/>
          <p14:tracePt t="125195" x="3867150" y="3625850"/>
          <p14:tracePt t="125208" x="3875088" y="3625850"/>
          <p14:tracePt t="125222" x="3875088" y="3633788"/>
          <p14:tracePt t="125233" x="3884613" y="3633788"/>
          <p14:tracePt t="125250" x="3884613" y="3652838"/>
          <p14:tracePt t="125266" x="3894138" y="3660775"/>
          <p14:tracePt t="125283" x="3894138" y="3687763"/>
          <p14:tracePt t="125300" x="3902075" y="3697288"/>
          <p14:tracePt t="125316" x="3911600" y="3705225"/>
          <p14:tracePt t="125333" x="3919538" y="3705225"/>
          <p14:tracePt t="125351" x="3938588" y="3705225"/>
          <p14:tracePt t="125383" x="3956050" y="3705225"/>
          <p14:tracePt t="125400" x="3965575" y="3697288"/>
          <p14:tracePt t="125416" x="3973513" y="3679825"/>
          <p14:tracePt t="125433" x="3983038" y="3679825"/>
          <p14:tracePt t="125449" x="3990975" y="3660775"/>
          <p14:tracePt t="125466" x="4000500" y="3652838"/>
          <p14:tracePt t="125482" x="4000500" y="3643313"/>
          <p14:tracePt t="125499" x="4010025" y="3633788"/>
          <p14:tracePt t="125516" x="4010025" y="3625850"/>
          <p14:tracePt t="125533" x="4017963" y="3608388"/>
          <p14:tracePt t="125549" x="4027488" y="3598863"/>
          <p14:tracePt t="125582" x="4027488" y="3581400"/>
          <p14:tracePt t="125599" x="4027488" y="3571875"/>
          <p14:tracePt t="125616" x="4027488" y="3562350"/>
          <p14:tracePt t="125632" x="4027488" y="3554413"/>
          <p14:tracePt t="125651" x="4027488" y="3544888"/>
          <p14:tracePt t="125678" x="4027488" y="3536950"/>
          <p14:tracePt t="125692" x="4027488" y="3527425"/>
          <p14:tracePt t="125705" x="4017963" y="3527425"/>
          <p14:tracePt t="125719" x="4010025" y="3517900"/>
          <p14:tracePt t="125733" x="4000500" y="3517900"/>
          <p14:tracePt t="125749" x="3990975" y="3517900"/>
          <p14:tracePt t="125766" x="3983038" y="3509963"/>
          <p14:tracePt t="125782" x="3965575" y="3509963"/>
          <p14:tracePt t="125816" x="3956050" y="3509963"/>
          <p14:tracePt t="125832" x="3946525" y="3500438"/>
          <p14:tracePt t="125852" x="3946525" y="3490913"/>
          <p14:tracePt t="125866" x="3938588" y="3490913"/>
          <p14:tracePt t="125892" x="3929063" y="3490913"/>
          <p14:tracePt t="125926" x="3919538" y="3490913"/>
          <p14:tracePt t="125940" x="3911600" y="3490913"/>
          <p14:tracePt t="125974" x="3902075" y="3490913"/>
          <p14:tracePt t="125988" x="3902075" y="3500438"/>
          <p14:tracePt t="126015" x="3902075" y="3509963"/>
          <p14:tracePt t="126029" x="3902075" y="3517900"/>
          <p14:tracePt t="126037" x="3894138" y="3517900"/>
          <p14:tracePt t="126050" x="3894138" y="3527425"/>
          <p14:tracePt t="126066" x="3894138" y="3536950"/>
          <p14:tracePt t="126083" x="3894138" y="3544888"/>
          <p14:tracePt t="126100" x="3894138" y="3554413"/>
          <p14:tracePt t="126116" x="3894138" y="3571875"/>
          <p14:tracePt t="126133" x="3894138" y="3581400"/>
          <p14:tracePt t="126150" x="3894138" y="3589338"/>
          <p14:tracePt t="126166" x="3894138" y="3608388"/>
          <p14:tracePt t="126183" x="3894138" y="3616325"/>
          <p14:tracePt t="126200" x="3894138" y="3625850"/>
          <p14:tracePt t="126216" x="3894138" y="3633788"/>
          <p14:tracePt t="126233" x="3894138" y="3643313"/>
          <p14:tracePt t="126250" x="3894138" y="3652838"/>
          <p14:tracePt t="126267" x="3894138" y="3660775"/>
          <p14:tracePt t="126283" x="3894138" y="3670300"/>
          <p14:tracePt t="126302" x="3894138" y="3679825"/>
          <p14:tracePt t="126323" x="3902075" y="3679825"/>
          <p14:tracePt t="126350" x="3902075" y="3670300"/>
          <p14:tracePt t="126364" x="3902075" y="3660775"/>
          <p14:tracePt t="127040" x="3902075" y="3625850"/>
          <p14:tracePt t="127047" x="3894138" y="3581400"/>
          <p14:tracePt t="127055" x="3875088" y="3554413"/>
          <p14:tracePt t="127067" x="3867150" y="3509963"/>
          <p14:tracePt t="127083" x="3848100" y="3465513"/>
          <p14:tracePt t="127101" x="3848100" y="3438525"/>
          <p14:tracePt t="127116" x="3840163" y="3367088"/>
          <p14:tracePt t="127133" x="3830638" y="3286125"/>
          <p14:tracePt t="127137" x="3830638" y="3259138"/>
          <p14:tracePt t="127150" x="3822700" y="3187700"/>
          <p14:tracePt t="127166" x="3813175" y="3116263"/>
          <p14:tracePt t="127183" x="3803650" y="3062288"/>
          <p14:tracePt t="127200" x="3786188" y="2938463"/>
          <p14:tracePt t="127217" x="3776663" y="2687638"/>
          <p14:tracePt t="127233" x="3768725" y="2554288"/>
          <p14:tracePt t="127249" x="3759200" y="2473325"/>
          <p14:tracePt t="127266" x="3751263" y="2347913"/>
          <p14:tracePt t="127283" x="3741738" y="2268538"/>
          <p14:tracePt t="127300" x="3741738" y="2197100"/>
          <p14:tracePt t="127316" x="3741738" y="2125663"/>
          <p14:tracePt t="127333" x="3732213" y="2081213"/>
          <p14:tracePt t="127350" x="3732213" y="2054225"/>
          <p14:tracePt t="127367" x="3724275" y="2017713"/>
          <p14:tracePt t="127383" x="3724275" y="1973263"/>
          <p14:tracePt t="127400" x="3724275" y="1928813"/>
          <p14:tracePt t="127416" x="3724275" y="1830388"/>
          <p14:tracePt t="127433" x="3714750" y="1768475"/>
          <p14:tracePt t="127449" x="3714750" y="1704975"/>
          <p14:tracePt t="127466" x="3705225" y="1652588"/>
          <p14:tracePt t="127483" x="3705225" y="1616075"/>
          <p14:tracePt t="127500" x="3697288" y="1571625"/>
          <p14:tracePt t="127517" x="3687763" y="1554163"/>
          <p14:tracePt t="127533" x="3687763" y="1500188"/>
          <p14:tracePt t="127549" x="3679825" y="1473200"/>
          <p14:tracePt t="127566" x="3660775" y="1419225"/>
          <p14:tracePt t="127582" x="3652838" y="1393825"/>
          <p14:tracePt t="127599" x="3643313" y="1357313"/>
          <p14:tracePt t="127616" x="3633788" y="1339850"/>
          <p14:tracePt t="127633" x="3625850" y="1303338"/>
          <p14:tracePt t="127649" x="3616325" y="1295400"/>
          <p14:tracePt t="127666" x="3608388" y="1276350"/>
          <p14:tracePt t="127682" x="3589338" y="1250950"/>
          <p14:tracePt t="127699" x="3589338" y="1223963"/>
          <p14:tracePt t="127716" x="3571875" y="1196975"/>
          <p14:tracePt t="127732" x="3554413" y="1179513"/>
          <p14:tracePt t="127749" x="3554413" y="1160463"/>
          <p14:tracePt t="127766" x="3544888" y="1133475"/>
          <p14:tracePt t="127782" x="3536950" y="1125538"/>
          <p14:tracePt t="127799" x="3536950" y="1108075"/>
          <p14:tracePt t="127816" x="3527425" y="1108075"/>
          <p14:tracePt t="127833" x="3517900" y="1098550"/>
          <p14:tracePt t="127850" x="3509963" y="1098550"/>
          <p14:tracePt t="127882" x="3500438" y="1098550"/>
          <p14:tracePt t="127903" x="3490913" y="1098550"/>
          <p14:tracePt t="127911" x="3482975" y="1098550"/>
          <p14:tracePt t="127921" x="3482975" y="1108075"/>
          <p14:tracePt t="127933" x="3473450" y="1108075"/>
          <p14:tracePt t="127949" x="3465513" y="1116013"/>
          <p14:tracePt t="127966" x="3446463" y="1125538"/>
          <p14:tracePt t="127983" x="3438525" y="1133475"/>
          <p14:tracePt t="128000" x="3429000" y="1152525"/>
          <p14:tracePt t="128017" x="3419475" y="1160463"/>
          <p14:tracePt t="128033" x="3411538" y="1169988"/>
          <p14:tracePt t="128051" x="3411538" y="1187450"/>
          <p14:tracePt t="128066" x="3411538" y="1196975"/>
          <p14:tracePt t="128083" x="3411538" y="1204913"/>
          <p14:tracePt t="128099" x="3411538" y="1214438"/>
          <p14:tracePt t="128116" x="3411538" y="1231900"/>
          <p14:tracePt t="128133" x="3411538" y="1250950"/>
          <p14:tracePt t="128149" x="3411538" y="1258888"/>
          <p14:tracePt t="128167" x="3411538" y="1276350"/>
          <p14:tracePt t="128183" x="3411538" y="1285875"/>
          <p14:tracePt t="128216" x="3411538" y="1303338"/>
          <p14:tracePt t="128233" x="3419475" y="1312863"/>
          <p14:tracePt t="128249" x="3419475" y="1339850"/>
          <p14:tracePt t="128266" x="3429000" y="1347788"/>
          <p14:tracePt t="128283" x="3438525" y="1374775"/>
          <p14:tracePt t="128300" x="3438525" y="1393825"/>
          <p14:tracePt t="128317" x="3446463" y="1428750"/>
          <p14:tracePt t="128333" x="3455988" y="1455738"/>
          <p14:tracePt t="128350" x="3455988" y="1473200"/>
          <p14:tracePt t="128366" x="3465513" y="1500188"/>
          <p14:tracePt t="128383" x="3473450" y="1509713"/>
          <p14:tracePt t="128400" x="3473450" y="1527175"/>
          <p14:tracePt t="128416" x="3482975" y="1527175"/>
          <p14:tracePt t="128433" x="3490913" y="1544638"/>
          <p14:tracePt t="128449" x="3500438" y="1544638"/>
          <p14:tracePt t="128482" x="3509963" y="1554163"/>
          <p14:tracePt t="128499" x="3517900" y="1554163"/>
          <p14:tracePt t="128516" x="3527425" y="1562100"/>
          <p14:tracePt t="128532" x="3536950" y="1562100"/>
          <p14:tracePt t="128549" x="3536950" y="1571625"/>
          <p14:tracePt t="128566" x="3544888" y="1581150"/>
          <p14:tracePt t="128583" x="3562350" y="1589088"/>
          <p14:tracePt t="128599" x="3571875" y="1589088"/>
          <p14:tracePt t="128632" x="3589338" y="1589088"/>
          <p14:tracePt t="128649" x="3598863" y="1589088"/>
          <p14:tracePt t="128666" x="3608388" y="1589088"/>
          <p14:tracePt t="128682" x="3616325" y="1589088"/>
          <p14:tracePt t="128699" x="3633788" y="1589088"/>
          <p14:tracePt t="128716" x="3633788" y="1581150"/>
          <p14:tracePt t="128732" x="3643313" y="1571625"/>
          <p14:tracePt t="128749" x="3643313" y="1544638"/>
          <p14:tracePt t="128766" x="3652838" y="1527175"/>
          <p14:tracePt t="128782" x="3652838" y="1490663"/>
          <p14:tracePt t="128799" x="3652838" y="1473200"/>
          <p14:tracePt t="128816" x="3652838" y="1438275"/>
          <p14:tracePt t="128832" x="3652838" y="1428750"/>
          <p14:tracePt t="128849" x="3652838" y="1411288"/>
          <p14:tracePt t="128866" x="3652838" y="1393825"/>
          <p14:tracePt t="128882" x="3652838" y="1384300"/>
          <p14:tracePt t="128899" x="3652838" y="1366838"/>
          <p14:tracePt t="128916" x="3652838" y="1357313"/>
          <p14:tracePt t="128932" x="3660775" y="1339850"/>
          <p14:tracePt t="128966" x="3660775" y="1322388"/>
          <p14:tracePt t="128982" x="3660775" y="1312863"/>
          <p14:tracePt t="128999" x="3660775" y="1303338"/>
          <p14:tracePt t="129016" x="3660775" y="1295400"/>
          <p14:tracePt t="129032" x="3660775" y="1285875"/>
          <p14:tracePt t="129049" x="3652838" y="1268413"/>
          <p14:tracePt t="129066" x="3652838" y="1258888"/>
          <p14:tracePt t="129082" x="3643313" y="1250950"/>
          <p14:tracePt t="129099" x="3643313" y="1231900"/>
          <p14:tracePt t="129116" x="3643313" y="1214438"/>
          <p14:tracePt t="129132" x="3633788" y="1187450"/>
          <p14:tracePt t="129149" x="3625850" y="1179513"/>
          <p14:tracePt t="129166" x="3625850" y="1152525"/>
          <p14:tracePt t="129183" x="3616325" y="1143000"/>
          <p14:tracePt t="129199" x="3616325" y="1133475"/>
          <p14:tracePt t="129216" x="3608388" y="1133475"/>
          <p14:tracePt t="129233" x="3598863" y="1125538"/>
          <p14:tracePt t="129249" x="3589338" y="1125538"/>
          <p14:tracePt t="129281" x="3581400" y="1125538"/>
          <p14:tracePt t="129316" x="3571875" y="1133475"/>
          <p14:tracePt t="129323" x="3562350" y="1133475"/>
          <p14:tracePt t="129333" x="3562350" y="1143000"/>
          <p14:tracePt t="129350" x="3554413" y="1169988"/>
          <p14:tracePt t="129366" x="3544888" y="1179513"/>
          <p14:tracePt t="129384" x="3527425" y="1204913"/>
          <p14:tracePt t="129400" x="3527425" y="1223963"/>
          <p14:tracePt t="129416" x="3527425" y="1241425"/>
          <p14:tracePt t="129433" x="3509963" y="1268413"/>
          <p14:tracePt t="129449" x="3509963" y="1295400"/>
          <p14:tracePt t="129466" x="3509963" y="1322388"/>
          <p14:tracePt t="129482" x="3509963" y="1330325"/>
          <p14:tracePt t="129499" x="3509963" y="1347788"/>
          <p14:tracePt t="129516" x="3509963" y="1366838"/>
          <p14:tracePt t="129534" x="3509963" y="1393825"/>
          <p14:tracePt t="129549" x="3509963" y="1401763"/>
          <p14:tracePt t="129582" x="3509963" y="1419225"/>
          <p14:tracePt t="129599" x="3509963" y="1428750"/>
          <p14:tracePt t="129616" x="3509963" y="1438275"/>
          <p14:tracePt t="129632" x="3509963" y="1455738"/>
          <p14:tracePt t="129649" x="3509963" y="1482725"/>
          <p14:tracePt t="129666" x="3517900" y="1500188"/>
          <p14:tracePt t="129682" x="3517900" y="1517650"/>
          <p14:tracePt t="129699" x="3517900" y="1544638"/>
          <p14:tracePt t="129716" x="3527425" y="1571625"/>
          <p14:tracePt t="129732" x="3527425" y="1589088"/>
          <p14:tracePt t="129749" x="3536950" y="1608138"/>
          <p14:tracePt t="129766" x="3536950" y="1616075"/>
          <p14:tracePt t="129782" x="3544888" y="1625600"/>
          <p14:tracePt t="129799" x="3554413" y="1633538"/>
          <p14:tracePt t="129833" x="3562350" y="1633538"/>
          <p14:tracePt t="129850" x="3571875" y="1633538"/>
          <p14:tracePt t="129938" x="3571875" y="1643063"/>
          <p14:tracePt t="130403" x="3581400" y="1643063"/>
          <p14:tracePt t="130431" x="3589338" y="1643063"/>
          <p14:tracePt t="130465" x="3598863" y="1643063"/>
          <p14:tracePt t="130473" x="3598863" y="1652588"/>
          <p14:tracePt t="130486" x="3608388" y="1660525"/>
          <p14:tracePt t="130499" x="3616325" y="1660525"/>
          <p14:tracePt t="130516" x="3625850" y="1670050"/>
          <p14:tracePt t="130533" x="3633788" y="1679575"/>
          <p14:tracePt t="130550" x="3643313" y="1697038"/>
          <p14:tracePt t="130567" x="3660775" y="1704975"/>
          <p14:tracePt t="130582" x="3670300" y="1714500"/>
          <p14:tracePt t="130600" x="3679825" y="1751013"/>
          <p14:tracePt t="130616" x="3687763" y="1768475"/>
          <p14:tracePt t="130632" x="3705225" y="1803400"/>
          <p14:tracePt t="130634" x="3705225" y="1822450"/>
          <p14:tracePt t="130649" x="3724275" y="1874838"/>
          <p14:tracePt t="130666" x="3768725" y="2017713"/>
          <p14:tracePt t="130682" x="3848100" y="2330450"/>
          <p14:tracePt t="130699" x="3894138" y="2509838"/>
          <p14:tracePt t="130716" x="3929063" y="2830513"/>
          <p14:tracePt t="130732" x="3946525" y="2990850"/>
          <p14:tracePt t="130749" x="3956050" y="3089275"/>
          <p14:tracePt t="130766" x="3956050" y="3286125"/>
          <p14:tracePt t="130782" x="3956050" y="3384550"/>
          <p14:tracePt t="130799" x="3956050" y="3490913"/>
          <p14:tracePt t="130816" x="3956050" y="3562350"/>
          <p14:tracePt t="130832" x="3956050" y="3633788"/>
          <p14:tracePt t="130850" x="3956050" y="3768725"/>
          <p14:tracePt t="130867" x="3965575" y="3848100"/>
          <p14:tracePt t="130883" x="3965575" y="3867150"/>
          <p14:tracePt t="130900" x="3965575" y="3884613"/>
          <p14:tracePt t="130916" x="3965575" y="3894138"/>
          <p14:tracePt t="130933" x="3965575" y="3911600"/>
          <p14:tracePt t="130966" x="3965575" y="3919538"/>
          <p14:tracePt t="130985" x="3965575" y="3929063"/>
          <p14:tracePt t="131019" x="3956050" y="3929063"/>
          <p14:tracePt t="131053" x="3946525" y="3919538"/>
          <p14:tracePt t="131067" x="3946525" y="3902075"/>
          <p14:tracePt t="131074" x="3946525" y="3894138"/>
          <p14:tracePt t="131083" x="3938588" y="3884613"/>
          <p14:tracePt t="131100" x="3929063" y="3822700"/>
          <p14:tracePt t="131116" x="3911600" y="3786188"/>
          <p14:tracePt t="131134" x="3911600" y="3741738"/>
          <p14:tracePt t="131150" x="3911600" y="3714750"/>
          <p14:tracePt t="131166" x="3911600" y="3697288"/>
          <p14:tracePt t="131183" x="3911600" y="3670300"/>
          <p14:tracePt t="131200" x="3929063" y="3652838"/>
          <p14:tracePt t="131216" x="3929063" y="3625850"/>
          <p14:tracePt t="131233" x="3929063" y="3616325"/>
          <p14:tracePt t="131251" x="3929063" y="3571875"/>
          <p14:tracePt t="131266" x="3919538" y="3536950"/>
          <p14:tracePt t="131284" x="3902075" y="3500438"/>
          <p14:tracePt t="131300" x="3884613" y="3473450"/>
          <p14:tracePt t="131316" x="3875088" y="3465513"/>
          <p14:tracePt t="131333" x="3848100" y="3455988"/>
          <p14:tracePt t="131350" x="3830638" y="3438525"/>
          <p14:tracePt t="131367" x="3803650" y="3419475"/>
          <p14:tracePt t="131383" x="3786188" y="3411538"/>
          <p14:tracePt t="131401" x="3751263" y="3402013"/>
          <p14:tracePt t="131416" x="3724275" y="3402013"/>
          <p14:tracePt t="131434" x="3687763" y="3402013"/>
          <p14:tracePt t="131449" x="3608388" y="3402013"/>
          <p14:tracePt t="131466" x="3544888" y="3394075"/>
          <p14:tracePt t="131482" x="3500438" y="3384550"/>
          <p14:tracePt t="131499" x="3473450" y="3384550"/>
          <p14:tracePt t="131516" x="3465513" y="3384550"/>
          <p14:tracePt t="131533" x="3446463" y="3384550"/>
          <p14:tracePt t="131550" x="3438525" y="3384550"/>
          <p14:tracePt t="131566" x="3429000" y="3394075"/>
          <p14:tracePt t="131582" x="3429000" y="3402013"/>
          <p14:tracePt t="131599" x="3419475" y="3419475"/>
          <p14:tracePt t="131616" x="3419475" y="3438525"/>
          <p14:tracePt t="131632" x="3419475" y="3455988"/>
          <p14:tracePt t="131649" x="3419475" y="3517900"/>
          <p14:tracePt t="131666" x="3429000" y="3643313"/>
          <p14:tracePt t="131682" x="3438525" y="3724275"/>
          <p14:tracePt t="131699" x="3446463" y="3759200"/>
          <p14:tracePt t="131716" x="3455988" y="3776663"/>
          <p14:tracePt t="131732" x="3455988" y="3786188"/>
          <p14:tracePt t="131749" x="3473450" y="3803650"/>
          <p14:tracePt t="131766" x="3482975" y="3803650"/>
          <p14:tracePt t="131782" x="3490913" y="3813175"/>
          <p14:tracePt t="131799" x="3509963" y="3813175"/>
          <p14:tracePt t="131818" x="3527425" y="3813175"/>
          <p14:tracePt t="131833" x="3536950" y="3822700"/>
          <p14:tracePt t="131850" x="3554413" y="3822700"/>
          <p14:tracePt t="131866" x="3571875" y="3822700"/>
          <p14:tracePt t="131883" x="3589338" y="3822700"/>
          <p14:tracePt t="131900" x="3625850" y="3822700"/>
          <p14:tracePt t="131916" x="3652838" y="3822700"/>
          <p14:tracePt t="131934" x="3697288" y="3813175"/>
          <p14:tracePt t="131949" x="3724275" y="3803650"/>
          <p14:tracePt t="131966" x="3759200" y="3803650"/>
          <p14:tracePt t="131983" x="3813175" y="3795713"/>
          <p14:tracePt t="132000" x="3867150" y="3795713"/>
          <p14:tracePt t="132016" x="3902075" y="3795713"/>
          <p14:tracePt t="132033" x="3919538" y="3795713"/>
          <p14:tracePt t="132050" x="3938588" y="3795713"/>
          <p14:tracePt t="132066" x="3956050" y="3795713"/>
          <p14:tracePt t="132084" x="3973513" y="3795713"/>
          <p14:tracePt t="132099" x="4000500" y="3795713"/>
          <p14:tracePt t="132116" x="4027488" y="3795713"/>
          <p14:tracePt t="132133" x="4054475" y="3795713"/>
          <p14:tracePt t="132150" x="4071938" y="3795713"/>
          <p14:tracePt t="132167" x="4098925" y="3795713"/>
          <p14:tracePt t="132183" x="4116388" y="3786188"/>
          <p14:tracePt t="132200" x="4143375" y="3786188"/>
          <p14:tracePt t="132216" x="4160838" y="3786188"/>
          <p14:tracePt t="132233" x="4187825" y="3786188"/>
          <p14:tracePt t="132250" x="4197350" y="3786188"/>
          <p14:tracePt t="133608" x="4214813" y="3776663"/>
          <p14:tracePt t="133614" x="4232275" y="3759200"/>
          <p14:tracePt t="133621" x="4241800" y="3759200"/>
          <p14:tracePt t="133632" x="4251325" y="3741738"/>
          <p14:tracePt t="133649" x="4268788" y="3724275"/>
          <p14:tracePt t="133666" x="4268788" y="3705225"/>
          <p14:tracePt t="133682" x="4286250" y="3687763"/>
          <p14:tracePt t="133699" x="4286250" y="3670300"/>
          <p14:tracePt t="133716" x="4295775" y="3660775"/>
          <p14:tracePt t="133732" x="4313238" y="3633788"/>
          <p14:tracePt t="133749" x="4313238" y="3616325"/>
          <p14:tracePt t="133766" x="4322763" y="3589338"/>
          <p14:tracePt t="133782" x="4322763" y="3581400"/>
          <p14:tracePt t="133799" x="4330700" y="3571875"/>
          <p14:tracePt t="133816" x="4330700" y="3562350"/>
          <p14:tracePt t="133834" x="4330700" y="3554413"/>
          <p14:tracePt t="133856" x="4330700" y="3544888"/>
          <p14:tracePt t="133883" x="4330700" y="3536950"/>
          <p14:tracePt t="133917" x="4330700" y="3527425"/>
          <p14:tracePt t="133931" x="4330700" y="3517900"/>
          <p14:tracePt t="133965" x="4330700" y="3509963"/>
          <p14:tracePt t="133979" x="4330700" y="3500438"/>
          <p14:tracePt t="133992" x="4330700" y="3490913"/>
          <p14:tracePt t="134000" x="4330700" y="3482975"/>
          <p14:tracePt t="134016" x="4330700" y="3473450"/>
          <p14:tracePt t="134033" x="4330700" y="3455988"/>
          <p14:tracePt t="134049" x="4330700" y="3446463"/>
          <p14:tracePt t="134066" x="4330700" y="3438525"/>
          <p14:tracePt t="134088" x="4330700" y="3429000"/>
          <p14:tracePt t="134190" x="4330700" y="3438525"/>
          <p14:tracePt t="134218" x="4330700" y="3446463"/>
          <p14:tracePt t="134245" x="4330700" y="3455988"/>
          <p14:tracePt t="134253" x="4330700" y="3465513"/>
          <p14:tracePt t="134266" x="4330700" y="3473450"/>
          <p14:tracePt t="134283" x="4330700" y="3482975"/>
          <p14:tracePt t="134299" x="4330700" y="3509963"/>
          <p14:tracePt t="134316" x="4330700" y="3517900"/>
          <p14:tracePt t="134333" x="4340225" y="3544888"/>
          <p14:tracePt t="134350" x="4340225" y="3562350"/>
          <p14:tracePt t="134368" x="4340225" y="3571875"/>
          <p14:tracePt t="134383" x="4340225" y="3589338"/>
          <p14:tracePt t="134399" x="4340225" y="3608388"/>
          <p14:tracePt t="134416" x="4340225" y="3625850"/>
          <p14:tracePt t="134433" x="4340225" y="3643313"/>
          <p14:tracePt t="134450" x="4348163" y="3660775"/>
          <p14:tracePt t="134483" x="4348163" y="3679825"/>
          <p14:tracePt t="134500" x="4348163" y="3687763"/>
          <p14:tracePt t="134517" x="4348163" y="3705225"/>
          <p14:tracePt t="134533" x="4357688" y="3714750"/>
          <p14:tracePt t="134550" x="4357688" y="3724275"/>
          <p14:tracePt t="134566" x="4367213" y="3732213"/>
          <p14:tracePt t="134583" x="4375150" y="3751263"/>
          <p14:tracePt t="134599" x="4375150" y="3759200"/>
          <p14:tracePt t="134616" x="4384675" y="3768725"/>
          <p14:tracePt t="134633" x="4384675" y="3776663"/>
          <p14:tracePt t="134649" x="4394200" y="3786188"/>
          <p14:tracePt t="134666" x="4394200" y="3795713"/>
          <p14:tracePt t="134682" x="4402138" y="3795713"/>
          <p14:tracePt t="134699" x="4411663" y="3803650"/>
          <p14:tracePt t="134771" x="4411663" y="3813175"/>
          <p14:tracePt t="134798" x="4419600" y="3813175"/>
          <p14:tracePt t="134819" x="4419600" y="3822700"/>
          <p14:tracePt t="134977" x="4419600" y="3830638"/>
          <p14:tracePt t="135059" x="4419600" y="3840163"/>
          <p14:tracePt t="135134" x="4419600" y="3848100"/>
          <p14:tracePt t="135216" x="4419600" y="3840163"/>
          <p14:tracePt t="135230" x="4402138" y="3830638"/>
          <p14:tracePt t="136200" x="4340225" y="3830638"/>
          <p14:tracePt t="136208" x="4286250" y="3830638"/>
          <p14:tracePt t="136216" x="4251325" y="3830638"/>
          <p14:tracePt t="136234" x="4170363" y="3830638"/>
          <p14:tracePt t="136250" x="4125913" y="3822700"/>
          <p14:tracePt t="136268" x="3973513" y="3786188"/>
          <p14:tracePt t="136283" x="3813175" y="3751263"/>
          <p14:tracePt t="136299" x="3687763" y="3670300"/>
          <p14:tracePt t="136316" x="3581400" y="3581400"/>
          <p14:tracePt t="136333" x="3527425" y="3509963"/>
          <p14:tracePt t="136350" x="3438525" y="3429000"/>
          <p14:tracePt t="136366" x="3367088" y="3357563"/>
          <p14:tracePt t="136384" x="3259138" y="3241675"/>
          <p14:tracePt t="136400" x="3197225" y="3125788"/>
          <p14:tracePt t="136416" x="3125788" y="2973388"/>
          <p14:tracePt t="136433" x="3062288" y="2786063"/>
          <p14:tracePt t="136450" x="3036888" y="2714625"/>
          <p14:tracePt t="136466" x="2990850" y="2544763"/>
          <p14:tracePt t="136483" x="2965450" y="2393950"/>
          <p14:tracePt t="136500" x="2894013" y="2143125"/>
          <p14:tracePt t="136516" x="2857500" y="2000250"/>
          <p14:tracePt t="136534" x="2830513" y="1803400"/>
          <p14:tracePt t="136549" x="2813050" y="1724025"/>
          <p14:tracePt t="136566" x="2795588" y="1687513"/>
          <p14:tracePt t="136582" x="2786063" y="1633538"/>
          <p14:tracePt t="136599" x="2776538" y="1598613"/>
          <p14:tracePt t="136616" x="2768600" y="1544638"/>
          <p14:tracePt t="136632" x="2751138" y="1500188"/>
          <p14:tracePt t="136649" x="2751138" y="1465263"/>
          <p14:tracePt t="136666" x="2751138" y="1446213"/>
          <p14:tracePt t="136682" x="2751138" y="1419225"/>
          <p14:tracePt t="136699" x="2751138" y="1393825"/>
          <p14:tracePt t="136716" x="2751138" y="1374775"/>
          <p14:tracePt t="136732" x="2751138" y="1339850"/>
          <p14:tracePt t="136749" x="2751138" y="1322388"/>
          <p14:tracePt t="136766" x="2759075" y="1295400"/>
          <p14:tracePt t="136782" x="2759075" y="1276350"/>
          <p14:tracePt t="136799" x="2759075" y="1268413"/>
          <p14:tracePt t="136816" x="2759075" y="1258888"/>
          <p14:tracePt t="136833" x="2759075" y="1250950"/>
          <p14:tracePt t="136849" x="2759075" y="1241425"/>
          <p14:tracePt t="136891" x="2759075" y="1250950"/>
          <p14:tracePt t="136897" x="2751138" y="1250950"/>
          <p14:tracePt t="136911" x="2751138" y="1258888"/>
          <p14:tracePt t="136925" x="2751138" y="1268413"/>
          <p14:tracePt t="136938" x="2741613" y="1276350"/>
          <p14:tracePt t="136950" x="2741613" y="1285875"/>
          <p14:tracePt t="136966" x="2732088" y="1303338"/>
          <p14:tracePt t="136983" x="2732088" y="1312863"/>
          <p14:tracePt t="136999" x="2724150" y="1330325"/>
          <p14:tracePt t="137016" x="2714625" y="1347788"/>
          <p14:tracePt t="137033" x="2714625" y="1366838"/>
          <p14:tracePt t="137049" x="2705100" y="1374775"/>
          <p14:tracePt t="137067" x="2697163" y="1393825"/>
          <p14:tracePt t="137099" x="2697163" y="1401763"/>
          <p14:tracePt t="137116" x="2697163" y="1411288"/>
          <p14:tracePt t="137133" x="2697163" y="1419225"/>
          <p14:tracePt t="137356" x="2705100" y="1419225"/>
          <p14:tracePt t="137363" x="2705100" y="1428750"/>
          <p14:tracePt t="137370" x="2714625" y="1428750"/>
          <p14:tracePt t="137383" x="2732088" y="1428750"/>
          <p14:tracePt t="137400" x="2741613" y="1438275"/>
          <p14:tracePt t="137416" x="2768600" y="1446213"/>
          <p14:tracePt t="137433" x="2795588" y="1446213"/>
          <p14:tracePt t="137451" x="2840038" y="1455738"/>
          <p14:tracePt t="137466" x="2857500" y="1465263"/>
          <p14:tracePt t="137484" x="2894013" y="1465263"/>
          <p14:tracePt t="137500" x="2938463" y="1482725"/>
          <p14:tracePt t="137516" x="2965450" y="1490663"/>
          <p14:tracePt t="137533" x="3000375" y="1509713"/>
          <p14:tracePt t="137550" x="3027363" y="1517650"/>
          <p14:tracePt t="137566" x="3054350" y="1527175"/>
          <p14:tracePt t="137582" x="3071813" y="1544638"/>
          <p14:tracePt t="137599" x="3071813" y="1562100"/>
          <p14:tracePt t="137616" x="3017838" y="1643063"/>
          <p14:tracePt t="137632" x="2751138" y="1955800"/>
          <p14:tracePt t="137634" x="2347913" y="2357438"/>
          <p14:tracePt t="137649" x="1847850" y="2874963"/>
          <p14:tracePt t="137666" x="1660525" y="3125788"/>
          <p14:tracePt t="137682" x="1384300" y="3348038"/>
          <p14:tracePt t="137699" x="1231900" y="3465513"/>
          <p14:tracePt t="137716" x="1108075" y="3554413"/>
          <p14:tracePt t="137732" x="1000125" y="3660775"/>
          <p14:tracePt t="137749" x="946150" y="3705225"/>
          <p14:tracePt t="137766" x="893763" y="3759200"/>
          <p14:tracePt t="137782" x="884238" y="3776663"/>
          <p14:tracePt t="137799" x="866775" y="3795713"/>
          <p14:tracePt t="137816" x="857250" y="3803650"/>
          <p14:tracePt t="137833" x="847725" y="3813175"/>
          <p14:tracePt t="137850" x="847725" y="3822700"/>
          <p14:tracePt t="137867" x="839788" y="3848100"/>
          <p14:tracePt t="137883" x="839788" y="3857625"/>
          <p14:tracePt t="137900" x="830263" y="3867150"/>
          <p14:tracePt t="137916" x="830263" y="3884613"/>
          <p14:tracePt t="138025" x="839788" y="3884613"/>
          <p14:tracePt t="138040" x="847725" y="3884613"/>
          <p14:tracePt t="138046" x="847725" y="3875088"/>
          <p14:tracePt t="138053" x="857250" y="3875088"/>
          <p14:tracePt t="138073" x="866775" y="3875088"/>
          <p14:tracePt t="138083" x="866775" y="3867150"/>
          <p14:tracePt t="138100" x="874713" y="3857625"/>
          <p14:tracePt t="138116" x="893763" y="3848100"/>
          <p14:tracePt t="138133" x="901700" y="3840163"/>
          <p14:tracePt t="138137" x="911225" y="3830638"/>
          <p14:tracePt t="138149" x="928688" y="3813175"/>
          <p14:tracePt t="138167" x="938213" y="3813175"/>
          <p14:tracePt t="138183" x="946150" y="3795713"/>
          <p14:tracePt t="138200" x="955675" y="3786188"/>
          <p14:tracePt t="138216" x="973138" y="3776663"/>
          <p14:tracePt t="138233" x="982663" y="3768725"/>
          <p14:tracePt t="138250" x="990600" y="3751263"/>
          <p14:tracePt t="138266" x="1000125" y="3741738"/>
          <p14:tracePt t="138283" x="1009650" y="3741738"/>
          <p14:tracePt t="138299" x="1027113" y="3732213"/>
          <p14:tracePt t="138316" x="1036638" y="3732213"/>
          <p14:tracePt t="138333" x="1054100" y="3732213"/>
          <p14:tracePt t="138350" x="1071563" y="3732213"/>
          <p14:tracePt t="138366" x="1108075" y="3732213"/>
          <p14:tracePt t="138383" x="1133475" y="3732213"/>
          <p14:tracePt t="138400" x="1179513" y="3732213"/>
          <p14:tracePt t="138416" x="1204913" y="3732213"/>
          <p14:tracePt t="138433" x="1223963" y="3732213"/>
          <p14:tracePt t="138450" x="1250950" y="3741738"/>
          <p14:tracePt t="138466" x="1268413" y="3741738"/>
          <p14:tracePt t="138483" x="1295400" y="3759200"/>
          <p14:tracePt t="138517" x="1312863" y="3768725"/>
          <p14:tracePt t="138533" x="1322388" y="3768725"/>
          <p14:tracePt t="138550" x="1330325" y="3776663"/>
          <p14:tracePt t="138585" x="1339850" y="3776663"/>
          <p14:tracePt t="138686" x="1339850" y="3786188"/>
          <p14:tracePt t="139926" x="1339850" y="3813175"/>
          <p14:tracePt t="139933" x="1347788" y="3848100"/>
          <p14:tracePt t="139940" x="1357313" y="3867150"/>
          <p14:tracePt t="139950" x="1357313" y="3884613"/>
          <p14:tracePt t="139966" x="1366838" y="3938588"/>
          <p14:tracePt t="139983" x="1366838" y="3983038"/>
          <p14:tracePt t="140000" x="1366838" y="4037013"/>
          <p14:tracePt t="140016" x="1366838" y="4071938"/>
          <p14:tracePt t="140034" x="1366838" y="4125913"/>
          <p14:tracePt t="140050" x="1366838" y="4152900"/>
          <p14:tracePt t="140066" x="1366838" y="4170363"/>
          <p14:tracePt t="140083" x="1366838" y="4197350"/>
          <p14:tracePt t="140100" x="1366838" y="4205288"/>
          <p14:tracePt t="140116" x="1366838" y="4232275"/>
          <p14:tracePt t="140150" x="1366838" y="4251325"/>
          <p14:tracePt t="140166" x="1366838" y="4259263"/>
          <p14:tracePt t="140200" x="1366838" y="4268788"/>
          <p14:tracePt t="140216" x="1366838" y="4276725"/>
          <p14:tracePt t="140233" x="1366838" y="4295775"/>
          <p14:tracePt t="140250" x="1366838" y="4313238"/>
          <p14:tracePt t="140266" x="1366838" y="4340225"/>
          <p14:tracePt t="140283" x="1366838" y="4367213"/>
          <p14:tracePt t="140301" x="1366838" y="4402138"/>
          <p14:tracePt t="140316" x="1366838" y="4429125"/>
          <p14:tracePt t="140333" x="1366838" y="4456113"/>
          <p14:tracePt t="140350" x="1366838" y="4483100"/>
          <p14:tracePt t="140366" x="1366838" y="4491038"/>
          <p14:tracePt t="140383" x="1366838" y="4510088"/>
          <p14:tracePt t="140399" x="1366838" y="4518025"/>
          <p14:tracePt t="140433" x="1374775" y="4527550"/>
          <p14:tracePt t="140466" x="1384300" y="4527550"/>
          <p14:tracePt t="140507" x="1393825" y="4527550"/>
          <p14:tracePt t="140540" x="1401763" y="4527550"/>
          <p14:tracePt t="140567" x="1411288" y="4527550"/>
          <p14:tracePt t="140587" x="1419225" y="4527550"/>
          <p14:tracePt t="140607" x="1428750" y="4527550"/>
          <p14:tracePt t="140629" x="1438275" y="4527550"/>
          <p14:tracePt t="140669" x="1446213" y="4510088"/>
          <p14:tracePt t="141805" x="1465263" y="4500563"/>
          <p14:tracePt t="141813" x="1482725" y="4491038"/>
          <p14:tracePt t="141821" x="1482725" y="4473575"/>
          <p14:tracePt t="141833" x="1500188" y="4465638"/>
          <p14:tracePt t="141850" x="1517650" y="4446588"/>
          <p14:tracePt t="141866" x="1581150" y="4411663"/>
          <p14:tracePt t="141883" x="1670050" y="4357688"/>
          <p14:tracePt t="141900" x="1758950" y="4313238"/>
          <p14:tracePt t="141917" x="1785938" y="4303713"/>
          <p14:tracePt t="141934" x="1803400" y="4295775"/>
          <p14:tracePt t="141950" x="1812925" y="4295775"/>
          <p14:tracePt t="141966" x="1822450" y="4286250"/>
          <p14:tracePt t="141983" x="1830388" y="4276725"/>
          <p14:tracePt t="142000" x="1839913" y="4276725"/>
          <p14:tracePt t="142016" x="1847850" y="4276725"/>
          <p14:tracePt t="142050" x="1857375" y="4276725"/>
          <p14:tracePt t="142072" x="1866900" y="4276725"/>
          <p14:tracePt t="142113" x="1866900" y="4268788"/>
          <p14:tracePt t="142120" x="1874838" y="4268788"/>
          <p14:tracePt t="142154" x="1884363" y="4268788"/>
          <p14:tracePt t="142181" x="1893888" y="4268788"/>
          <p14:tracePt t="142277" x="1893888" y="4276725"/>
          <p14:tracePt t="142304" x="1893888" y="4286250"/>
          <p14:tracePt t="142318" x="1893888" y="4295775"/>
          <p14:tracePt t="142331" x="1893888" y="4303713"/>
          <p14:tracePt t="142345" x="1893888" y="4313238"/>
          <p14:tracePt t="142352" x="1893888" y="4322763"/>
          <p14:tracePt t="142366" x="1884363" y="4330700"/>
          <p14:tracePt t="142383" x="1884363" y="4348163"/>
          <p14:tracePt t="142399" x="1874838" y="4375150"/>
          <p14:tracePt t="142416" x="1874838" y="4394200"/>
          <p14:tracePt t="142434" x="1866900" y="4411663"/>
          <p14:tracePt t="142449" x="1857375" y="4419600"/>
          <p14:tracePt t="142467" x="1857375" y="4438650"/>
          <p14:tracePt t="142483" x="1847850" y="4446588"/>
          <p14:tracePt t="142500" x="1847850" y="4456113"/>
          <p14:tracePt t="142516" x="1839913" y="4465638"/>
          <p14:tracePt t="142533" x="1839913" y="4473575"/>
          <p14:tracePt t="142549" x="1822450" y="4483100"/>
          <p14:tracePt t="142583" x="1812925" y="4491038"/>
          <p14:tracePt t="142599" x="1812925" y="4500563"/>
          <p14:tracePt t="142623" x="1812925" y="4510088"/>
          <p14:tracePt t="142651" x="1803400" y="4518025"/>
          <p14:tracePt t="142685" x="1803400" y="4527550"/>
          <p14:tracePt t="142699" x="1803400" y="4537075"/>
          <p14:tracePt t="142733" x="1803400" y="4545013"/>
          <p14:tracePt t="142768" x="1803400" y="4554538"/>
          <p14:tracePt t="142824" x="1803400" y="4562475"/>
          <p14:tracePt t="142844" x="1812925" y="4572000"/>
          <p14:tracePt t="142899" x="1822450" y="4572000"/>
          <p14:tracePt t="142912" x="1830388" y="4572000"/>
          <p14:tracePt t="142933" x="1839913" y="4572000"/>
          <p14:tracePt t="142947" x="1847850" y="4581525"/>
          <p14:tracePt t="142960" x="1857375" y="4589463"/>
          <p14:tracePt t="142969" x="1866900" y="4589463"/>
          <p14:tracePt t="142983" x="1874838" y="4598988"/>
          <p14:tracePt t="143001" x="1901825" y="4616450"/>
          <p14:tracePt t="143016" x="1919288" y="4625975"/>
          <p14:tracePt t="143033" x="1928813" y="4633913"/>
          <p14:tracePt t="143050" x="1946275" y="4652963"/>
          <p14:tracePt t="143083" x="1965325" y="4660900"/>
          <p14:tracePt t="143117" x="1982788" y="4660900"/>
          <p14:tracePt t="143151" x="2000250" y="4660900"/>
          <p14:tracePt t="143166" x="2017713" y="4660900"/>
          <p14:tracePt t="143183" x="2036763" y="4660900"/>
          <p14:tracePt t="143199" x="2062163" y="4660900"/>
          <p14:tracePt t="143216" x="2089150" y="4660900"/>
          <p14:tracePt t="143233" x="2116138" y="4660900"/>
          <p14:tracePt t="143249" x="2152650" y="4660900"/>
          <p14:tracePt t="143267" x="2179638" y="4660900"/>
          <p14:tracePt t="143283" x="2197100" y="4660900"/>
          <p14:tracePt t="143301" x="2214563" y="4660900"/>
          <p14:tracePt t="143333" x="2224088" y="4660900"/>
          <p14:tracePt t="143419" x="2224088" y="4652963"/>
          <p14:tracePt t="143432" x="2232025" y="4652963"/>
          <p14:tracePt t="143452" x="2232025" y="4643438"/>
          <p14:tracePt t="143492" x="2241550" y="4633913"/>
          <p14:tracePt t="143506" x="2241550" y="4625975"/>
          <p14:tracePt t="143540" x="2241550" y="4616450"/>
          <p14:tracePt t="143567" x="2241550" y="4608513"/>
          <p14:tracePt t="143587" x="2251075" y="4608513"/>
          <p14:tracePt t="143601" x="2251075" y="4598988"/>
          <p14:tracePt t="143615" x="2259013" y="4598988"/>
          <p14:tracePt t="143635" x="2259013" y="4589463"/>
          <p14:tracePt t="143642" x="2268538" y="4589463"/>
          <p14:tracePt t="143649" x="2276475" y="4581525"/>
          <p14:tracePt t="143666" x="2286000" y="4581525"/>
          <p14:tracePt t="143683" x="2295525" y="4572000"/>
          <p14:tracePt t="143710" x="2303463" y="4562475"/>
          <p14:tracePt t="143724" x="2312988" y="4562475"/>
          <p14:tracePt t="143745" x="2312988" y="4554538"/>
          <p14:tracePt t="143753" x="2312988" y="4545013"/>
          <p14:tracePt t="143766" x="2322513" y="4537075"/>
          <p14:tracePt t="143783" x="2322513" y="4527550"/>
          <p14:tracePt t="143800" x="2330450" y="4518025"/>
          <p14:tracePt t="143816" x="2330450" y="4510088"/>
          <p14:tracePt t="143832" x="2330450" y="4500563"/>
          <p14:tracePt t="143849" x="2330450" y="4491038"/>
          <p14:tracePt t="143866" x="2339975" y="4473575"/>
          <p14:tracePt t="143883" x="2357438" y="4446588"/>
          <p14:tracePt t="143900" x="2374900" y="4429125"/>
          <p14:tracePt t="143916" x="2384425" y="4411663"/>
          <p14:tracePt t="144963" x="2411413" y="4348163"/>
          <p14:tracePt t="144971" x="2438400" y="4259263"/>
          <p14:tracePt t="144983" x="2465388" y="4197350"/>
          <p14:tracePt t="145000" x="2509838" y="4108450"/>
          <p14:tracePt t="145017" x="2527300" y="4071938"/>
          <p14:tracePt t="145033" x="2536825" y="4054475"/>
          <p14:tracePt t="145050" x="2544763" y="4044950"/>
          <p14:tracePt t="145066" x="2562225" y="4027488"/>
          <p14:tracePt t="145083" x="2562225" y="4010025"/>
          <p14:tracePt t="145099" x="2589213" y="3990975"/>
          <p14:tracePt t="145116" x="2598738" y="3973513"/>
          <p14:tracePt t="145133" x="2608263" y="3956050"/>
          <p14:tracePt t="145149" x="2616200" y="3946525"/>
          <p14:tracePt t="145153" x="2616200" y="3938588"/>
          <p14:tracePt t="145167" x="2616200" y="3929063"/>
          <p14:tracePt t="145183" x="2625725" y="3919538"/>
          <p14:tracePt t="145199" x="2625725" y="3911600"/>
          <p14:tracePt t="145216" x="2625725" y="3902075"/>
          <p14:tracePt t="145291" x="2616200" y="3902075"/>
          <p14:tracePt t="145332" x="2608263" y="3902075"/>
          <p14:tracePt t="145346" x="2608263" y="3911600"/>
          <p14:tracePt t="145367" x="2598738" y="3911600"/>
          <p14:tracePt t="145387" x="2598738" y="3919538"/>
          <p14:tracePt t="145394" x="2589213" y="3919538"/>
          <p14:tracePt t="145442" x="2589213" y="3929063"/>
          <p14:tracePt t="145455" x="2589213" y="3938588"/>
          <p14:tracePt t="145488" x="2589213" y="3946525"/>
          <p14:tracePt t="145522" x="2589213" y="3956050"/>
          <p14:tracePt t="145543" x="2589213" y="3965575"/>
          <p14:tracePt t="145550" x="2589213" y="3973513"/>
          <p14:tracePt t="145563" x="2589213" y="3983038"/>
          <p14:tracePt t="145583" x="2589213" y="3990975"/>
          <p14:tracePt t="145597" x="2589213" y="4000500"/>
          <p14:tracePt t="145604" x="2589213" y="4010025"/>
          <p14:tracePt t="145617" x="2589213" y="4017963"/>
          <p14:tracePt t="145645" x="2589213" y="4027488"/>
          <p14:tracePt t="145665" x="2589213" y="4037013"/>
          <p14:tracePt t="145672" x="2589213" y="4044950"/>
          <p14:tracePt t="145692" x="2589213" y="4054475"/>
          <p14:tracePt t="145713" x="2589213" y="4062413"/>
          <p14:tracePt t="145734" x="2589213" y="4071938"/>
          <p14:tracePt t="145747" x="2598738" y="4081463"/>
          <p14:tracePt t="145782" x="2598738" y="4089400"/>
          <p14:tracePt t="145810" x="2598738" y="4098925"/>
          <p14:tracePt t="145845" x="2598738" y="4108450"/>
          <p14:tracePt t="145859" x="2608263" y="4108450"/>
          <p14:tracePt t="145866" x="2608263" y="4116388"/>
          <p14:tracePt t="145883" x="2616200" y="4116388"/>
          <p14:tracePt t="145900" x="2616200" y="4125913"/>
          <p14:tracePt t="145917" x="2616200" y="4133850"/>
          <p14:tracePt t="145935" x="2616200" y="4143375"/>
          <p14:tracePt t="145950" x="2616200" y="4152900"/>
          <p14:tracePt t="145967" x="2616200" y="4160838"/>
          <p14:tracePt t="145983" x="2616200" y="4170363"/>
          <p14:tracePt t="146002" x="2625725" y="4179888"/>
          <p14:tracePt t="146016" x="2625725" y="4187825"/>
          <p14:tracePt t="146033" x="2633663" y="4205288"/>
          <p14:tracePt t="146049" x="2633663" y="4224338"/>
          <p14:tracePt t="146066" x="2643188" y="4241800"/>
          <p14:tracePt t="146083" x="2652713" y="4259263"/>
          <p14:tracePt t="146099" x="2652713" y="4268788"/>
          <p14:tracePt t="146133" x="2652713" y="4276725"/>
          <p14:tracePt t="146149" x="2652713" y="4286250"/>
          <p14:tracePt t="146405" x="2652713" y="4295775"/>
          <p14:tracePt t="146440" x="2643188" y="4295775"/>
          <p14:tracePt t="146460" x="2633663" y="4295775"/>
          <p14:tracePt t="146474" x="2625725" y="4295775"/>
          <p14:tracePt t="146494" x="2616200" y="4295775"/>
          <p14:tracePt t="146508" x="2608263" y="4295775"/>
          <p14:tracePt t="146516" x="2598738" y="4295775"/>
          <p14:tracePt t="146533" x="2589213" y="4295775"/>
          <p14:tracePt t="146562" x="2581275" y="4295775"/>
          <p14:tracePt t="146656" x="2589213" y="4295775"/>
          <p14:tracePt t="146677" x="2598738" y="4303713"/>
          <p14:tracePt t="146691" x="2608263" y="4303713"/>
          <p14:tracePt t="146725" x="2616200" y="4313238"/>
          <p14:tracePt t="146738" x="2616200" y="4322763"/>
          <p14:tracePt t="146759" x="2625725" y="4330700"/>
          <p14:tracePt t="146773" x="2625725" y="4348163"/>
          <p14:tracePt t="146787" x="2633663" y="4357688"/>
          <p14:tracePt t="146794" x="2633663" y="4367213"/>
          <p14:tracePt t="146800" x="2633663" y="4375150"/>
          <p14:tracePt t="146816" x="2643188" y="4402138"/>
          <p14:tracePt t="146832" x="2643188" y="4419600"/>
          <p14:tracePt t="146849" x="2652713" y="4438650"/>
          <p14:tracePt t="146866" x="2660650" y="4456113"/>
          <p14:tracePt t="146883" x="2660650" y="4473575"/>
          <p14:tracePt t="146899" x="2660650" y="4483100"/>
          <p14:tracePt t="146917" x="2660650" y="4500563"/>
          <p14:tracePt t="146933" x="2660650" y="4510088"/>
          <p14:tracePt t="146950" x="2660650" y="4518025"/>
          <p14:tracePt t="146966" x="2670175" y="4527550"/>
          <p14:tracePt t="146983" x="2670175" y="4537075"/>
          <p14:tracePt t="146999" x="2679700" y="4545013"/>
          <p14:tracePt t="147016" x="2679700" y="4554538"/>
          <p14:tracePt t="147049" x="2687638" y="4562475"/>
          <p14:tracePt t="147068" x="2697163" y="4581525"/>
          <p14:tracePt t="147083" x="2697163" y="4589463"/>
          <p14:tracePt t="147099" x="2705100" y="4598988"/>
          <p14:tracePt t="147116" x="2705100" y="4608513"/>
          <p14:tracePt t="147133" x="2705100" y="4616450"/>
          <p14:tracePt t="147150" x="2705100" y="4625975"/>
          <p14:tracePt t="147166" x="2714625" y="4625975"/>
          <p14:tracePt t="147183" x="2714625" y="4633913"/>
          <p14:tracePt t="147212" x="2714625" y="4643438"/>
          <p14:tracePt t="147246" x="2714625" y="4652963"/>
          <p14:tracePt t="147260" x="2714625" y="4660900"/>
          <p14:tracePt t="147273" x="2724150" y="4660900"/>
          <p14:tracePt t="147294" x="2724150" y="4670425"/>
          <p14:tracePt t="147307" x="2732088" y="4670425"/>
          <p14:tracePt t="147321" x="2741613" y="4679950"/>
          <p14:tracePt t="147349" x="2751138" y="4679950"/>
          <p14:tracePt t="147356" x="2751138" y="4687888"/>
          <p14:tracePt t="147369" x="2751138" y="4697413"/>
          <p14:tracePt t="147403" x="2759075" y="4705350"/>
          <p14:tracePt t="147438" x="2759075" y="4714875"/>
          <p14:tracePt t="147446" x="2768600" y="4714875"/>
          <p14:tracePt t="147458" x="2776538" y="4714875"/>
          <p14:tracePt t="147499" x="2786063" y="4724400"/>
          <p14:tracePt t="147526" x="2795588" y="4732338"/>
          <p14:tracePt t="147547" x="2803525" y="4732338"/>
          <p14:tracePt t="147556" x="2813050" y="4732338"/>
          <p14:tracePt t="147573" x="2822575" y="4741863"/>
          <p14:tracePt t="147587" x="2830513" y="4741863"/>
          <p14:tracePt t="147600" x="2840038" y="4741863"/>
          <p14:tracePt t="147616" x="2847975" y="4751388"/>
          <p14:tracePt t="147632" x="2857500" y="4751388"/>
          <p14:tracePt t="147649" x="2867025" y="4751388"/>
          <p14:tracePt t="147666" x="2884488" y="4751388"/>
          <p14:tracePt t="147682" x="2911475" y="4751388"/>
          <p14:tracePt t="147699" x="2919413" y="4751388"/>
          <p14:tracePt t="147716" x="2928938" y="4751388"/>
          <p14:tracePt t="147732" x="2946400" y="4751388"/>
          <p14:tracePt t="147749" x="2955925" y="4751388"/>
          <p14:tracePt t="147782" x="2965450" y="4751388"/>
          <p14:tracePt t="147807" x="2973388" y="4751388"/>
          <p14:tracePt t="147901" x="2982913" y="4751388"/>
          <p14:tracePt t="148032" x="2990850" y="4741863"/>
          <p14:tracePt t="148066" x="2990850" y="4732338"/>
          <p14:tracePt t="148080" x="2990850" y="4724400"/>
          <p14:tracePt t="148107" x="2990850" y="4714875"/>
          <p14:tracePt t="148141" x="2990850" y="4705350"/>
          <p14:tracePt t="148422" x="2990850" y="4697413"/>
          <p14:tracePt t="148443" x="2990850" y="4687888"/>
          <p14:tracePt t="148483" x="2990850" y="4679950"/>
          <p14:tracePt t="148510" x="2990850" y="4670425"/>
          <p14:tracePt t="148518" x="3000375" y="4670425"/>
          <p14:tracePt t="148533" x="3009900" y="4670425"/>
          <p14:tracePt t="148550" x="3054350" y="4660900"/>
          <p14:tracePt t="150212" x="3054350" y="4625975"/>
          <p14:tracePt t="150220" x="3044825" y="4598988"/>
          <p14:tracePt t="150233" x="3027363" y="4572000"/>
          <p14:tracePt t="150250" x="3017838" y="4537075"/>
          <p14:tracePt t="150266" x="3009900" y="4491038"/>
          <p14:tracePt t="150283" x="3009900" y="4465638"/>
          <p14:tracePt t="150300" x="3009900" y="4429125"/>
          <p14:tracePt t="150316" x="3009900" y="4411663"/>
          <p14:tracePt t="150334" x="3009900" y="4375150"/>
          <p14:tracePt t="150350" x="3017838" y="4340225"/>
          <p14:tracePt t="150366" x="3036888" y="4313238"/>
          <p14:tracePt t="150383" x="3044825" y="4268788"/>
          <p14:tracePt t="150400" x="3044825" y="4241800"/>
          <p14:tracePt t="150416" x="3054350" y="4197350"/>
          <p14:tracePt t="150433" x="3062288" y="4179888"/>
          <p14:tracePt t="150451" x="3062288" y="4152900"/>
          <p14:tracePt t="150466" x="3062288" y="4143375"/>
          <p14:tracePt t="150483" x="3062288" y="4133850"/>
          <p14:tracePt t="150506" x="3062288" y="4125913"/>
          <p14:tracePt t="150593" x="3062288" y="4133850"/>
          <p14:tracePt t="150607" x="3062288" y="4143375"/>
          <p14:tracePt t="150635" x="3062288" y="4152900"/>
          <p14:tracePt t="150648" x="3062288" y="4160838"/>
          <p14:tracePt t="150661" x="3062288" y="4170363"/>
          <p14:tracePt t="150669" x="3054350" y="4170363"/>
          <p14:tracePt t="150682" x="3054350" y="4179888"/>
          <p14:tracePt t="150699" x="3044825" y="4205288"/>
          <p14:tracePt t="150716" x="3044825" y="4224338"/>
          <p14:tracePt t="150732" x="3054350" y="4241800"/>
          <p14:tracePt t="150749" x="3054350" y="4259263"/>
          <p14:tracePt t="150766" x="3054350" y="4276725"/>
          <p14:tracePt t="150782" x="3054350" y="4286250"/>
          <p14:tracePt t="150799" x="3054350" y="4303713"/>
          <p14:tracePt t="150816" x="3054350" y="4322763"/>
          <p14:tracePt t="150834" x="3062288" y="4340225"/>
          <p14:tracePt t="150849" x="3062288" y="4357688"/>
          <p14:tracePt t="150867" x="3062288" y="4367213"/>
          <p14:tracePt t="150883" x="3062288" y="4375150"/>
          <p14:tracePt t="150900" x="3071813" y="4394200"/>
          <p14:tracePt t="150916" x="3081338" y="4429125"/>
          <p14:tracePt t="150933" x="3081338" y="4456113"/>
          <p14:tracePt t="150950" x="3081338" y="4473575"/>
          <p14:tracePt t="150966" x="3081338" y="4510088"/>
          <p14:tracePt t="150984" x="3081338" y="4527550"/>
          <p14:tracePt t="151000" x="3081338" y="4537075"/>
          <p14:tracePt t="151017" x="3081338" y="4545013"/>
          <p14:tracePt t="151033" x="3089275" y="4554538"/>
          <p14:tracePt t="151067" x="3098800" y="4554538"/>
          <p14:tracePt t="151101" x="3108325" y="4554538"/>
          <p14:tracePt t="151115" x="3116263" y="4554538"/>
          <p14:tracePt t="151128" x="3116263" y="4545013"/>
          <p14:tracePt t="151136" x="3116263" y="4537075"/>
          <p14:tracePt t="151149" x="3125788" y="4527550"/>
          <p14:tracePt t="151166" x="3125788" y="4518025"/>
          <p14:tracePt t="151183" x="3133725" y="4510088"/>
          <p14:tracePt t="151200" x="3133725" y="4500563"/>
          <p14:tracePt t="151216" x="3143250" y="4491038"/>
          <p14:tracePt t="151233" x="3152775" y="4491038"/>
          <p14:tracePt t="151250" x="3152775" y="4483100"/>
          <p14:tracePt t="151266" x="3160713" y="4483100"/>
          <p14:tracePt t="151284" x="3170238" y="4473575"/>
          <p14:tracePt t="151299" x="3179763" y="4465638"/>
          <p14:tracePt t="151316" x="3197225" y="4465638"/>
          <p14:tracePt t="151333" x="3214688" y="4465638"/>
          <p14:tracePt t="151349" x="3224213" y="4456113"/>
          <p14:tracePt t="151367" x="3251200" y="4456113"/>
          <p14:tracePt t="151400" x="3259138" y="4456113"/>
          <p14:tracePt t="151416" x="3268663" y="4456113"/>
          <p14:tracePt t="151436" x="3276600" y="4456113"/>
          <p14:tracePt t="151456" x="3286125" y="4456113"/>
          <p14:tracePt t="151530" x="3295650" y="4456113"/>
          <p14:tracePt t="151565" x="3303588" y="4456113"/>
          <p14:tracePt t="151625" x="3303588" y="4446588"/>
          <p14:tracePt t="151660" x="3303588" y="4438650"/>
          <p14:tracePt t="151673" x="3303588" y="4429125"/>
          <p14:tracePt t="151687" x="3303588" y="4419600"/>
          <p14:tracePt t="151701" x="3303588" y="4411663"/>
          <p14:tracePt t="151714" x="3303588" y="4402138"/>
          <p14:tracePt t="151721" x="3303588" y="4394200"/>
          <p14:tracePt t="151742" x="3303588" y="4384675"/>
          <p14:tracePt t="151756" x="3303588" y="4375150"/>
          <p14:tracePt t="151790" x="3313113" y="4367213"/>
          <p14:tracePt t="151804" x="3322638" y="4357688"/>
          <p14:tracePt t="151831" x="3330575" y="4357688"/>
          <p14:tracePt t="151838" x="3330575" y="4348163"/>
          <p14:tracePt t="151852" x="3340100" y="4340225"/>
          <p14:tracePt t="151867" x="3357563" y="4340225"/>
          <p14:tracePt t="151883" x="3367088" y="4322763"/>
          <p14:tracePt t="151901" x="3384550" y="4313238"/>
          <p14:tracePt t="151916" x="3402013" y="4295775"/>
          <p14:tracePt t="151934" x="3438525" y="4268788"/>
          <p14:tracePt t="151949" x="3446463" y="4251325"/>
          <p14:tracePt t="151966" x="3465513" y="4241800"/>
          <p14:tracePt t="151983" x="3482975" y="4232275"/>
          <p14:tracePt t="151999" x="3490913" y="4214813"/>
          <p14:tracePt t="152016" x="3509963" y="4214813"/>
          <p14:tracePt t="152033" x="3509963" y="4205288"/>
          <p14:tracePt t="152050" x="3517900" y="4205288"/>
          <p14:tracePt t="152160" x="3517900" y="4214813"/>
          <p14:tracePt t="152168" x="3517900" y="4224338"/>
          <p14:tracePt t="152183" x="3517900" y="4232275"/>
          <p14:tracePt t="152201" x="3517900" y="4268788"/>
          <p14:tracePt t="152216" x="3517900" y="4276725"/>
          <p14:tracePt t="152233" x="3517900" y="4303713"/>
          <p14:tracePt t="152250" x="3509963" y="4330700"/>
          <p14:tracePt t="152266" x="3509963" y="4357688"/>
          <p14:tracePt t="152283" x="3509963" y="4384675"/>
          <p14:tracePt t="152300" x="3500438" y="4394200"/>
          <p14:tracePt t="152316" x="3500438" y="4411663"/>
          <p14:tracePt t="152333" x="3490913" y="4419600"/>
          <p14:tracePt t="152350" x="3490913" y="4429125"/>
          <p14:tracePt t="152366" x="3490913" y="4446588"/>
          <p14:tracePt t="152383" x="3482975" y="4456113"/>
          <p14:tracePt t="152400" x="3482975" y="4465638"/>
          <p14:tracePt t="152416" x="3473450" y="4465638"/>
          <p14:tracePt t="152433" x="3473450" y="4473575"/>
          <p14:tracePt t="152450" x="3473450" y="4483100"/>
          <p14:tracePt t="152467" x="3473450" y="4491038"/>
          <p14:tracePt t="152483" x="3473450" y="4500563"/>
          <p14:tracePt t="152516" x="3473450" y="4510088"/>
          <p14:tracePt t="152583" x="3473450" y="4518025"/>
          <p14:tracePt t="152597" x="3473450" y="4527550"/>
          <p14:tracePt t="152638" x="3482975" y="4537075"/>
          <p14:tracePt t="152692" x="3490913" y="4537075"/>
          <p14:tracePt t="152726" x="3490913" y="4545013"/>
          <p14:tracePt t="152864" x="3500438" y="4545013"/>
          <p14:tracePt t="153329" x="3509963" y="4545013"/>
          <p14:tracePt t="153350" x="3509963" y="4537075"/>
          <p14:tracePt t="153377" x="3509963" y="4527550"/>
          <p14:tracePt t="153385" x="3517900" y="4527550"/>
          <p14:tracePt t="153573" x="3517900" y="4537075"/>
          <p14:tracePt t="153615" x="3509963" y="4537075"/>
          <p14:tracePt t="153621" x="3509963" y="4545013"/>
          <p14:tracePt t="153655" x="3509963" y="4554538"/>
          <p14:tracePt t="153669" x="3509963" y="4562475"/>
          <p14:tracePt t="153711" x="3509963" y="4572000"/>
          <p14:tracePt t="153752" x="3509963" y="4581525"/>
          <p14:tracePt t="153774" x="3517900" y="4589463"/>
          <p14:tracePt t="153781" x="3517900" y="4598988"/>
          <p14:tracePt t="153789" x="3527425" y="4598988"/>
          <p14:tracePt t="153800" x="3536950" y="4608513"/>
          <p14:tracePt t="153816" x="3544888" y="4616450"/>
          <p14:tracePt t="153834" x="3544888" y="4633913"/>
          <p14:tracePt t="153850" x="3554413" y="4643438"/>
          <p14:tracePt t="153866" x="3562350" y="4643438"/>
          <p14:tracePt t="153883" x="3571875" y="4652963"/>
          <p14:tracePt t="153979" x="3581400" y="4652963"/>
          <p14:tracePt t="154314" x="3581400" y="4643438"/>
          <p14:tracePt t="154328" x="3571875" y="4643438"/>
          <p14:tracePt t="154341" x="3571875" y="4633913"/>
          <p14:tracePt t="154375" x="3562350" y="4633913"/>
          <p14:tracePt t="154471" x="3554413" y="4633913"/>
          <p14:tracePt t="154840" x="3554413" y="4625975"/>
          <p14:tracePt t="154853" x="3544888" y="4616450"/>
          <p14:tracePt t="154874" x="3544888" y="4608513"/>
          <p14:tracePt t="154887" x="3536950" y="4598988"/>
          <p14:tracePt t="154895" x="3536950" y="4589463"/>
          <p14:tracePt t="154908" x="3536950" y="4581525"/>
          <p14:tracePt t="154916" x="3527425" y="4581525"/>
          <p14:tracePt t="154933" x="3527425" y="4572000"/>
          <p14:tracePt t="154950" x="3517900" y="4554538"/>
          <p14:tracePt t="154966" x="3509963" y="4545013"/>
          <p14:tracePt t="154983" x="3500438" y="4537075"/>
          <p14:tracePt t="155000" x="3465513" y="4527550"/>
          <p14:tracePt t="155016" x="3348038" y="4483100"/>
          <p14:tracePt t="155033" x="3268663" y="4465638"/>
          <p14:tracePt t="155051" x="3205163" y="4446588"/>
          <p14:tracePt t="155066" x="3179763" y="4446588"/>
          <p14:tracePt t="155083" x="3160713" y="4438650"/>
          <p14:tracePt t="155100" x="3133725" y="4429125"/>
          <p14:tracePt t="155116" x="3108325" y="4419600"/>
          <p14:tracePt t="155133" x="3081338" y="4402138"/>
          <p14:tracePt t="155150" x="3054350" y="4394200"/>
          <p14:tracePt t="155154" x="3036888" y="4375150"/>
          <p14:tracePt t="155167" x="2990850" y="4367213"/>
          <p14:tracePt t="155183" x="2955925" y="4348163"/>
          <p14:tracePt t="155200" x="2928938" y="4340225"/>
          <p14:tracePt t="155216" x="2874963" y="4330700"/>
          <p14:tracePt t="155233" x="2840038" y="4313238"/>
          <p14:tracePt t="155249" x="2776538" y="4303713"/>
          <p14:tracePt t="155266" x="2751138" y="4303713"/>
          <p14:tracePt t="155283" x="2705100" y="4303713"/>
          <p14:tracePt t="155300" x="2687638" y="4303713"/>
          <p14:tracePt t="155317" x="2660650" y="4303713"/>
          <p14:tracePt t="155333" x="2652713" y="4303713"/>
          <p14:tracePt t="155349" x="2643188" y="4303713"/>
          <p14:tracePt t="155366" x="2625725" y="4303713"/>
          <p14:tracePt t="155400" x="2616200" y="4303713"/>
          <p14:tracePt t="155762" x="2625725" y="4303713"/>
          <p14:tracePt t="155775" x="2633663" y="4303713"/>
          <p14:tracePt t="155811" x="2643188" y="4303713"/>
          <p14:tracePt t="155831" x="2652713" y="4303713"/>
          <p14:tracePt t="155865" x="2660650" y="4303713"/>
          <p14:tracePt t="155872" x="2670175" y="4303713"/>
          <p14:tracePt t="155903" x="2679700" y="4303713"/>
          <p14:tracePt t="155921" x="2687638" y="4303713"/>
          <p14:tracePt t="155940" x="2687638" y="4313238"/>
          <p14:tracePt t="155948" x="2697163" y="4313238"/>
          <p14:tracePt t="155981" x="2705100" y="4313238"/>
          <p14:tracePt t="155995" x="2714625" y="4313238"/>
          <p14:tracePt t="156022" x="2714625" y="4322763"/>
          <p14:tracePt t="156399" x="2724150" y="4322763"/>
          <p14:tracePt t="156412" x="2732088" y="4322763"/>
          <p14:tracePt t="156433" x="2741613" y="4313238"/>
          <p14:tracePt t="156440" x="2751138" y="4313238"/>
          <p14:tracePt t="156450" x="2751138" y="4303713"/>
          <p14:tracePt t="156466" x="2768600" y="4303713"/>
          <p14:tracePt t="156483" x="2768600" y="4295775"/>
          <p14:tracePt t="156500" x="2786063" y="4295775"/>
          <p14:tracePt t="156516" x="2795588" y="4286250"/>
          <p14:tracePt t="156534" x="2822575" y="4286250"/>
          <p14:tracePt t="156550" x="2840038" y="4286250"/>
          <p14:tracePt t="156566" x="2857500" y="4276725"/>
          <p14:tracePt t="156582" x="2884488" y="4268788"/>
          <p14:tracePt t="156599" x="2901950" y="4268788"/>
          <p14:tracePt t="156616" x="2928938" y="4268788"/>
          <p14:tracePt t="156632" x="2955925" y="4259263"/>
          <p14:tracePt t="156649" x="2965450" y="4259263"/>
          <p14:tracePt t="156651" x="2982913" y="4259263"/>
          <p14:tracePt t="156666" x="2990850" y="4259263"/>
          <p14:tracePt t="156682" x="3009900" y="4259263"/>
          <p14:tracePt t="156699" x="3036888" y="4259263"/>
          <p14:tracePt t="156716" x="3062288" y="4259263"/>
          <p14:tracePt t="156732" x="3108325" y="4268788"/>
          <p14:tracePt t="156749" x="3125788" y="4276725"/>
          <p14:tracePt t="156766" x="3152775" y="4276725"/>
          <p14:tracePt t="156782" x="3170238" y="4286250"/>
          <p14:tracePt t="156800" x="3197225" y="4295775"/>
          <p14:tracePt t="156816" x="3214688" y="4303713"/>
          <p14:tracePt t="156833" x="3224213" y="4303713"/>
          <p14:tracePt t="156849" x="3241675" y="4313238"/>
          <p14:tracePt t="156866" x="3251200" y="4322763"/>
          <p14:tracePt t="156883" x="3259138" y="4330700"/>
          <p14:tracePt t="156899" x="3259138" y="4340225"/>
          <p14:tracePt t="156917" x="3268663" y="4348163"/>
          <p14:tracePt t="156933" x="3276600" y="4348163"/>
          <p14:tracePt t="156950" x="3286125" y="4367213"/>
          <p14:tracePt t="156966" x="3303588" y="4375150"/>
          <p14:tracePt t="156983" x="3303588" y="4384675"/>
          <p14:tracePt t="156999" x="3322638" y="4384675"/>
          <p14:tracePt t="157016" x="3340100" y="4394200"/>
          <p14:tracePt t="157033" x="3348038" y="4402138"/>
          <p14:tracePt t="157049" x="3357563" y="4402138"/>
          <p14:tracePt t="157066" x="3367088" y="4411663"/>
          <p14:tracePt t="157083" x="3375025" y="4411663"/>
          <p14:tracePt t="157100" x="3384550" y="4411663"/>
          <p14:tracePt t="157117" x="3394075" y="4411663"/>
          <p14:tracePt t="157143" x="3402013" y="4411663"/>
          <p14:tracePt t="157301" x="3402013" y="4402138"/>
          <p14:tracePt t="157314" x="3402013" y="4394200"/>
          <p14:tracePt t="157321" x="3394075" y="4394200"/>
          <p14:tracePt t="157334" x="3394075" y="4384675"/>
          <p14:tracePt t="157349" x="3384550" y="4375150"/>
          <p14:tracePt t="157367" x="3375025" y="4357688"/>
          <p14:tracePt t="157383" x="3375025" y="4348163"/>
          <p14:tracePt t="157400" x="3367088" y="4340225"/>
          <p14:tracePt t="157416" x="3367088" y="4330700"/>
          <p14:tracePt t="157433" x="3357563" y="4322763"/>
          <p14:tracePt t="157451" x="3357563" y="4313238"/>
          <p14:tracePt t="157491" x="3348038" y="4313238"/>
          <p14:tracePt t="157599" x="3340100" y="4313238"/>
          <p14:tracePt t="157647" x="3340100" y="4322763"/>
          <p14:tracePt t="157681" x="3340100" y="4330700"/>
          <p14:tracePt t="157695" x="3340100" y="4340225"/>
          <p14:tracePt t="157729" x="3340100" y="4348163"/>
          <p14:tracePt t="157800" x="3340100" y="4357688"/>
          <p14:tracePt t="158811" x="3330575" y="4357688"/>
          <p14:tracePt t="158845" x="3322638" y="4357688"/>
          <p14:tracePt t="158859" x="3313113" y="4357688"/>
          <p14:tracePt t="158879" x="3303588" y="4357688"/>
          <p14:tracePt t="158893" x="3295650" y="4357688"/>
          <p14:tracePt t="158907" x="3276600" y="4357688"/>
          <p14:tracePt t="158920" x="3268663" y="4357688"/>
          <p14:tracePt t="158934" x="3251200" y="4357688"/>
          <p14:tracePt t="158949" x="3241675" y="4357688"/>
          <p14:tracePt t="158967" x="3214688" y="4357688"/>
          <p14:tracePt t="158983" x="3187700" y="4357688"/>
          <p14:tracePt t="159000" x="3170238" y="4367213"/>
          <p14:tracePt t="159016" x="3133725" y="4375150"/>
          <p14:tracePt t="159033" x="3108325" y="4375150"/>
          <p14:tracePt t="159049" x="3071813" y="4384675"/>
          <p14:tracePt t="159066" x="3036888" y="4394200"/>
          <p14:tracePt t="159084" x="3000375" y="4402138"/>
          <p14:tracePt t="159100" x="2965450" y="4402138"/>
          <p14:tracePt t="159117" x="2919413" y="4411663"/>
          <p14:tracePt t="159133" x="2847975" y="4419600"/>
          <p14:tracePt t="159150" x="2795588" y="4419600"/>
          <p14:tracePt t="159154" x="2768600" y="4419600"/>
          <p14:tracePt t="159166" x="2714625" y="4419600"/>
          <p14:tracePt t="159183" x="2679700" y="4419600"/>
          <p14:tracePt t="159200" x="2652713" y="4419600"/>
          <p14:tracePt t="159216" x="2616200" y="4419600"/>
          <p14:tracePt t="159234" x="2589213" y="4411663"/>
          <p14:tracePt t="159250" x="2581275" y="4411663"/>
          <p14:tracePt t="159266" x="2562225" y="4402138"/>
          <p14:tracePt t="159283" x="2562225" y="4394200"/>
          <p14:tracePt t="159300" x="2554288" y="4394200"/>
          <p14:tracePt t="159316" x="2554288" y="4384675"/>
          <p14:tracePt t="159333" x="2554288" y="4375150"/>
          <p14:tracePt t="159420" x="2544763" y="4375150"/>
          <p14:tracePt t="159454" x="2536825" y="4375150"/>
          <p14:tracePt t="159468" x="2527300" y="4375150"/>
          <p14:tracePt t="159500" x="2517775" y="4375150"/>
          <p14:tracePt t="159513" x="2517775" y="4384675"/>
          <p14:tracePt t="159527" x="2509838" y="4384675"/>
          <p14:tracePt t="159534" x="2509838" y="4394200"/>
          <p14:tracePt t="159549" x="2500313" y="4402138"/>
          <p14:tracePt t="159566" x="2500313" y="4411663"/>
          <p14:tracePt t="159582" x="2490788" y="4419600"/>
          <p14:tracePt t="159599" x="2490788" y="4429125"/>
          <p14:tracePt t="159616" x="2490788" y="4446588"/>
          <p14:tracePt t="159632" x="2490788" y="4456113"/>
          <p14:tracePt t="159649" x="2500313" y="4465638"/>
          <p14:tracePt t="159666" x="2500313" y="4473575"/>
          <p14:tracePt t="159682" x="2509838" y="4483100"/>
          <p14:tracePt t="159699" x="2509838" y="4500563"/>
          <p14:tracePt t="159716" x="2517775" y="4510088"/>
          <p14:tracePt t="159732" x="2517775" y="4518025"/>
          <p14:tracePt t="159749" x="2517775" y="4545013"/>
          <p14:tracePt t="159766" x="2517775" y="4562475"/>
          <p14:tracePt t="159782" x="2536825" y="4598988"/>
          <p14:tracePt t="159799" x="2536825" y="4616450"/>
          <p14:tracePt t="159816" x="2544763" y="4625975"/>
          <p14:tracePt t="159833" x="2554288" y="4643438"/>
          <p14:tracePt t="159849" x="2554288" y="4660900"/>
          <p14:tracePt t="159866" x="2562225" y="4670425"/>
          <p14:tracePt t="159883" x="2562225" y="4679950"/>
          <p14:tracePt t="159900" x="2562225" y="4687888"/>
          <p14:tracePt t="159921" x="2562225" y="4697413"/>
          <p14:tracePt t="159933" x="2571750" y="4697413"/>
          <p14:tracePt t="159953" x="2571750" y="4705350"/>
          <p14:tracePt t="159967" x="2571750" y="4714875"/>
          <p14:tracePt t="159994" x="2581275" y="4714875"/>
          <p14:tracePt t="160003" x="2581275" y="4724400"/>
          <p14:tracePt t="160016" x="2589213" y="4724400"/>
          <p14:tracePt t="160034" x="2589213" y="4732338"/>
          <p14:tracePt t="160054" x="2598738" y="4732338"/>
          <p14:tracePt t="160066" x="2598738" y="4741863"/>
          <p14:tracePt t="160083" x="2608263" y="4751388"/>
          <p14:tracePt t="160099" x="2625725" y="4759325"/>
          <p14:tracePt t="160116" x="2633663" y="4759325"/>
          <p14:tracePt t="160132" x="2643188" y="4759325"/>
          <p14:tracePt t="160149" x="2652713" y="4759325"/>
          <p14:tracePt t="160151" x="2660650" y="4759325"/>
          <p14:tracePt t="160166" x="2670175" y="4751388"/>
          <p14:tracePt t="160183" x="2687638" y="4741863"/>
          <p14:tracePt t="160199" x="2697163" y="4732338"/>
          <p14:tracePt t="160216" x="2705100" y="4732338"/>
          <p14:tracePt t="160232" x="2714625" y="4724400"/>
          <p14:tracePt t="160250" x="2724150" y="4714875"/>
          <p14:tracePt t="160266" x="2724150" y="4705350"/>
          <p14:tracePt t="160283" x="2732088" y="4687888"/>
          <p14:tracePt t="160301" x="2741613" y="4670425"/>
          <p14:tracePt t="160316" x="2741613" y="4652963"/>
          <p14:tracePt t="160333" x="2741613" y="4633913"/>
          <p14:tracePt t="160350" x="2741613" y="4616450"/>
          <p14:tracePt t="160366" x="2741613" y="4598988"/>
          <p14:tracePt t="160383" x="2741613" y="4589463"/>
          <p14:tracePt t="160399" x="2741613" y="4581525"/>
          <p14:tracePt t="160417" x="2741613" y="4562475"/>
          <p14:tracePt t="160433" x="2741613" y="4554538"/>
          <p14:tracePt t="160451" x="2732088" y="4545013"/>
          <p14:tracePt t="160486" x="2732088" y="4537075"/>
          <p14:tracePt t="160499" x="2724150" y="4527550"/>
          <p14:tracePt t="160516" x="2714625" y="4527550"/>
          <p14:tracePt t="160533" x="2714625" y="4518025"/>
          <p14:tracePt t="160566" x="2705100" y="4510088"/>
          <p14:tracePt t="160594" x="2697163" y="4500563"/>
          <p14:tracePt t="160607" x="2697163" y="4491038"/>
          <p14:tracePt t="160634" x="2687638" y="4491038"/>
          <p14:tracePt t="160642" x="2687638" y="4483100"/>
          <p14:tracePt t="160655" x="2679700" y="4483100"/>
          <p14:tracePt t="160668" x="2679700" y="4473575"/>
          <p14:tracePt t="160689" x="2670175" y="4473575"/>
          <p14:tracePt t="160778" x="2660650" y="4473575"/>
          <p14:tracePt t="160821" x="2652713" y="4473575"/>
          <p14:tracePt t="160842" x="2643188" y="4473575"/>
          <p14:tracePt t="160875" x="2633663" y="4473575"/>
          <p14:tracePt t="160903" x="2625725" y="4473575"/>
          <p14:tracePt t="160923" x="2616200" y="4473575"/>
          <p14:tracePt t="160937" x="2608263" y="4473575"/>
          <p14:tracePt t="160951" x="2598738" y="4473575"/>
          <p14:tracePt t="160985" x="2589213" y="4473575"/>
          <p14:tracePt t="160998" x="2589213" y="4483100"/>
          <p14:tracePt t="161019" x="2581275" y="4483100"/>
          <p14:tracePt t="161034" x="2571750" y="4491038"/>
          <p14:tracePt t="161041" x="2571750" y="4500563"/>
          <p14:tracePt t="161053" x="2571750" y="4510088"/>
          <p14:tracePt t="161068" x="2571750" y="4518025"/>
          <p14:tracePt t="161083" x="2571750" y="4527550"/>
          <p14:tracePt t="161100" x="2571750" y="4545013"/>
          <p14:tracePt t="161116" x="2571750" y="4562475"/>
          <p14:tracePt t="161133" x="2571750" y="4572000"/>
          <p14:tracePt t="161150" x="2571750" y="4589463"/>
          <p14:tracePt t="161166" x="2571750" y="4598988"/>
          <p14:tracePt t="161183" x="2571750" y="4608513"/>
          <p14:tracePt t="161200" x="2571750" y="4616450"/>
          <p14:tracePt t="161218" x="2571750" y="4625975"/>
          <p14:tracePt t="161233" x="2571750" y="4633913"/>
          <p14:tracePt t="161250" x="2571750" y="4643438"/>
          <p14:tracePt t="161266" x="2571750" y="4652963"/>
          <p14:tracePt t="161283" x="2571750" y="4660900"/>
          <p14:tracePt t="161299" x="2571750" y="4679950"/>
          <p14:tracePt t="161316" x="2581275" y="4679950"/>
          <p14:tracePt t="161333" x="2581275" y="4687888"/>
          <p14:tracePt t="161350" x="2589213" y="4687888"/>
          <p14:tracePt t="161366" x="2589213" y="4697413"/>
          <p14:tracePt t="161383" x="2598738" y="4697413"/>
          <p14:tracePt t="161402" x="2608263" y="4697413"/>
          <p14:tracePt t="161416" x="2616200" y="4697413"/>
          <p14:tracePt t="161433" x="2625725" y="4697413"/>
          <p14:tracePt t="161450" x="2643188" y="4697413"/>
          <p14:tracePt t="161466" x="2660650" y="4697413"/>
          <p14:tracePt t="161482" x="2679700" y="4687888"/>
          <p14:tracePt t="161499" x="2687638" y="4670425"/>
          <p14:tracePt t="161516" x="2714625" y="4660900"/>
          <p14:tracePt t="161533" x="2724150" y="4643438"/>
          <p14:tracePt t="161550" x="2732088" y="4633913"/>
          <p14:tracePt t="161566" x="2741613" y="4616450"/>
          <p14:tracePt t="161582" x="2741613" y="4608513"/>
          <p14:tracePt t="161599" x="2741613" y="4581525"/>
          <p14:tracePt t="161616" x="2741613" y="4572000"/>
          <p14:tracePt t="161632" x="2741613" y="4554538"/>
          <p14:tracePt t="161649" x="2741613" y="4545013"/>
          <p14:tracePt t="161666" x="2741613" y="4537075"/>
          <p14:tracePt t="161682" x="2741613" y="4527550"/>
          <p14:tracePt t="161699" x="2741613" y="4518025"/>
          <p14:tracePt t="161721" x="2741613" y="4510088"/>
          <p14:tracePt t="161749" x="2741613" y="4500563"/>
          <p14:tracePt t="161755" x="2732088" y="4500563"/>
          <p14:tracePt t="161776" x="2724150" y="4500563"/>
          <p14:tracePt t="161783" x="2724150" y="4491038"/>
          <p14:tracePt t="161812" x="2714625" y="4491038"/>
          <p14:tracePt t="161820" x="2714625" y="4483100"/>
          <p14:tracePt t="161833" x="2714625" y="4473575"/>
          <p14:tracePt t="161850" x="2705100" y="4473575"/>
          <p14:tracePt t="161868" x="2697163" y="4465638"/>
          <p14:tracePt t="161883" x="2687638" y="4465638"/>
          <p14:tracePt t="161900" x="2679700" y="4456113"/>
          <p14:tracePt t="161933" x="2670175" y="4456113"/>
          <p14:tracePt t="161963" x="2660650" y="4456113"/>
          <p14:tracePt t="161976" x="2652713" y="4456113"/>
          <p14:tracePt t="161997" x="2652713" y="4446588"/>
          <p14:tracePt t="162011" x="2643188" y="4446588"/>
          <p14:tracePt t="162018" x="2643188" y="4438650"/>
          <p14:tracePt t="162044" x="2633663" y="4438650"/>
          <p14:tracePt t="162059" x="2625725" y="4438650"/>
          <p14:tracePt t="162066" x="2616200" y="4438650"/>
          <p14:tracePt t="162085" x="2608263" y="4438650"/>
          <p14:tracePt t="162113" x="2598738" y="4438650"/>
          <p14:tracePt t="162134" x="2589213" y="4438650"/>
          <p14:tracePt t="162147" x="2581275" y="4446588"/>
          <p14:tracePt t="162161" x="2581275" y="4456113"/>
          <p14:tracePt t="162170" x="2571750" y="4456113"/>
          <p14:tracePt t="162183" x="2571750" y="4465638"/>
          <p14:tracePt t="162201" x="2562225" y="4483100"/>
          <p14:tracePt t="162216" x="2554288" y="4491038"/>
          <p14:tracePt t="162233" x="2544763" y="4510088"/>
          <p14:tracePt t="162250" x="2544763" y="4527550"/>
          <p14:tracePt t="162266" x="2544763" y="4545013"/>
          <p14:tracePt t="162283" x="2544763" y="4562475"/>
          <p14:tracePt t="162299" x="2544763" y="4572000"/>
          <p14:tracePt t="162317" x="2544763" y="4589463"/>
          <p14:tracePt t="162350" x="2544763" y="4598988"/>
          <p14:tracePt t="162366" x="2554288" y="4598988"/>
          <p14:tracePt t="162386" x="2562225" y="4598988"/>
          <p14:tracePt t="162420" x="2571750" y="4589463"/>
          <p14:tracePt t="162448" x="2581275" y="4589463"/>
          <p14:tracePt t="162456" x="2581275" y="4581525"/>
          <p14:tracePt t="162469" x="2589213" y="4581525"/>
          <p14:tracePt t="162483" x="2589213" y="4572000"/>
          <p14:tracePt t="162500" x="2598738" y="4562475"/>
          <p14:tracePt t="162516" x="2598738" y="4545013"/>
          <p14:tracePt t="162533" x="2608263" y="4545013"/>
          <p14:tracePt t="162549" x="2608263" y="4527550"/>
          <p14:tracePt t="162566" x="2608263" y="4518025"/>
          <p14:tracePt t="162599" x="2608263" y="4510088"/>
          <p14:tracePt t="162623" x="2608263" y="4500563"/>
          <p14:tracePt t="162637" x="2608263" y="4491038"/>
          <p14:tracePt t="162649" x="2616200" y="4491038"/>
          <p14:tracePt t="162671" x="2616200" y="4483100"/>
          <p14:tracePt t="162699" x="2616200" y="4473575"/>
          <p14:tracePt t="162761" x="2616200" y="4465638"/>
          <p14:tracePt t="162774" x="2625725" y="4465638"/>
          <p14:tracePt t="162781" x="2625725" y="4456113"/>
          <p14:tracePt t="162823" x="2625725" y="4446588"/>
          <p14:tracePt t="162872" x="2625725" y="4438650"/>
          <p14:tracePt t="162947" x="2616200" y="4438650"/>
          <p14:tracePt t="162981" x="2608263" y="4438650"/>
          <p14:tracePt t="163015" x="2598738" y="4446588"/>
          <p14:tracePt t="163036" x="2598738" y="4456113"/>
          <p14:tracePt t="163044" x="2589213" y="4465638"/>
          <p14:tracePt t="163056" x="2589213" y="4473575"/>
          <p14:tracePt t="163066" x="2581275" y="4473575"/>
          <p14:tracePt t="163083" x="2581275" y="4500563"/>
          <p14:tracePt t="163100" x="2571750" y="4527550"/>
          <p14:tracePt t="163117" x="2571750" y="4554538"/>
          <p14:tracePt t="163133" x="2571750" y="4572000"/>
          <p14:tracePt t="163151" x="2571750" y="4608513"/>
          <p14:tracePt t="163166" x="2571750" y="4616450"/>
          <p14:tracePt t="163183" x="2571750" y="4633913"/>
          <p14:tracePt t="163200" x="2571750" y="4652963"/>
          <p14:tracePt t="163216" x="2571750" y="4660900"/>
          <p14:tracePt t="163233" x="2571750" y="4670425"/>
          <p14:tracePt t="163250" x="2571750" y="4679950"/>
          <p14:tracePt t="163269" x="2571750" y="4687888"/>
          <p14:tracePt t="163283" x="2571750" y="4697413"/>
          <p14:tracePt t="163302" x="2581275" y="4705350"/>
          <p14:tracePt t="163330" x="2581275" y="4714875"/>
          <p14:tracePt t="163364" x="2581275" y="4724400"/>
          <p14:tracePt t="163378" x="2581275" y="4732338"/>
          <p14:tracePt t="163391" x="2589213" y="4732338"/>
          <p14:tracePt t="163412" x="2589213" y="4741863"/>
          <p14:tracePt t="163426" x="2598738" y="4741863"/>
          <p14:tracePt t="163731" x="2608263" y="4741863"/>
          <p14:tracePt t="163751" x="2616200" y="4732338"/>
          <p14:tracePt t="163759" x="2616200" y="4724400"/>
          <p14:tracePt t="163772" x="2625725" y="4714875"/>
          <p14:tracePt t="163782" x="2633663" y="4714875"/>
          <p14:tracePt t="163799" x="2643188" y="4705350"/>
          <p14:tracePt t="163816" x="2652713" y="4687888"/>
          <p14:tracePt t="163833" x="2670175" y="4679950"/>
          <p14:tracePt t="163849" x="2697163" y="4660900"/>
          <p14:tracePt t="163866" x="2705100" y="4660900"/>
          <p14:tracePt t="163883" x="2741613" y="4643438"/>
          <p14:tracePt t="163900" x="2759075" y="4633913"/>
          <p14:tracePt t="163916" x="2776538" y="4616450"/>
          <p14:tracePt t="163933" x="2822575" y="4581525"/>
          <p14:tracePt t="163950" x="2867025" y="4554538"/>
          <p14:tracePt t="163966" x="2884488" y="4537075"/>
          <p14:tracePt t="163983" x="2919413" y="4527550"/>
          <p14:tracePt t="164000" x="2938463" y="4510088"/>
          <p14:tracePt t="164016" x="2955925" y="4500563"/>
          <p14:tracePt t="164033" x="2990850" y="4483100"/>
          <p14:tracePt t="164049" x="3017838" y="4473575"/>
          <p14:tracePt t="164067" x="3081338" y="4456113"/>
          <p14:tracePt t="164083" x="3116263" y="4438650"/>
          <p14:tracePt t="164101" x="3152775" y="4419600"/>
          <p14:tracePt t="164116" x="3170238" y="4419600"/>
          <p14:tracePt t="164133" x="3187700" y="4419600"/>
          <p14:tracePt t="164149" x="3214688" y="4411663"/>
          <p14:tracePt t="164166" x="3224213" y="4411663"/>
          <p14:tracePt t="164171" x="3232150" y="4402138"/>
          <p14:tracePt t="164183" x="3241675" y="4394200"/>
          <p14:tracePt t="164200" x="3259138" y="4384675"/>
          <p14:tracePt t="164217" x="3276600" y="4384675"/>
          <p14:tracePt t="164233" x="3286125" y="4375150"/>
          <p14:tracePt t="164250" x="3286125" y="4367213"/>
          <p14:tracePt t="164266" x="3295650" y="4367213"/>
          <p14:tracePt t="164283" x="3303588" y="4357688"/>
          <p14:tracePt t="164299" x="3313113" y="4348163"/>
          <p14:tracePt t="164316" x="3322638" y="4340225"/>
          <p14:tracePt t="164333" x="3330575" y="4340225"/>
          <p14:tracePt t="164350" x="3340100" y="4330700"/>
          <p14:tracePt t="164367" x="3340100" y="4322763"/>
          <p14:tracePt t="164403" x="3330575" y="4330700"/>
          <p14:tracePt t="164417" x="3322638" y="4330700"/>
          <p14:tracePt t="164433" x="3313113" y="4340225"/>
          <p14:tracePt t="164450" x="3276600" y="4357688"/>
          <p14:tracePt t="164466" x="3241675" y="4375150"/>
          <p14:tracePt t="164484" x="3160713" y="4375150"/>
          <p14:tracePt t="164500" x="3062288" y="4375150"/>
          <p14:tracePt t="164517" x="3000375" y="4375150"/>
          <p14:tracePt t="164533" x="2938463" y="4375150"/>
          <p14:tracePt t="164550" x="2919413" y="4375150"/>
          <p14:tracePt t="164566" x="2894013" y="4375150"/>
          <p14:tracePt t="164583" x="2874963" y="4375150"/>
          <p14:tracePt t="164599" x="2847975" y="4375150"/>
          <p14:tracePt t="164633" x="2830513" y="4375150"/>
          <p14:tracePt t="164649" x="2822575" y="4375150"/>
          <p14:tracePt t="164666" x="2803525" y="4384675"/>
          <p14:tracePt t="164682" x="2768600" y="4394200"/>
          <p14:tracePt t="164699" x="2741613" y="4411663"/>
          <p14:tracePt t="164716" x="2670175" y="4419600"/>
          <p14:tracePt t="164732" x="2652713" y="4438650"/>
          <p14:tracePt t="164749" x="2616200" y="4446588"/>
          <p14:tracePt t="164766" x="2608263" y="4446588"/>
          <p14:tracePt t="164782" x="2589213" y="4446588"/>
          <p14:tracePt t="164816" x="2581275" y="4456113"/>
          <p14:tracePt t="164833" x="2581275" y="4465638"/>
          <p14:tracePt t="164881" x="2589213" y="4465638"/>
          <p14:tracePt t="164916" x="2598738" y="4465638"/>
          <p14:tracePt t="164963" x="2598738" y="4473575"/>
          <p14:tracePt t="164991" x="2598738" y="4483100"/>
          <p14:tracePt t="165004" x="2598738" y="4491038"/>
          <p14:tracePt t="165011" x="2608263" y="4500563"/>
          <p14:tracePt t="165032" x="2616200" y="4510088"/>
          <p14:tracePt t="165041" x="2616200" y="4518025"/>
          <p14:tracePt t="165052" x="2625725" y="4527550"/>
          <p14:tracePt t="165066" x="2633663" y="4545013"/>
          <p14:tracePt t="165083" x="2643188" y="4562475"/>
          <p14:tracePt t="165100" x="2643188" y="4581525"/>
          <p14:tracePt t="165116" x="2652713" y="4598988"/>
          <p14:tracePt t="165134" x="2660650" y="4625975"/>
          <p14:tracePt t="165150" x="2660650" y="4643438"/>
          <p14:tracePt t="165167" x="2660650" y="4670425"/>
          <p14:tracePt t="165183" x="2660650" y="4687888"/>
          <p14:tracePt t="165199" x="2660650" y="4697413"/>
          <p14:tracePt t="165216" x="2660650" y="4714875"/>
          <p14:tracePt t="165233" x="2660650" y="4732338"/>
          <p14:tracePt t="165250" x="2660650" y="4741863"/>
          <p14:tracePt t="165266" x="2660650" y="4751388"/>
          <p14:tracePt t="165284" x="2660650" y="4759325"/>
          <p14:tracePt t="165299" x="2660650" y="4768850"/>
          <p14:tracePt t="165317" x="2660650" y="4776788"/>
          <p14:tracePt t="165387" x="2670175" y="4768850"/>
          <p14:tracePt t="165407" x="2679700" y="4759325"/>
          <p14:tracePt t="165416" x="2679700" y="4751388"/>
          <p14:tracePt t="165425" x="2687638" y="4751388"/>
          <p14:tracePt t="165434" x="2705100" y="4724400"/>
          <p14:tracePt t="165449" x="2732088" y="4705350"/>
          <p14:tracePt t="165466" x="2741613" y="4679950"/>
          <p14:tracePt t="165482" x="2759075" y="4652963"/>
          <p14:tracePt t="165499" x="2776538" y="4625975"/>
          <p14:tracePt t="165516" x="2795588" y="4608513"/>
          <p14:tracePt t="165533" x="2813050" y="4589463"/>
          <p14:tracePt t="165549" x="2830513" y="4572000"/>
          <p14:tracePt t="165566" x="2867025" y="4545013"/>
          <p14:tracePt t="165582" x="2911475" y="4527550"/>
          <p14:tracePt t="165599" x="3017838" y="4491038"/>
          <p14:tracePt t="165616" x="3081338" y="4465638"/>
          <p14:tracePt t="165632" x="3160713" y="4446588"/>
          <p14:tracePt t="165649" x="3187700" y="4438650"/>
          <p14:tracePt t="165666" x="3224213" y="4419600"/>
          <p14:tracePt t="165682" x="3251200" y="4394200"/>
          <p14:tracePt t="165699" x="3322638" y="4348163"/>
          <p14:tracePt t="165716" x="3384550" y="4303713"/>
          <p14:tracePt t="165732" x="3438525" y="4286250"/>
          <p14:tracePt t="165749" x="3482975" y="4268788"/>
          <p14:tracePt t="165766" x="3509963" y="4251325"/>
          <p14:tracePt t="165782" x="3536950" y="4241800"/>
          <p14:tracePt t="165799" x="3562350" y="4232275"/>
          <p14:tracePt t="165817" x="3589338" y="4214813"/>
          <p14:tracePt t="165833" x="3608388" y="4214813"/>
          <p14:tracePt t="165851" x="3625850" y="4205288"/>
          <p14:tracePt t="165866" x="3633788" y="4205288"/>
          <p14:tracePt t="165883" x="3643313" y="4197350"/>
          <p14:tracePt t="165916" x="3652838" y="4197350"/>
          <p14:tracePt t="165981" x="3660775" y="4197350"/>
          <p14:tracePt t="166009" x="3660775" y="4187825"/>
          <p14:tracePt t="166132" x="3660775" y="4197350"/>
          <p14:tracePt t="166146" x="3660775" y="4214813"/>
          <p14:tracePt t="166153" x="3660775" y="4224338"/>
          <p14:tracePt t="166166" x="3660775" y="4251325"/>
          <p14:tracePt t="166183" x="3652838" y="4268788"/>
          <p14:tracePt t="166199" x="3652838" y="4303713"/>
          <p14:tracePt t="166216" x="3652838" y="4330700"/>
          <p14:tracePt t="166234" x="3643313" y="4357688"/>
          <p14:tracePt t="166250" x="3643313" y="4375150"/>
          <p14:tracePt t="166267" x="3643313" y="4394200"/>
          <p14:tracePt t="166283" x="3633788" y="4419600"/>
          <p14:tracePt t="166300" x="3625850" y="4429125"/>
          <p14:tracePt t="166316" x="3625850" y="4446588"/>
          <p14:tracePt t="166333" x="3616325" y="4456113"/>
          <p14:tracePt t="166350" x="3608388" y="4465638"/>
          <p14:tracePt t="166366" x="3598863" y="4473575"/>
          <p14:tracePt t="166384" x="3589338" y="4491038"/>
          <p14:tracePt t="166400" x="3581400" y="4500563"/>
          <p14:tracePt t="166433" x="3571875" y="4527550"/>
          <p14:tracePt t="166450" x="3571875" y="4537075"/>
          <p14:tracePt t="166466" x="3571875" y="4562475"/>
          <p14:tracePt t="166483" x="3571875" y="4581525"/>
          <p14:tracePt t="166501" x="3571875" y="4608513"/>
          <p14:tracePt t="166516" x="3571875" y="4625975"/>
          <p14:tracePt t="166534" x="3571875" y="4643438"/>
          <p14:tracePt t="166549" x="3571875" y="4652963"/>
          <p14:tracePt t="166566" x="3571875" y="4660900"/>
          <p14:tracePt t="166603" x="3581400" y="4660900"/>
          <p14:tracePt t="166636" x="3589338" y="4660900"/>
          <p14:tracePt t="166650" x="3598863" y="4660900"/>
          <p14:tracePt t="166704" x="3608388" y="4660900"/>
          <p14:tracePt t="166766" x="3608388" y="4652963"/>
          <p14:tracePt t="167123" x="3608388" y="4643438"/>
          <p14:tracePt t="167226" x="3608388" y="4633913"/>
          <p14:tracePt t="167273" x="3616325" y="4633913"/>
          <p14:tracePt t="167281" x="3616325" y="4625975"/>
          <p14:tracePt t="167294" x="3616325" y="4616450"/>
          <p14:tracePt t="167308" x="3625850" y="4616450"/>
          <p14:tracePt t="167321" x="3633788" y="4616450"/>
          <p14:tracePt t="167333" x="3633788" y="4608513"/>
          <p14:tracePt t="167350" x="3633788" y="4598988"/>
          <p14:tracePt t="167366" x="3643313" y="4581525"/>
          <p14:tracePt t="167383" x="3652838" y="4572000"/>
          <p14:tracePt t="167400" x="3652838" y="4554538"/>
          <p14:tracePt t="167416" x="3660775" y="4545013"/>
          <p14:tracePt t="167433" x="3670300" y="4537075"/>
          <p14:tracePt t="167449" x="3670300" y="4527550"/>
          <p14:tracePt t="167466" x="3679825" y="4518025"/>
          <p14:tracePt t="167483" x="3679825" y="4510088"/>
          <p14:tracePt t="167499" x="3687763" y="4500563"/>
          <p14:tracePt t="167516" x="3687763" y="4491038"/>
          <p14:tracePt t="167533" x="3697288" y="4491038"/>
          <p14:tracePt t="167741" x="3751263" y="4483100"/>
          <p14:tracePt t="167747" x="3938588" y="4465638"/>
          <p14:tracePt t="167752" x="4125913" y="4438650"/>
          <p14:tracePt t="167766" x="4232275" y="4429125"/>
          <p14:tracePt t="167783" x="4259263" y="4429125"/>
          <p14:tracePt t="167800" x="4276725" y="4429125"/>
          <p14:tracePt t="167835" x="4286250" y="4429125"/>
          <p14:tracePt t="167930" x="4295775" y="4429125"/>
          <p14:tracePt t="167978" x="4303713" y="4429125"/>
          <p14:tracePt t="167985" x="4313238" y="4429125"/>
          <p14:tracePt t="168019" x="4322763" y="4429125"/>
          <p14:tracePt t="169188" x="4322763" y="4402138"/>
          <p14:tracePt t="169195" x="4313238" y="4367213"/>
          <p14:tracePt t="169203" x="4303713" y="4322763"/>
          <p14:tracePt t="169216" x="4286250" y="4268788"/>
          <p14:tracePt t="169233" x="4286250" y="4232275"/>
          <p14:tracePt t="169250" x="4276725" y="4187825"/>
          <p14:tracePt t="169266" x="4268788" y="4160838"/>
          <p14:tracePt t="169283" x="4268788" y="4133850"/>
          <p14:tracePt t="169300" x="4268788" y="4116388"/>
          <p14:tracePt t="169316" x="4268788" y="4098925"/>
          <p14:tracePt t="169333" x="4268788" y="4089400"/>
          <p14:tracePt t="169350" x="4268788" y="4071938"/>
          <p14:tracePt t="169366" x="4268788" y="4054475"/>
          <p14:tracePt t="169399" x="4268788" y="4044950"/>
          <p14:tracePt t="169516" x="4259263" y="4044950"/>
          <p14:tracePt t="169536" x="4259263" y="4054475"/>
          <p14:tracePt t="169544" x="4259263" y="4062413"/>
          <p14:tracePt t="169555" x="4259263" y="4071938"/>
          <p14:tracePt t="169566" x="4259263" y="4081463"/>
          <p14:tracePt t="169582" x="4259263" y="4098925"/>
          <p14:tracePt t="169599" x="4259263" y="4108450"/>
          <p14:tracePt t="169616" x="4259263" y="4125913"/>
          <p14:tracePt t="169632" x="4259263" y="4143375"/>
          <p14:tracePt t="169649" x="4259263" y="4160838"/>
          <p14:tracePt t="169666" x="4259263" y="4179888"/>
          <p14:tracePt t="169682" x="4259263" y="4187825"/>
          <p14:tracePt t="169699" x="4259263" y="4214813"/>
          <p14:tracePt t="169716" x="4259263" y="4224338"/>
          <p14:tracePt t="169732" x="4259263" y="4241800"/>
          <p14:tracePt t="169749" x="4259263" y="4251325"/>
          <p14:tracePt t="169766" x="4259263" y="4268788"/>
          <p14:tracePt t="169782" x="4259263" y="4276725"/>
          <p14:tracePt t="169799" x="4259263" y="4286250"/>
          <p14:tracePt t="169816" x="4259263" y="4295775"/>
          <p14:tracePt t="169832" x="4259263" y="4303713"/>
          <p14:tracePt t="169849" x="4259263" y="4322763"/>
          <p14:tracePt t="169866" x="4259263" y="4330700"/>
          <p14:tracePt t="169883" x="4268788" y="4357688"/>
          <p14:tracePt t="169900" x="4268788" y="4367213"/>
          <p14:tracePt t="169917" x="4276725" y="4394200"/>
          <p14:tracePt t="169933" x="4286250" y="4456113"/>
          <p14:tracePt t="169950" x="4286250" y="4483100"/>
          <p14:tracePt t="169966" x="4295775" y="4518025"/>
          <p14:tracePt t="169983" x="4295775" y="4527550"/>
          <p14:tracePt t="170000" x="4295775" y="4554538"/>
          <p14:tracePt t="170016" x="4295775" y="4562475"/>
          <p14:tracePt t="170034" x="4295775" y="4581525"/>
          <p14:tracePt t="170050" x="4295775" y="4589463"/>
          <p14:tracePt t="170083" x="4295775" y="4598988"/>
          <p14:tracePt t="170103" x="4295775" y="4608513"/>
          <p14:tracePt t="170124" x="4295775" y="4616450"/>
          <p14:tracePt t="170158" x="4295775" y="4625975"/>
          <p14:tracePt t="170233" x="4303713" y="4625975"/>
          <p14:tracePt t="170322" x="4313238" y="4625975"/>
          <p14:tracePt t="170370" x="4322763" y="4625975"/>
          <p14:tracePt t="170390" x="4330700" y="4625975"/>
          <p14:tracePt t="170418" x="4340225" y="4625975"/>
          <p14:tracePt t="170452" x="4348163" y="4625975"/>
          <p14:tracePt t="170567" x="4348163" y="4616450"/>
          <p14:tracePt t="170642" x="4348163" y="4608513"/>
          <p14:tracePt t="170717" x="4348163" y="4598988"/>
          <p14:tracePt t="170849" x="4348163" y="4589463"/>
          <p14:tracePt t="170903" x="4348163" y="4581525"/>
          <p14:tracePt t="170923" x="4348163" y="4572000"/>
          <p14:tracePt t="170951" x="4348163" y="4562475"/>
          <p14:tracePt t="171006" x="4348163" y="4554538"/>
          <p14:tracePt t="171320" x="4340225" y="4554538"/>
          <p14:tracePt t="171327" x="4330700" y="4554538"/>
          <p14:tracePt t="171341" x="4322763" y="4545013"/>
          <p14:tracePt t="171350" x="4313238" y="4545013"/>
          <p14:tracePt t="171367" x="4276725" y="4527550"/>
          <p14:tracePt t="171383" x="4259263" y="4510088"/>
          <p14:tracePt t="171399" x="4197350" y="4500563"/>
          <p14:tracePt t="171416" x="3813175" y="4473575"/>
          <p14:tracePt t="171433" x="3446463" y="4473575"/>
          <p14:tracePt t="171450" x="3000375" y="4483100"/>
          <p14:tracePt t="171466" x="2928938" y="4491038"/>
          <p14:tracePt t="171483" x="2874963" y="4500563"/>
          <p14:tracePt t="171499" x="2847975" y="4510088"/>
          <p14:tracePt t="171516" x="2813050" y="4510088"/>
          <p14:tracePt t="171533" x="2759075" y="4527550"/>
          <p14:tracePt t="171549" x="2660650" y="4537075"/>
          <p14:tracePt t="171566" x="2517775" y="4554538"/>
          <p14:tracePt t="171582" x="2446338" y="4562475"/>
          <p14:tracePt t="171599" x="2374900" y="4562475"/>
          <p14:tracePt t="171616" x="2303463" y="4562475"/>
          <p14:tracePt t="171632" x="2143125" y="4562475"/>
          <p14:tracePt t="171649" x="2054225" y="4562475"/>
          <p14:tracePt t="171666" x="1990725" y="4562475"/>
          <p14:tracePt t="171667" x="1973263" y="4562475"/>
          <p14:tracePt t="171682" x="1946275" y="4562475"/>
          <p14:tracePt t="171699" x="1911350" y="4562475"/>
          <p14:tracePt t="171716" x="1839913" y="4562475"/>
          <p14:tracePt t="171732" x="1776413" y="4562475"/>
          <p14:tracePt t="171749" x="1687513" y="4545013"/>
          <p14:tracePt t="171766" x="1625600" y="4527550"/>
          <p14:tracePt t="171783" x="1581150" y="4500563"/>
          <p14:tracePt t="171800" x="1544638" y="4491038"/>
          <p14:tracePt t="171816" x="1527175" y="4473575"/>
          <p14:tracePt t="171833" x="1500188" y="4446588"/>
          <p14:tracePt t="171850" x="1482725" y="4429125"/>
          <p14:tracePt t="171866" x="1465263" y="4419600"/>
          <p14:tracePt t="171883" x="1446213" y="4402138"/>
          <p14:tracePt t="171902" x="1428750" y="4394200"/>
          <p14:tracePt t="171916" x="1401763" y="4394200"/>
          <p14:tracePt t="171934" x="1384300" y="4384675"/>
          <p14:tracePt t="171950" x="1357313" y="4375150"/>
          <p14:tracePt t="171966" x="1347788" y="4375150"/>
          <p14:tracePt t="171983" x="1330325" y="4375150"/>
          <p14:tracePt t="171999" x="1322388" y="4375150"/>
          <p14:tracePt t="172016" x="1312863" y="4375150"/>
          <p14:tracePt t="172175" x="1322388" y="4375150"/>
          <p14:tracePt t="172209" x="1330325" y="4375150"/>
          <p14:tracePt t="172236" x="1339850" y="4375150"/>
          <p14:tracePt t="172271" x="1347788" y="4375150"/>
          <p14:tracePt t="172278" x="1357313" y="4375150"/>
          <p14:tracePt t="172298" x="1366838" y="4375150"/>
          <p14:tracePt t="172312" x="1374775" y="4375150"/>
          <p14:tracePt t="172332" x="1384300" y="4375150"/>
          <p14:tracePt t="172346" x="1393825" y="4384675"/>
          <p14:tracePt t="172359" x="1401763" y="4384675"/>
          <p14:tracePt t="172373" x="1411288" y="4384675"/>
          <p14:tracePt t="172386" x="1419225" y="4384675"/>
          <p14:tracePt t="172402" x="1428750" y="4384675"/>
          <p14:tracePt t="172421" x="1438275" y="4384675"/>
          <p14:tracePt t="172441" x="1446213" y="4384675"/>
          <p14:tracePt t="172455" x="1455738" y="4375150"/>
          <p14:tracePt t="172468" x="1473200" y="4375150"/>
          <p14:tracePt t="172483" x="1527175" y="4375150"/>
          <p14:tracePt t="172500" x="1616075" y="4375150"/>
          <p14:tracePt t="172516" x="1785938" y="4375150"/>
          <p14:tracePt t="172533" x="1884363" y="4375150"/>
          <p14:tracePt t="172549" x="1982788" y="4384675"/>
          <p14:tracePt t="172566" x="2160588" y="4394200"/>
          <p14:tracePt t="172583" x="2339975" y="4394200"/>
          <p14:tracePt t="172599" x="2428875" y="4394200"/>
          <p14:tracePt t="172616" x="2581275" y="4394200"/>
          <p14:tracePt t="172632" x="2847975" y="4402138"/>
          <p14:tracePt t="172649" x="2919413" y="4411663"/>
          <p14:tracePt t="172666" x="3009900" y="4419600"/>
          <p14:tracePt t="172682" x="3071813" y="4438650"/>
          <p14:tracePt t="172699" x="3205163" y="4446588"/>
          <p14:tracePt t="172716" x="3482975" y="4473575"/>
          <p14:tracePt t="172732" x="3616325" y="4483100"/>
          <p14:tracePt t="172749" x="3813175" y="4500563"/>
          <p14:tracePt t="172766" x="3946525" y="4510088"/>
          <p14:tracePt t="172782" x="4027488" y="4518025"/>
          <p14:tracePt t="172799" x="4071938" y="4527550"/>
          <p14:tracePt t="172816" x="4108450" y="4527550"/>
          <p14:tracePt t="172833" x="4125913" y="4527550"/>
          <p14:tracePt t="172850" x="4143375" y="4527550"/>
          <p14:tracePt t="172866" x="4170363" y="4527550"/>
          <p14:tracePt t="172883" x="4197350" y="4527550"/>
          <p14:tracePt t="172899" x="4232275" y="4537075"/>
          <p14:tracePt t="172916" x="4251325" y="4537075"/>
          <p14:tracePt t="172933" x="4295775" y="4537075"/>
          <p14:tracePt t="172949" x="4313238" y="4537075"/>
          <p14:tracePt t="172967" x="4348163" y="4537075"/>
          <p14:tracePt t="172983" x="4357688" y="4537075"/>
          <p14:tracePt t="173001" x="4384675" y="4537075"/>
          <p14:tracePt t="173016" x="4402138" y="4537075"/>
          <p14:tracePt t="173033" x="4411663" y="4537075"/>
          <p14:tracePt t="173050" x="4419600" y="4537075"/>
          <p14:tracePt t="173066" x="4429125" y="4537075"/>
          <p14:tracePt t="173083" x="4438650" y="4537075"/>
          <p14:tracePt t="173111" x="4438650" y="4527550"/>
          <p14:tracePt t="173282" x="4438650" y="4518025"/>
          <p14:tracePt t="173317" x="4438650" y="4510088"/>
          <p14:tracePt t="173344" x="4438650" y="4500563"/>
          <p14:tracePt t="173460" x="4438650" y="4491038"/>
          <p14:tracePt t="173494" x="4438650" y="4483100"/>
          <p14:tracePt t="173508" x="4438650" y="4473575"/>
          <p14:tracePt t="173542" x="4438650" y="4465638"/>
          <p14:tracePt t="173556" x="4429125" y="4465638"/>
          <p14:tracePt t="173569" x="4419600" y="4456113"/>
          <p14:tracePt t="173582" x="4411663" y="4456113"/>
          <p14:tracePt t="177295" x="4411663" y="4384675"/>
          <p14:tracePt t="177302" x="4419600" y="4286250"/>
          <p14:tracePt t="177316" x="4429125" y="4179888"/>
          <p14:tracePt t="177333" x="4429125" y="4054475"/>
          <p14:tracePt t="177350" x="4438650" y="3840163"/>
          <p14:tracePt t="177366" x="4438650" y="3751263"/>
          <p14:tracePt t="177383" x="4446588" y="3687763"/>
          <p14:tracePt t="177400" x="4446588" y="3544888"/>
          <p14:tracePt t="177417" x="4456113" y="3375025"/>
          <p14:tracePt t="177433" x="4465638" y="3276600"/>
          <p14:tracePt t="177450" x="4465638" y="3205163"/>
          <p14:tracePt t="177466" x="4473575" y="2982913"/>
          <p14:tracePt t="177483" x="4483100" y="2803525"/>
          <p14:tracePt t="177499" x="4500563" y="2589213"/>
          <p14:tracePt t="177516" x="4518025" y="2401888"/>
          <p14:tracePt t="177533" x="4545013" y="2089150"/>
          <p14:tracePt t="177549" x="4562475" y="1893888"/>
          <p14:tracePt t="177566" x="4608513" y="1554163"/>
          <p14:tracePt t="177582" x="4660900" y="1366838"/>
          <p14:tracePt t="177599" x="4679950" y="1268413"/>
          <p14:tracePt t="177616" x="4679950" y="1214438"/>
          <p14:tracePt t="177632" x="4679950" y="1204913"/>
          <p14:tracePt t="177666" x="4679950" y="1196975"/>
          <p14:tracePt t="177682" x="4679950" y="1187450"/>
          <p14:tracePt t="177876" x="4670425" y="1196975"/>
          <p14:tracePt t="177884" x="4670425" y="1204913"/>
          <p14:tracePt t="177892" x="4660900" y="1223963"/>
          <p14:tracePt t="177901" x="4643438" y="1231900"/>
          <p14:tracePt t="177918" x="4625975" y="1285875"/>
          <p14:tracePt t="177933" x="4616450" y="1322388"/>
          <p14:tracePt t="177950" x="4598988" y="1374775"/>
          <p14:tracePt t="177966" x="4581525" y="1401763"/>
          <p14:tracePt t="177984" x="4572000" y="1428750"/>
          <p14:tracePt t="178000" x="4562475" y="1446213"/>
          <p14:tracePt t="178016" x="4554538" y="1455738"/>
          <p14:tracePt t="178033" x="4545013" y="1465263"/>
          <p14:tracePt t="178050" x="4537075" y="1465263"/>
          <p14:tracePt t="178066" x="4527550" y="1465263"/>
          <p14:tracePt t="178083" x="4518025" y="1465263"/>
          <p14:tracePt t="178101" x="4510088" y="1465263"/>
          <p14:tracePt t="178116" x="4500563" y="1465263"/>
          <p14:tracePt t="178134" x="4491038" y="1455738"/>
          <p14:tracePt t="178150" x="4473575" y="1455738"/>
          <p14:tracePt t="178166" x="4473575" y="1446213"/>
          <p14:tracePt t="178183" x="4446588" y="1446213"/>
          <p14:tracePt t="178250" x="4367213" y="1446213"/>
          <p14:tracePt t="178266" x="4357688" y="1455738"/>
          <p14:tracePt t="178341" x="4357688" y="1465263"/>
          <p14:tracePt t="178368" x="4357688" y="1473200"/>
          <p14:tracePt t="178389" x="4357688" y="1482725"/>
          <p14:tracePt t="178417" x="4367213" y="1482725"/>
          <p14:tracePt t="178429" x="4375150" y="1482725"/>
          <p14:tracePt t="178437" x="4384675" y="1482725"/>
          <p14:tracePt t="178449" x="4394200" y="1482725"/>
          <p14:tracePt t="178466" x="4411663" y="1482725"/>
          <p14:tracePt t="178483" x="4438650" y="1482725"/>
          <p14:tracePt t="178500" x="4465638" y="1482725"/>
          <p14:tracePt t="178516" x="4473575" y="1482725"/>
          <p14:tracePt t="178533" x="4491038" y="1482725"/>
          <p14:tracePt t="178550" x="4500563" y="1482725"/>
          <p14:tracePt t="178566" x="4510088" y="1482725"/>
          <p14:tracePt t="178583" x="4518025" y="1482725"/>
          <p14:tracePt t="178599" x="4527550" y="1482725"/>
          <p14:tracePt t="178640" x="4537075" y="1482725"/>
          <p14:tracePt t="178674" x="4545013" y="1482725"/>
          <p14:tracePt t="178687" x="4545013" y="1473200"/>
          <p14:tracePt t="178715" x="4554538" y="1473200"/>
          <p14:tracePt t="178749" x="4562475" y="1473200"/>
          <p14:tracePt t="178805" x="4572000" y="1473200"/>
          <p14:tracePt t="178845" x="4581525" y="1473200"/>
          <p14:tracePt t="178886" x="4589463" y="1473200"/>
          <p14:tracePt t="178900" x="4598988" y="1473200"/>
          <p14:tracePt t="178927" x="4608513" y="1473200"/>
          <p14:tracePt t="178941" x="4616450" y="1473200"/>
          <p14:tracePt t="178955" x="4625975" y="1473200"/>
          <p14:tracePt t="178961" x="4633913" y="1473200"/>
          <p14:tracePt t="178975" x="4643438" y="1473200"/>
          <p14:tracePt t="178982" x="4652963" y="1473200"/>
          <p14:tracePt t="178999" x="4670425" y="1473200"/>
          <p14:tracePt t="179016" x="4679950" y="1473200"/>
          <p14:tracePt t="179033" x="4687888" y="1473200"/>
          <p14:tracePt t="179050" x="4697413" y="1473200"/>
          <p14:tracePt t="179066" x="4724400" y="1473200"/>
          <p14:tracePt t="179083" x="4732338" y="1473200"/>
          <p14:tracePt t="179099" x="4751388" y="1473200"/>
          <p14:tracePt t="179116" x="4759325" y="1473200"/>
          <p14:tracePt t="179133" x="4776788" y="1473200"/>
          <p14:tracePt t="179167" x="4803775" y="1473200"/>
          <p14:tracePt t="179183" x="4813300" y="1473200"/>
          <p14:tracePt t="179200" x="4830763" y="1473200"/>
          <p14:tracePt t="179204" x="4830763" y="1465263"/>
          <p14:tracePt t="179216" x="4848225" y="1465263"/>
          <p14:tracePt t="179233" x="4857750" y="1465263"/>
          <p14:tracePt t="179249" x="4875213" y="1465263"/>
          <p14:tracePt t="179266" x="4884738" y="1465263"/>
          <p14:tracePt t="179283" x="4894263" y="1465263"/>
          <p14:tracePt t="179300" x="4902200" y="1465263"/>
          <p14:tracePt t="179317" x="4911725" y="1465263"/>
          <p14:tracePt t="179333" x="4929188" y="1465263"/>
          <p14:tracePt t="179349" x="4938713" y="1465263"/>
          <p14:tracePt t="179367" x="4946650" y="1465263"/>
          <p14:tracePt t="179400" x="4956175" y="1465263"/>
          <p14:tracePt t="179428" x="4965700" y="1465263"/>
          <p14:tracePt t="179624" x="4965700" y="1455738"/>
          <p14:tracePt t="179645" x="4973638" y="1446213"/>
          <p14:tracePt t="180549" x="4965700" y="1446213"/>
          <p14:tracePt t="180556" x="4956175" y="1446213"/>
          <p14:tracePt t="180568" x="4946650" y="1446213"/>
          <p14:tracePt t="180583" x="4938713" y="1446213"/>
          <p14:tracePt t="180599" x="4919663" y="1446213"/>
          <p14:tracePt t="180616" x="4894263" y="1446213"/>
          <p14:tracePt t="180632" x="4875213" y="1455738"/>
          <p14:tracePt t="180649" x="4840288" y="1455738"/>
          <p14:tracePt t="180666" x="4813300" y="1465263"/>
          <p14:tracePt t="180682" x="4795838" y="1473200"/>
          <p14:tracePt t="180699" x="4768850" y="1482725"/>
          <p14:tracePt t="180716" x="4741863" y="1482725"/>
          <p14:tracePt t="180732" x="4714875" y="1482725"/>
          <p14:tracePt t="180749" x="4697413" y="1490663"/>
          <p14:tracePt t="180766" x="4679950" y="1490663"/>
          <p14:tracePt t="180782" x="4643438" y="1490663"/>
          <p14:tracePt t="180801" x="4625975" y="1490663"/>
          <p14:tracePt t="180816" x="4616450" y="1490663"/>
          <p14:tracePt t="180833" x="4608513" y="1482725"/>
          <p14:tracePt t="180850" x="4589463" y="1473200"/>
          <p14:tracePt t="180884" x="4581525" y="1473200"/>
          <p14:tracePt t="181151" x="4589463" y="1473200"/>
          <p14:tracePt t="181158" x="4598988" y="1473200"/>
          <p14:tracePt t="181166" x="4598988" y="1482725"/>
          <p14:tracePt t="181183" x="4625975" y="1482725"/>
          <p14:tracePt t="181200" x="4633913" y="1482725"/>
          <p14:tracePt t="181218" x="4643438" y="1490663"/>
          <p14:tracePt t="181233" x="4652963" y="1490663"/>
          <p14:tracePt t="181250" x="4660900" y="1490663"/>
          <p14:tracePt t="181266" x="4670425" y="1490663"/>
          <p14:tracePt t="181287" x="4679950" y="1490663"/>
          <p14:tracePt t="181321" x="4687888" y="1490663"/>
          <p14:tracePt t="181349" x="4687888" y="1482725"/>
          <p14:tracePt t="181356" x="4687888" y="1473200"/>
          <p14:tracePt t="181366" x="4687888" y="1465263"/>
          <p14:tracePt t="181383" x="4679950" y="1446213"/>
          <p14:tracePt t="182680" x="4697413" y="1509713"/>
          <p14:tracePt t="182687" x="4724400" y="1581150"/>
          <p14:tracePt t="182699" x="4751388" y="1652588"/>
          <p14:tracePt t="182716" x="4822825" y="1884363"/>
          <p14:tracePt t="182732" x="4848225" y="2009775"/>
          <p14:tracePt t="182749" x="4875213" y="2116138"/>
          <p14:tracePt t="182766" x="4894263" y="2160588"/>
          <p14:tracePt t="182782" x="4902200" y="2214563"/>
          <p14:tracePt t="182799" x="4956175" y="2322513"/>
          <p14:tracePt t="182817" x="5081588" y="2490788"/>
          <p14:tracePt t="182833" x="5180013" y="2616200"/>
          <p14:tracePt t="182849" x="5241925" y="2697163"/>
          <p14:tracePt t="182866" x="5286375" y="2776538"/>
          <p14:tracePt t="182883" x="5303838" y="2813050"/>
          <p14:tracePt t="182899" x="5322888" y="2847975"/>
          <p14:tracePt t="182916" x="5330825" y="2867025"/>
          <p14:tracePt t="182933" x="5340350" y="2901950"/>
          <p14:tracePt t="182949" x="5357813" y="2938463"/>
          <p14:tracePt t="182967" x="5375275" y="2990850"/>
          <p14:tracePt t="182983" x="5411788" y="3089275"/>
          <p14:tracePt t="183000" x="5419725" y="3143250"/>
          <p14:tracePt t="183016" x="5429250" y="3197225"/>
          <p14:tracePt t="183033" x="5438775" y="3224213"/>
          <p14:tracePt t="183050" x="5446713" y="3259138"/>
          <p14:tracePt t="183066" x="5456238" y="3268663"/>
          <p14:tracePt t="183084" x="5473700" y="3313113"/>
          <p14:tracePt t="183099" x="5491163" y="3340100"/>
          <p14:tracePt t="183116" x="5510213" y="3375025"/>
          <p14:tracePt t="183133" x="5537200" y="3429000"/>
          <p14:tracePt t="183150" x="5562600" y="3455988"/>
          <p14:tracePt t="183166" x="5581650" y="3490913"/>
          <p14:tracePt t="183183" x="5599113" y="3509963"/>
          <p14:tracePt t="183201" x="5616575" y="3544888"/>
          <p14:tracePt t="183216" x="5626100" y="3554413"/>
          <p14:tracePt t="183234" x="5634038" y="3571875"/>
          <p14:tracePt t="183250" x="5643563" y="3581400"/>
          <p14:tracePt t="183266" x="5643563" y="3598863"/>
          <p14:tracePt t="183300" x="5643563" y="3608388"/>
          <p14:tracePt t="183324" x="5653088" y="3608388"/>
          <p14:tracePt t="183365" x="5661025" y="3608388"/>
          <p14:tracePt t="183400" x="5670550" y="3608388"/>
          <p14:tracePt t="183408" x="5680075" y="3608388"/>
          <p14:tracePt t="183425" x="5688013" y="3608388"/>
          <p14:tracePt t="183439" x="5697538" y="3608388"/>
          <p14:tracePt t="183452" x="5705475" y="3608388"/>
          <p14:tracePt t="183466" x="5715000" y="3616325"/>
          <p14:tracePt t="183482" x="5724525" y="3616325"/>
          <p14:tracePt t="183499" x="5732463" y="3625850"/>
          <p14:tracePt t="183516" x="5751513" y="3633788"/>
          <p14:tracePt t="183532" x="5759450" y="3633788"/>
          <p14:tracePt t="183549" x="5768975" y="3643313"/>
          <p14:tracePt t="183566" x="5786438" y="3643313"/>
          <p14:tracePt t="183582" x="5795963" y="3652838"/>
          <p14:tracePt t="183599" x="5803900" y="3652838"/>
          <p14:tracePt t="183616" x="5813425" y="3652838"/>
          <p14:tracePt t="183632" x="5822950" y="3652838"/>
          <p14:tracePt t="183649" x="5830888" y="3652838"/>
          <p14:tracePt t="183666" x="5840413" y="3652838"/>
          <p14:tracePt t="183682" x="5857875" y="3652838"/>
          <p14:tracePt t="183699" x="5875338" y="3660775"/>
          <p14:tracePt t="183716" x="5902325" y="3660775"/>
          <p14:tracePt t="183732" x="5929313" y="3670300"/>
          <p14:tracePt t="183749" x="5938838" y="3670300"/>
          <p14:tracePt t="183766" x="5965825" y="3670300"/>
          <p14:tracePt t="183782" x="5983288" y="3670300"/>
          <p14:tracePt t="183799" x="5991225" y="3670300"/>
          <p14:tracePt t="183832" x="6000750" y="3670300"/>
          <p14:tracePt t="183849" x="6010275" y="3670300"/>
          <p14:tracePt t="183866" x="6018213" y="3670300"/>
          <p14:tracePt t="183883" x="6027738" y="3670300"/>
          <p14:tracePt t="183901" x="6045200" y="3670300"/>
          <p14:tracePt t="183918" x="6062663" y="3660775"/>
          <p14:tracePt t="183933" x="6081713" y="3660775"/>
          <p14:tracePt t="183950" x="6089650" y="3660775"/>
          <p14:tracePt t="183966" x="6116638" y="3660775"/>
          <p14:tracePt t="183983" x="6134100" y="3660775"/>
          <p14:tracePt t="184000" x="6170613" y="3660775"/>
          <p14:tracePt t="184016" x="6180138" y="3660775"/>
          <p14:tracePt t="184033" x="6188075" y="3660775"/>
          <p14:tracePt t="184050" x="6215063" y="3660775"/>
          <p14:tracePt t="184083" x="6232525" y="3660775"/>
          <p14:tracePt t="184100" x="6242050" y="3660775"/>
          <p14:tracePt t="184116" x="6251575" y="3660775"/>
          <p14:tracePt t="184133" x="6259513" y="3660775"/>
          <p14:tracePt t="184150" x="6269038" y="3660775"/>
          <p14:tracePt t="184166" x="6276975" y="3660775"/>
          <p14:tracePt t="184183" x="6286500" y="3660775"/>
          <p14:tracePt t="184200" x="6313488" y="3660775"/>
          <p14:tracePt t="184216" x="6323013" y="3660775"/>
          <p14:tracePt t="184233" x="6348413" y="3670300"/>
          <p14:tracePt t="184250" x="6367463" y="3679825"/>
          <p14:tracePt t="184267" x="6384925" y="3679825"/>
          <p14:tracePt t="184283" x="6402388" y="3687763"/>
          <p14:tracePt t="184301" x="6419850" y="3687763"/>
          <p14:tracePt t="184316" x="6429375" y="3697288"/>
          <p14:tracePt t="184333" x="6429375" y="3705225"/>
          <p14:tracePt t="184350" x="6446838" y="3705225"/>
          <p14:tracePt t="184366" x="6456363" y="3714750"/>
          <p14:tracePt t="184383" x="6465888" y="3714750"/>
          <p14:tracePt t="184399" x="6473825" y="3724275"/>
          <p14:tracePt t="184425" x="6483350" y="3724275"/>
          <p14:tracePt t="184896" x="6491288" y="3724275"/>
          <p14:tracePt t="184904" x="6518275" y="3714750"/>
          <p14:tracePt t="184916" x="6537325" y="3705225"/>
          <p14:tracePt t="184933" x="6554788" y="3687763"/>
          <p14:tracePt t="184950" x="6581775" y="3679825"/>
          <p14:tracePt t="184966" x="6589713" y="3679825"/>
          <p14:tracePt t="184984" x="6599238" y="3670300"/>
          <p14:tracePt t="185000" x="6599238" y="3660775"/>
          <p14:tracePt t="185389" x="6608763" y="3660775"/>
          <p14:tracePt t="185416" x="6616700" y="3660775"/>
          <p14:tracePt t="185423" x="6626225" y="3660775"/>
          <p14:tracePt t="185437" x="6634163" y="3660775"/>
          <p14:tracePt t="185450" x="6653213" y="3660775"/>
          <p14:tracePt t="185466" x="6688138" y="3660775"/>
          <p14:tracePt t="185483" x="6742113" y="3660775"/>
          <p14:tracePt t="185500" x="6769100" y="3660775"/>
          <p14:tracePt t="185517" x="6804025" y="3660775"/>
          <p14:tracePt t="185533" x="6823075" y="3660775"/>
          <p14:tracePt t="185550" x="6840538" y="3660775"/>
          <p14:tracePt t="185566" x="6858000" y="3660775"/>
          <p14:tracePt t="185582" x="6867525" y="3660775"/>
          <p14:tracePt t="185599" x="6875463" y="3660775"/>
          <p14:tracePt t="185616" x="6894513" y="3660775"/>
          <p14:tracePt t="185632" x="6902450" y="3660775"/>
          <p14:tracePt t="185666" x="6911975" y="3660775"/>
          <p14:tracePt t="185695" x="6919913" y="3660775"/>
          <p14:tracePt t="185722" x="6919913" y="3670300"/>
          <p14:tracePt t="185728" x="6929438" y="3670300"/>
          <p14:tracePt t="185743" x="6938963" y="3670300"/>
          <p14:tracePt t="185777" x="6946900" y="3670300"/>
          <p14:tracePt t="185804" x="6956425" y="3670300"/>
          <p14:tracePt t="185840" x="6965950" y="3670300"/>
          <p14:tracePt t="185853" x="6973888" y="3670300"/>
          <p14:tracePt t="185890" x="6983413" y="3670300"/>
          <p14:tracePt t="185908" x="6991350" y="3670300"/>
          <p14:tracePt t="185929" x="7000875" y="3670300"/>
          <p14:tracePt t="185937" x="7010400" y="3670300"/>
          <p14:tracePt t="185950" x="7018338" y="3670300"/>
          <p14:tracePt t="185966" x="7037388" y="3670300"/>
          <p14:tracePt t="185983" x="7045325" y="3670300"/>
          <p14:tracePt t="186000" x="7054850" y="3670300"/>
          <p14:tracePt t="186017" x="7062788" y="3670300"/>
          <p14:tracePt t="186050" x="7072313" y="3670300"/>
          <p14:tracePt t="186066" x="7081838" y="3670300"/>
          <p14:tracePt t="186083" x="7089775" y="3670300"/>
          <p14:tracePt t="186106" x="7099300" y="3670300"/>
          <p14:tracePt t="186141" x="7108825" y="3670300"/>
          <p14:tracePt t="186154" x="7116763" y="3670300"/>
          <p14:tracePt t="186188" x="7126288" y="3670300"/>
          <p14:tracePt t="186216" x="7134225" y="3670300"/>
          <p14:tracePt t="186257" x="7143750" y="3670300"/>
          <p14:tracePt t="186278" x="7153275" y="3670300"/>
          <p14:tracePt t="186311" x="7161213" y="3670300"/>
          <p14:tracePt t="186407" x="7161213" y="3660775"/>
          <p14:tracePt t="186441" x="7161213" y="3652838"/>
          <p14:tracePt t="186469" x="7161213" y="3643313"/>
          <p14:tracePt t="186489" x="7170738" y="3643313"/>
          <p14:tracePt t="186747" x="7180263" y="3643313"/>
          <p14:tracePt t="186754" x="7188200" y="3643313"/>
          <p14:tracePt t="186782" x="7197725" y="3643313"/>
          <p14:tracePt t="186811" x="7205663" y="3643313"/>
          <p14:tracePt t="186872" x="7215188" y="3643313"/>
          <p14:tracePt t="186920" x="7224713" y="3643313"/>
          <p14:tracePt t="187016" x="7232650" y="3643313"/>
          <p14:tracePt t="187071" x="7242175" y="3643313"/>
          <p14:tracePt t="187105" x="7251700" y="3643313"/>
          <p14:tracePt t="187113" x="7259638" y="3643313"/>
          <p14:tracePt t="187125" x="7269163" y="3643313"/>
          <p14:tracePt t="187146" x="7277100" y="3643313"/>
          <p14:tracePt t="187160" x="7286625" y="3643313"/>
          <p14:tracePt t="187173" x="7296150" y="3643313"/>
          <p14:tracePt t="187200" x="7304088" y="3643313"/>
          <p14:tracePt t="187214" x="7304088" y="3652838"/>
          <p14:tracePt t="187282" x="7313613" y="3652838"/>
          <p14:tracePt t="187303" x="7313613" y="3660775"/>
          <p14:tracePt t="187310" x="7323138" y="3660775"/>
          <p14:tracePt t="187317" x="7323138" y="3670300"/>
          <p14:tracePt t="187337" x="7331075" y="3670300"/>
          <p14:tracePt t="187351" x="7340600" y="3679825"/>
          <p14:tracePt t="187366" x="7348538" y="3679825"/>
          <p14:tracePt t="187384" x="7367588" y="3687763"/>
          <p14:tracePt t="187399" x="7394575" y="3687763"/>
          <p14:tracePt t="187417" x="7402513" y="3687763"/>
          <p14:tracePt t="187433" x="7439025" y="3697288"/>
          <p14:tracePt t="187450" x="7446963" y="3705225"/>
          <p14:tracePt t="187466" x="7473950" y="3705225"/>
          <p14:tracePt t="187483" x="7473950" y="3714750"/>
          <p14:tracePt t="187500" x="7491413" y="3714750"/>
          <p14:tracePt t="187534" x="7500938" y="3724275"/>
          <p14:tracePt t="187650" x="7491413" y="3724275"/>
          <p14:tracePt t="187656" x="7483475" y="3724275"/>
          <p14:tracePt t="187677" x="7473950" y="3724275"/>
          <p14:tracePt t="188854" x="7510463" y="3724275"/>
          <p14:tracePt t="188862" x="7537450" y="3724275"/>
          <p14:tracePt t="188870" x="7572375" y="3724275"/>
          <p14:tracePt t="188883" x="7653338" y="3724275"/>
          <p14:tracePt t="188900" x="7759700" y="3741738"/>
          <p14:tracePt t="188916" x="7867650" y="3751263"/>
          <p14:tracePt t="188933" x="7920038" y="3768725"/>
          <p14:tracePt t="188949" x="7947025" y="3768725"/>
          <p14:tracePt t="188966" x="7966075" y="3776663"/>
          <p14:tracePt t="188983" x="7983538" y="3795713"/>
          <p14:tracePt t="189000" x="7991475" y="3803650"/>
          <p14:tracePt t="189017" x="8001000" y="3803650"/>
          <p14:tracePt t="189033" x="8001000" y="3813175"/>
          <p14:tracePt t="189066" x="8010525" y="3822700"/>
          <p14:tracePt t="189083" x="8018463" y="3822700"/>
          <p14:tracePt t="189100" x="8027988" y="3830638"/>
          <p14:tracePt t="189116" x="8027988" y="3840163"/>
          <p14:tracePt t="189333" x="8027988" y="3848100"/>
          <p14:tracePt t="189347" x="8037513" y="3848100"/>
          <p14:tracePt t="189374" x="8037513" y="3857625"/>
          <p14:tracePt t="189381" x="8045450" y="3857625"/>
          <p14:tracePt t="189408" x="8054975" y="3867150"/>
          <p14:tracePt t="189442" x="8062913" y="3867150"/>
          <p14:tracePt t="189457" x="8072438" y="3867150"/>
          <p14:tracePt t="189490" x="8081963" y="3867150"/>
          <p14:tracePt t="189544" x="8081963" y="3857625"/>
          <p14:tracePt t="189551" x="8081963" y="3848100"/>
          <p14:tracePt t="189564" x="8081963" y="3840163"/>
          <p14:tracePt t="189570" x="8081963" y="3830638"/>
          <p14:tracePt t="189584" x="8081963" y="3822700"/>
          <p14:tracePt t="189599" x="8081963" y="3813175"/>
          <p14:tracePt t="189616" x="8089900" y="3803650"/>
          <p14:tracePt t="189632" x="8089900" y="3795713"/>
          <p14:tracePt t="189649" x="8099425" y="3786188"/>
          <p14:tracePt t="189666" x="8108950" y="3776663"/>
          <p14:tracePt t="189682" x="8108950" y="3768725"/>
          <p14:tracePt t="189699" x="8116888" y="3759200"/>
          <p14:tracePt t="189716" x="8126413" y="3759200"/>
          <p14:tracePt t="189732" x="8134350" y="3759200"/>
          <p14:tracePt t="189749" x="8153400" y="3751263"/>
          <p14:tracePt t="189766" x="8170863" y="3751263"/>
          <p14:tracePt t="189782" x="8180388" y="3741738"/>
          <p14:tracePt t="189800" x="8197850" y="3741738"/>
          <p14:tracePt t="189817" x="8205788" y="3724275"/>
          <p14:tracePt t="189833" x="8215313" y="3714750"/>
          <p14:tracePt t="189849" x="8215313" y="3705225"/>
          <p14:tracePt t="189866" x="8224838" y="3697288"/>
          <p14:tracePt t="189883" x="8224838" y="3687763"/>
          <p14:tracePt t="189899" x="8232775" y="3687763"/>
          <p14:tracePt t="189921" x="8232775" y="3679825"/>
          <p14:tracePt t="190242" x="8242300" y="3679825"/>
          <p14:tracePt t="190269" x="8251825" y="3679825"/>
          <p14:tracePt t="190304" x="8259763" y="3679825"/>
          <p14:tracePt t="190570" x="8269288" y="3679825"/>
          <p14:tracePt t="190596" x="8277225" y="3679825"/>
          <p14:tracePt t="190644" x="8286750" y="3679825"/>
          <p14:tracePt t="190671" x="8296275" y="3679825"/>
          <p14:tracePt t="190685" x="8304213" y="3679825"/>
          <p14:tracePt t="190691" x="8313738" y="3679825"/>
          <p14:tracePt t="190712" x="8323263" y="3679825"/>
          <p14:tracePt t="190739" x="8331200" y="3679825"/>
          <p14:tracePt t="190753" x="8331200" y="3670300"/>
          <p14:tracePt t="190767" x="8340725" y="3670300"/>
          <p14:tracePt t="190781" x="8348663" y="3660775"/>
          <p14:tracePt t="190808" x="8348663" y="3652838"/>
          <p14:tracePt t="190815" x="8358188" y="3652838"/>
          <p14:tracePt t="190837" x="8367713" y="3643313"/>
          <p14:tracePt t="190851" x="8375650" y="3643313"/>
          <p14:tracePt t="190858" x="8385175" y="3633788"/>
          <p14:tracePt t="190871" x="8394700" y="3625850"/>
          <p14:tracePt t="190884" x="8402638" y="3616325"/>
          <p14:tracePt t="190900" x="8420100" y="3598863"/>
          <p14:tracePt t="190916" x="8439150" y="3581400"/>
          <p14:tracePt t="190933" x="8447088" y="3562350"/>
          <p14:tracePt t="190950" x="8466138" y="3554413"/>
          <p14:tracePt t="190966" x="8466138" y="3544888"/>
          <p14:tracePt t="190983" x="8474075" y="3536950"/>
          <p14:tracePt t="191000" x="8474075" y="3527425"/>
          <p14:tracePt t="191016" x="8483600" y="3527425"/>
          <p14:tracePt t="191033" x="8483600" y="3517900"/>
          <p14:tracePt t="191066" x="8483600" y="3509963"/>
          <p14:tracePt t="191117" x="8483600" y="3500438"/>
          <p14:tracePt t="191144" x="8483600" y="3490913"/>
          <p14:tracePt t="191152" x="8491538" y="3490913"/>
          <p14:tracePt t="191166" x="8491538" y="3482975"/>
          <p14:tracePt t="191184" x="8501063" y="3465513"/>
          <p14:tracePt t="191200" x="8510588" y="3446463"/>
          <p14:tracePt t="191216" x="8510588" y="3438525"/>
          <p14:tracePt t="191233" x="8518525" y="3429000"/>
          <p14:tracePt t="191250" x="8518525" y="3419475"/>
          <p14:tracePt t="191267" x="8528050" y="3419475"/>
          <p14:tracePt t="191283" x="8537575" y="3411538"/>
          <p14:tracePt t="191301" x="8537575" y="3402013"/>
          <p14:tracePt t="191316" x="8545513" y="3402013"/>
          <p14:tracePt t="191350" x="8555038" y="3402013"/>
          <p14:tracePt t="191384" x="8562975" y="3402013"/>
          <p14:tracePt t="191398" x="8572500" y="3402013"/>
          <p14:tracePt t="191439" x="8582025" y="3402013"/>
          <p14:tracePt t="191466" x="8589963" y="3402013"/>
          <p14:tracePt t="191478" x="8599488" y="3402013"/>
          <p14:tracePt t="191486" x="8609013" y="3402013"/>
          <p14:tracePt t="191506" x="8616950" y="3402013"/>
          <p14:tracePt t="191519" x="8626475" y="3402013"/>
          <p14:tracePt t="191532" x="8634413" y="3402013"/>
          <p14:tracePt t="191553" x="8643938" y="3402013"/>
          <p14:tracePt t="191580" x="8653463" y="3402013"/>
          <p14:tracePt t="191601" x="8661400" y="3402013"/>
          <p14:tracePt t="191614" x="8670925" y="3402013"/>
          <p14:tracePt t="191621" x="8680450" y="3402013"/>
          <p14:tracePt t="191635" x="8688388" y="3402013"/>
          <p14:tracePt t="191655" x="8697913" y="3402013"/>
          <p14:tracePt t="191669" x="8705850" y="3402013"/>
          <p14:tracePt t="191682" x="8715375" y="3402013"/>
          <p14:tracePt t="191703" x="8724900" y="3402013"/>
          <p14:tracePt t="191730" x="8732838" y="3402013"/>
          <p14:tracePt t="191751" x="8732838" y="3411538"/>
          <p14:tracePt t="191765" x="8742363" y="3411538"/>
          <p14:tracePt t="191794" x="8751888" y="3419475"/>
          <p14:tracePt t="191801" x="8759825" y="3419475"/>
          <p14:tracePt t="191816" x="8769350" y="3419475"/>
          <p14:tracePt t="191833" x="8786813" y="3419475"/>
          <p14:tracePt t="191850" x="8796338" y="3419475"/>
          <p14:tracePt t="191883" x="8804275" y="3419475"/>
          <p14:tracePt t="191900" x="8813800" y="3419475"/>
          <p14:tracePt t="191916" x="8823325" y="3419475"/>
          <p14:tracePt t="191945" x="8831263" y="3419475"/>
          <p14:tracePt t="191958" x="8831263" y="3429000"/>
          <p14:tracePt t="191978" x="8840788" y="3429000"/>
          <p14:tracePt t="191993" x="8840788" y="3438525"/>
          <p14:tracePt t="192006" x="8848725" y="3438525"/>
          <p14:tracePt t="192016" x="8848725" y="3446463"/>
          <p14:tracePt t="192033" x="8858250" y="3446463"/>
          <p14:tracePt t="192049" x="8858250" y="3455988"/>
          <p14:tracePt t="192066" x="8867775" y="3455988"/>
          <p14:tracePt t="192083" x="8867775" y="3465513"/>
          <p14:tracePt t="192102" x="8867775" y="3473450"/>
          <p14:tracePt t="192116" x="8875713" y="3482975"/>
          <p14:tracePt t="192133" x="8875713" y="3490913"/>
          <p14:tracePt t="192150" x="8875713" y="3500438"/>
          <p14:tracePt t="192166" x="8875713" y="3517900"/>
          <p14:tracePt t="192183" x="8875713" y="3527425"/>
          <p14:tracePt t="192216" x="8875713" y="3536950"/>
          <p14:tracePt t="192245" x="8875713" y="3544888"/>
          <p14:tracePt t="192258" x="8875713" y="3554413"/>
          <p14:tracePt t="192361" x="8875713" y="3562350"/>
          <p14:tracePt t="192396" x="8875713" y="3571875"/>
          <p14:tracePt t="192403" x="8867775" y="3571875"/>
          <p14:tracePt t="192423" x="8867775" y="3581400"/>
          <p14:tracePt t="192433" x="8858250" y="3581400"/>
          <p14:tracePt t="192449" x="8848725" y="3589338"/>
          <p14:tracePt t="192466" x="8840788" y="3589338"/>
          <p14:tracePt t="192483" x="8823325" y="3598863"/>
          <p14:tracePt t="192500" x="8804275" y="3598863"/>
          <p14:tracePt t="192518" x="8786813" y="3608388"/>
          <p14:tracePt t="192533" x="8777288" y="3616325"/>
          <p14:tracePt t="192550" x="8759825" y="3625850"/>
          <p14:tracePt t="192566" x="8742363" y="3633788"/>
          <p14:tracePt t="192583" x="8724900" y="3633788"/>
          <p14:tracePt t="192599" x="8705850" y="3633788"/>
          <p14:tracePt t="192616" x="8688388" y="3633788"/>
          <p14:tracePt t="192632" x="8670925" y="3633788"/>
          <p14:tracePt t="192649" x="8661400" y="3633788"/>
          <p14:tracePt t="192666" x="8653463" y="3633788"/>
          <p14:tracePt t="192682" x="8634413" y="3643313"/>
          <p14:tracePt t="192699" x="8626475" y="3643313"/>
          <p14:tracePt t="192732" x="8616950" y="3652838"/>
          <p14:tracePt t="192749" x="8609013" y="3660775"/>
          <p14:tracePt t="192783" x="8599488" y="3670300"/>
          <p14:tracePt t="192816" x="8589963" y="3679825"/>
          <p14:tracePt t="192833" x="8582025" y="3697288"/>
          <p14:tracePt t="192850" x="8562975" y="3732213"/>
          <p14:tracePt t="192866" x="8537575" y="3768725"/>
          <p14:tracePt t="192883" x="8483600" y="3857625"/>
          <p14:tracePt t="192900" x="8456613" y="3911600"/>
          <p14:tracePt t="192916" x="8447088" y="3929063"/>
          <p14:tracePt t="192934" x="8447088" y="3946525"/>
          <p14:tracePt t="192950" x="8439150" y="3956050"/>
          <p14:tracePt t="192966" x="8439150" y="3965575"/>
          <p14:tracePt t="192983" x="8439150" y="3973513"/>
          <p14:tracePt t="193004" x="8447088" y="3973513"/>
          <p14:tracePt t="193017" x="8456613" y="3973513"/>
          <p14:tracePt t="193033" x="8466138" y="3973513"/>
          <p14:tracePt t="193051" x="8474075" y="3973513"/>
          <p14:tracePt t="193066" x="8483600" y="3973513"/>
          <p14:tracePt t="193083" x="8491538" y="3973513"/>
          <p14:tracePt t="193100" x="8501063" y="3965575"/>
          <p14:tracePt t="193116" x="8510588" y="3965575"/>
          <p14:tracePt t="193133" x="8528050" y="3956050"/>
          <p14:tracePt t="193149" x="8537575" y="3956050"/>
          <p14:tracePt t="193167" x="8545513" y="3946525"/>
          <p14:tracePt t="193183" x="8555038" y="3938588"/>
          <p14:tracePt t="193200" x="8562975" y="3938588"/>
          <p14:tracePt t="193216" x="8572500" y="3929063"/>
          <p14:tracePt t="193233" x="8582025" y="3929063"/>
          <p14:tracePt t="193238" x="8582025" y="3919538"/>
          <p14:tracePt t="193250" x="8589963" y="3919538"/>
          <p14:tracePt t="193266" x="8589963" y="3911600"/>
          <p14:tracePt t="193284" x="8599488" y="3911600"/>
          <p14:tracePt t="193300" x="8609013" y="3902075"/>
          <p14:tracePt t="193333" x="8616950" y="3902075"/>
          <p14:tracePt t="193360" x="8626475" y="3902075"/>
          <p14:tracePt t="193367" x="8626475" y="3894138"/>
          <p14:tracePt t="193401" x="8634413" y="3894138"/>
          <p14:tracePt t="193441" x="8634413" y="3884613"/>
          <p14:tracePt t="193450" x="8643938" y="3884613"/>
          <p14:tracePt t="193467" x="8643938" y="3875088"/>
          <p14:tracePt t="193529" x="8653463" y="3867150"/>
          <p14:tracePt t="193557" x="8661400" y="3867150"/>
          <p14:tracePt t="193590" x="8670925" y="3867150"/>
          <p14:tracePt t="193631" x="8680450" y="3867150"/>
          <p14:tracePt t="193685" x="8688388" y="3867150"/>
          <p14:tracePt t="194050" x="8688388" y="3857625"/>
          <p14:tracePt t="194071" x="8697913" y="3857625"/>
          <p14:tracePt t="194084" x="8697913" y="3848100"/>
          <p14:tracePt t="194111" x="8697913" y="3840163"/>
          <p14:tracePt t="194132" x="8697913" y="3830638"/>
          <p14:tracePt t="194159" x="8697913" y="3822700"/>
          <p14:tracePt t="194173" x="8705850" y="3822700"/>
          <p14:tracePt t="194193" x="8705850" y="3813175"/>
          <p14:tracePt t="194201" x="8715375" y="3813175"/>
          <p14:tracePt t="194697" x="8715375" y="3803650"/>
          <p14:tracePt t="194711" x="8715375" y="3795713"/>
          <p14:tracePt t="194725" x="8715375" y="3786188"/>
          <p14:tracePt t="194738" x="8705850" y="3786188"/>
          <p14:tracePt t="194749" x="8705850" y="3776663"/>
          <p14:tracePt t="194766" x="8697913" y="3776663"/>
          <p14:tracePt t="194782" x="8688388" y="3768725"/>
          <p14:tracePt t="194800" x="8680450" y="3759200"/>
          <p14:tracePt t="194816" x="8670925" y="3759200"/>
          <p14:tracePt t="194832" x="8670925" y="3751263"/>
          <p14:tracePt t="194849" x="8661400" y="3751263"/>
          <p14:tracePt t="194866" x="8653463" y="3751263"/>
          <p14:tracePt t="194883" x="8643938" y="3741738"/>
          <p14:tracePt t="194899" x="8634413" y="3741738"/>
          <p14:tracePt t="194933" x="8626475" y="3732213"/>
          <p14:tracePt t="194950" x="8626475" y="3724275"/>
          <p14:tracePt t="194966" x="8616950" y="3705225"/>
          <p14:tracePt t="194983" x="8616950" y="3687763"/>
          <p14:tracePt t="195000" x="8616950" y="3660775"/>
          <p14:tracePt t="195016" x="8616950" y="3643313"/>
          <p14:tracePt t="195033" x="8616950" y="3633788"/>
          <p14:tracePt t="195049" x="8616950" y="3616325"/>
          <p14:tracePt t="195083" x="8609013" y="3608388"/>
          <p14:tracePt t="195116" x="8599488" y="3616325"/>
          <p14:tracePt t="195133" x="8599488" y="3625850"/>
          <p14:tracePt t="195149" x="8599488" y="3633788"/>
          <p14:tracePt t="195166" x="8599488" y="3643313"/>
          <p14:tracePt t="195183" x="8599488" y="3660775"/>
          <p14:tracePt t="195200" x="8599488" y="3670300"/>
          <p14:tracePt t="195217" x="8609013" y="3679825"/>
          <p14:tracePt t="195221" x="8616950" y="3687763"/>
          <p14:tracePt t="195233" x="8626475" y="3697288"/>
          <p14:tracePt t="195250" x="8634413" y="3697288"/>
          <p14:tracePt t="195266" x="8643938" y="3705225"/>
          <p14:tracePt t="195283" x="8653463" y="3714750"/>
          <p14:tracePt t="195300" x="8670925" y="3724275"/>
          <p14:tracePt t="195316" x="8680450" y="3724275"/>
          <p14:tracePt t="195333" x="8680450" y="3732213"/>
          <p14:tracePt t="195349" x="8688388" y="3732213"/>
          <p14:tracePt t="195366" x="8697913" y="3741738"/>
          <p14:tracePt t="195383" x="8715375" y="3741738"/>
          <p14:tracePt t="195400" x="8732838" y="3741738"/>
          <p14:tracePt t="195416" x="8751888" y="3741738"/>
          <p14:tracePt t="195433" x="8759825" y="3741738"/>
          <p14:tracePt t="195450" x="8777288" y="3741738"/>
          <p14:tracePt t="195466" x="8777288" y="3732213"/>
          <p14:tracePt t="195483" x="8786813" y="3724275"/>
          <p14:tracePt t="195499" x="8786813" y="3714750"/>
          <p14:tracePt t="195516" x="8796338" y="3705225"/>
          <p14:tracePt t="195533" x="8796338" y="3697288"/>
          <p14:tracePt t="195549" x="8804275" y="3687763"/>
          <p14:tracePt t="195566" x="8813800" y="3679825"/>
          <p14:tracePt t="195582" x="8813800" y="3670300"/>
          <p14:tracePt t="195599" x="8823325" y="3660775"/>
          <p14:tracePt t="195616" x="8831263" y="3643313"/>
          <p14:tracePt t="195632" x="8831263" y="3633788"/>
          <p14:tracePt t="195649" x="8848725" y="3598863"/>
          <p14:tracePt t="195666" x="8848725" y="3589338"/>
          <p14:tracePt t="195682" x="8875713" y="3536950"/>
          <p14:tracePt t="195699" x="8875713" y="3500438"/>
          <p14:tracePt t="195716" x="8885238" y="3455988"/>
          <p14:tracePt t="195732" x="8885238" y="3419475"/>
          <p14:tracePt t="195749" x="8885238" y="3402013"/>
          <p14:tracePt t="195766" x="8885238" y="3367088"/>
          <p14:tracePt t="195782" x="8885238" y="3340100"/>
          <p14:tracePt t="195799" x="8885238" y="3330575"/>
          <p14:tracePt t="195816" x="8885238" y="3322638"/>
          <p14:tracePt t="195833" x="8885238" y="3303588"/>
          <p14:tracePt t="195867" x="8885238" y="3295650"/>
          <p14:tracePt t="195891" x="8875713" y="3295650"/>
          <p14:tracePt t="195930" x="8867775" y="3295650"/>
          <p14:tracePt t="195971" x="8858250" y="3295650"/>
          <p14:tracePt t="195978" x="8848725" y="3295650"/>
          <p14:tracePt t="195998" x="8840788" y="3295650"/>
          <p14:tracePt t="196012" x="8831263" y="3295650"/>
          <p14:tracePt t="196032" x="8813800" y="3295650"/>
          <p14:tracePt t="196046" x="8804275" y="3295650"/>
          <p14:tracePt t="196059" x="8786813" y="3295650"/>
          <p14:tracePt t="196066" x="8786813" y="3303588"/>
          <p14:tracePt t="196083" x="8759825" y="3313113"/>
          <p14:tracePt t="196099" x="8742363" y="3322638"/>
          <p14:tracePt t="196116" x="8715375" y="3340100"/>
          <p14:tracePt t="196134" x="8697913" y="3340100"/>
          <p14:tracePt t="196149" x="8688388" y="3357563"/>
          <p14:tracePt t="196167" x="8680450" y="3357563"/>
          <p14:tracePt t="196183" x="8670925" y="3375025"/>
          <p14:tracePt t="196200" x="8661400" y="3384550"/>
          <p14:tracePt t="196216" x="8661400" y="3402013"/>
          <p14:tracePt t="196233" x="8661400" y="3411538"/>
          <p14:tracePt t="196250" x="8661400" y="3438525"/>
          <p14:tracePt t="196266" x="8661400" y="3455988"/>
          <p14:tracePt t="196284" x="8661400" y="3482975"/>
          <p14:tracePt t="196300" x="8670925" y="3500438"/>
          <p14:tracePt t="196316" x="8670925" y="3509963"/>
          <p14:tracePt t="196333" x="8680450" y="3536950"/>
          <p14:tracePt t="196350" x="8688388" y="3554413"/>
          <p14:tracePt t="196366" x="8697913" y="3562350"/>
          <p14:tracePt t="196383" x="8715375" y="3589338"/>
          <p14:tracePt t="196400" x="8724900" y="3608388"/>
          <p14:tracePt t="196417" x="8732838" y="3616325"/>
          <p14:tracePt t="196433" x="8742363" y="3633788"/>
          <p14:tracePt t="196450" x="8742363" y="3643313"/>
          <p14:tracePt t="196466" x="8751888" y="3652838"/>
          <p14:tracePt t="196483" x="8759825" y="3652838"/>
          <p14:tracePt t="196500" x="8759825" y="3660775"/>
          <p14:tracePt t="196516" x="8769350" y="3670300"/>
          <p14:tracePt t="196538" x="8769350" y="3679825"/>
          <p14:tracePt t="196558" x="8777288" y="3679825"/>
          <p14:tracePt t="196572" x="8777288" y="3687763"/>
          <p14:tracePt t="196598" x="8777288" y="3697288"/>
          <p14:tracePt t="196618" x="8786813" y="3697288"/>
          <p14:tracePt t="196645" x="8786813" y="3705225"/>
          <p14:tracePt t="196686" x="8796338" y="3714750"/>
          <p14:tracePt t="196721" x="8796338" y="3724275"/>
          <p14:tracePt t="196748" x="8796338" y="3732213"/>
          <p14:tracePt t="196768" x="8796338" y="3741738"/>
          <p14:tracePt t="196796" x="8804275" y="3741738"/>
          <p14:tracePt t="196824" x="8813800" y="3741738"/>
          <p14:tracePt t="196866" x="8813800" y="3732213"/>
          <p14:tracePt t="197386" x="8653463" y="3616325"/>
          <p14:tracePt t="197393" x="8474075" y="3465513"/>
          <p14:tracePt t="197402" x="8340725" y="3340100"/>
          <p14:tracePt t="197416" x="7912100" y="3098800"/>
          <p14:tracePt t="197433" x="7215188" y="2732088"/>
          <p14:tracePt t="197450" x="6724650" y="2500313"/>
          <p14:tracePt t="197466" x="6411913" y="2295525"/>
          <p14:tracePt t="197483" x="6224588" y="2224088"/>
          <p14:tracePt t="197501" x="5946775" y="2152650"/>
          <p14:tracePt t="197516" x="5822950" y="2116138"/>
          <p14:tracePt t="197533" x="5715000" y="2071688"/>
          <p14:tracePt t="197549" x="5608638" y="2027238"/>
          <p14:tracePt t="197566" x="5562600" y="2000250"/>
          <p14:tracePt t="197582" x="5518150" y="1973263"/>
          <p14:tracePt t="197599" x="5491163" y="1955800"/>
          <p14:tracePt t="197616" x="5473700" y="1946275"/>
          <p14:tracePt t="197632" x="5465763" y="1938338"/>
          <p14:tracePt t="197649" x="5456238" y="1928813"/>
          <p14:tracePt t="197666" x="5446713" y="1919288"/>
          <p14:tracePt t="197682" x="5429250" y="1911350"/>
          <p14:tracePt t="197699" x="5429250" y="1893888"/>
          <p14:tracePt t="197716" x="5419725" y="1874838"/>
          <p14:tracePt t="197732" x="5419725" y="1857375"/>
          <p14:tracePt t="197749" x="5411788" y="1830388"/>
          <p14:tracePt t="197766" x="5402263" y="1785938"/>
          <p14:tracePt t="197782" x="5402263" y="1751013"/>
          <p14:tracePt t="197799" x="5402263" y="1714500"/>
          <p14:tracePt t="197816" x="5402263" y="1652588"/>
          <p14:tracePt t="197832" x="5402263" y="1616075"/>
          <p14:tracePt t="197850" x="5394325" y="1562100"/>
          <p14:tracePt t="197866" x="5394325" y="1544638"/>
          <p14:tracePt t="197883" x="5394325" y="1517650"/>
          <p14:tracePt t="197899" x="5394325" y="1500188"/>
          <p14:tracePt t="197918" x="5394325" y="1482725"/>
          <p14:tracePt t="197950" x="5394325" y="1473200"/>
          <p14:tracePt t="197980" x="5384800" y="1473200"/>
          <p14:tracePt t="198228" x="5384800" y="1482725"/>
          <p14:tracePt t="198241" x="5394325" y="1482725"/>
          <p14:tracePt t="198249" x="5394325" y="1490663"/>
          <p14:tracePt t="198266" x="5411788" y="1500188"/>
          <p14:tracePt t="198283" x="5411788" y="1509713"/>
          <p14:tracePt t="198301" x="5429250" y="1517650"/>
          <p14:tracePt t="198316" x="5438775" y="1517650"/>
          <p14:tracePt t="198334" x="5438775" y="1527175"/>
          <p14:tracePt t="198350" x="5446713" y="1527175"/>
          <p14:tracePt t="198366" x="5456238" y="1536700"/>
          <p14:tracePt t="198383" x="5465763" y="1544638"/>
          <p14:tracePt t="198399" x="5473700" y="1554163"/>
          <p14:tracePt t="198433" x="5483225" y="1554163"/>
          <p14:tracePt t="198450" x="5491163" y="1554163"/>
          <p14:tracePt t="198466" x="5510213" y="1554163"/>
          <p14:tracePt t="198500" x="5527675" y="1554163"/>
          <p14:tracePt t="198533" x="5545138" y="1544638"/>
          <p14:tracePt t="198550" x="5545138" y="1536700"/>
          <p14:tracePt t="198566" x="5554663" y="1527175"/>
          <p14:tracePt t="198582" x="5554663" y="1517650"/>
          <p14:tracePt t="198599" x="5554663" y="1509713"/>
          <p14:tracePt t="198616" x="5562600" y="1490663"/>
          <p14:tracePt t="198632" x="5562600" y="1473200"/>
          <p14:tracePt t="198649" x="5562600" y="1455738"/>
          <p14:tracePt t="198666" x="5581650" y="1438275"/>
          <p14:tracePt t="198682" x="5626100" y="1393825"/>
          <p14:tracePt t="198699" x="5653088" y="1366838"/>
          <p14:tracePt t="198716" x="5661025" y="1347788"/>
          <p14:tracePt t="198718" x="5670550" y="1339850"/>
          <p14:tracePt t="198732" x="5680075" y="1322388"/>
          <p14:tracePt t="198749" x="5688013" y="1295400"/>
          <p14:tracePt t="198766" x="5697538" y="1276350"/>
          <p14:tracePt t="198782" x="5697538" y="1250950"/>
          <p14:tracePt t="198800" x="5697538" y="1187450"/>
          <p14:tracePt t="198816" x="5688013" y="1160463"/>
          <p14:tracePt t="198834" x="5680075" y="1125538"/>
          <p14:tracePt t="198849" x="5670550" y="1116013"/>
          <p14:tracePt t="198866" x="5661025" y="1108075"/>
          <p14:tracePt t="198883" x="5643563" y="1089025"/>
          <p14:tracePt t="198900" x="5634038" y="1089025"/>
          <p14:tracePt t="198916" x="5626100" y="1081088"/>
          <p14:tracePt t="198933" x="5608638" y="1081088"/>
          <p14:tracePt t="198950" x="5599113" y="1081088"/>
          <p14:tracePt t="198966" x="5589588" y="1081088"/>
          <p14:tracePt t="198984" x="5572125" y="1071563"/>
          <p14:tracePt t="199016" x="5562600" y="1071563"/>
          <p14:tracePt t="199033" x="5554663" y="1071563"/>
          <p14:tracePt t="199050" x="5545138" y="1071563"/>
          <p14:tracePt t="199066" x="5537200" y="1071563"/>
          <p14:tracePt t="199083" x="5527675" y="1081088"/>
          <p14:tracePt t="199100" x="5518150" y="1098550"/>
          <p14:tracePt t="199116" x="5500688" y="1116013"/>
          <p14:tracePt t="199133" x="5500688" y="1133475"/>
          <p14:tracePt t="199150" x="5500688" y="1169988"/>
          <p14:tracePt t="199166" x="5500688" y="1187450"/>
          <p14:tracePt t="199183" x="5500688" y="1223963"/>
          <p14:tracePt t="199200" x="5500688" y="1250950"/>
          <p14:tracePt t="199218" x="5500688" y="1276350"/>
          <p14:tracePt t="199233" x="5500688" y="1285875"/>
          <p14:tracePt t="199251" x="5510213" y="1312863"/>
          <p14:tracePt t="199266" x="5510213" y="1322388"/>
          <p14:tracePt t="199283" x="5518150" y="1330325"/>
          <p14:tracePt t="199300" x="5518150" y="1347788"/>
          <p14:tracePt t="199317" x="5518150" y="1357313"/>
          <p14:tracePt t="199333" x="5527675" y="1366838"/>
          <p14:tracePt t="199350" x="5527675" y="1374775"/>
          <p14:tracePt t="199367" x="5527675" y="1393825"/>
          <p14:tracePt t="199383" x="5537200" y="1401763"/>
          <p14:tracePt t="199400" x="5545138" y="1411288"/>
          <p14:tracePt t="199416" x="5545138" y="1419225"/>
          <p14:tracePt t="199433" x="5545138" y="1428750"/>
          <p14:tracePt t="199450" x="5545138" y="1446213"/>
          <p14:tracePt t="199466" x="5554663" y="1455738"/>
          <p14:tracePt t="199483" x="5554663" y="1465263"/>
          <p14:tracePt t="199500" x="5554663" y="1473200"/>
          <p14:tracePt t="199517" x="5562600" y="1482725"/>
          <p14:tracePt t="199533" x="5562600" y="1490663"/>
          <p14:tracePt t="199552" x="5562600" y="1500188"/>
          <p14:tracePt t="199566" x="5572125" y="1500188"/>
          <p14:tracePt t="199585" x="5572125" y="1509713"/>
          <p14:tracePt t="199599" x="5581650" y="1509713"/>
          <p14:tracePt t="199807" x="5589588" y="1509713"/>
          <p14:tracePt t="199813" x="5589588" y="1517650"/>
          <p14:tracePt t="199847" x="5589588" y="1527175"/>
          <p14:tracePt t="199970" x="5599113" y="1527175"/>
          <p14:tracePt t="200120" x="5608638" y="1527175"/>
          <p14:tracePt t="200340" x="5616575" y="1527175"/>
          <p14:tracePt t="200414" x="5626100" y="1527175"/>
          <p14:tracePt t="200517" x="5634038" y="1527175"/>
          <p14:tracePt t="200913" x="5643563" y="1527175"/>
          <p14:tracePt t="200940" x="5653088" y="1527175"/>
          <p14:tracePt t="200995" x="5661025" y="1527175"/>
          <p14:tracePt t="201016" x="5670550" y="1527175"/>
          <p14:tracePt t="201023" x="5670550" y="1536700"/>
          <p14:tracePt t="201033" x="5680075" y="1536700"/>
          <p14:tracePt t="201050" x="5732463" y="1562100"/>
          <p14:tracePt t="201066" x="5911850" y="1633538"/>
          <p14:tracePt t="201083" x="6296025" y="1758950"/>
          <p14:tracePt t="201100" x="6456363" y="1812925"/>
          <p14:tracePt t="201117" x="6786563" y="1928813"/>
          <p14:tracePt t="201133" x="6956425" y="1990725"/>
          <p14:tracePt t="201150" x="7108825" y="2062163"/>
          <p14:tracePt t="201166" x="7358063" y="2170113"/>
          <p14:tracePt t="201183" x="7466013" y="2205038"/>
          <p14:tracePt t="201199" x="7537450" y="2268538"/>
          <p14:tracePt t="201216" x="7562850" y="2303463"/>
          <p14:tracePt t="201233" x="7616825" y="2347913"/>
          <p14:tracePt t="201250" x="7661275" y="2384425"/>
          <p14:tracePt t="201266" x="7732713" y="2428875"/>
          <p14:tracePt t="201283" x="7840663" y="2500313"/>
          <p14:tracePt t="201300" x="7912100" y="2554288"/>
          <p14:tracePt t="201316" x="8001000" y="2643188"/>
          <p14:tracePt t="201333" x="8062913" y="2705100"/>
          <p14:tracePt t="201350" x="8153400" y="2803525"/>
          <p14:tracePt t="201366" x="8205788" y="2874963"/>
          <p14:tracePt t="201384" x="8340725" y="3027363"/>
          <p14:tracePt t="201400" x="8420100" y="3125788"/>
          <p14:tracePt t="201416" x="8466138" y="3187700"/>
          <p14:tracePt t="201433" x="8518525" y="3259138"/>
          <p14:tracePt t="201450" x="8528050" y="3295650"/>
          <p14:tracePt t="201466" x="8555038" y="3340100"/>
          <p14:tracePt t="201483" x="8555038" y="3357563"/>
          <p14:tracePt t="201500" x="8562975" y="3384550"/>
          <p14:tracePt t="201516" x="8562975" y="3394075"/>
          <p14:tracePt t="201534" x="8562975" y="3402013"/>
          <p14:tracePt t="201877" x="8562975" y="3429000"/>
          <p14:tracePt t="201885" x="8555038" y="3438525"/>
          <p14:tracePt t="201900" x="8555038" y="3465513"/>
          <p14:tracePt t="201917" x="8545513" y="3482975"/>
          <p14:tracePt t="201933" x="8545513" y="3490913"/>
          <p14:tracePt t="201950" x="8528050" y="3509963"/>
          <p14:tracePt t="201966" x="8518525" y="3527425"/>
          <p14:tracePt t="201983" x="8510588" y="3544888"/>
          <p14:tracePt t="202000" x="8501063" y="3554413"/>
          <p14:tracePt t="202016" x="8491538" y="3571875"/>
          <p14:tracePt t="202033" x="8483600" y="3581400"/>
          <p14:tracePt t="202050" x="8483600" y="3598863"/>
          <p14:tracePt t="202068" x="8483600" y="3608388"/>
          <p14:tracePt t="202083" x="8474075" y="3608388"/>
          <p14:tracePt t="202116" x="8466138" y="3625850"/>
          <p14:tracePt t="202133" x="8466138" y="3633788"/>
          <p14:tracePt t="202150" x="8466138" y="3643313"/>
          <p14:tracePt t="202171" x="8466138" y="3652838"/>
          <p14:tracePt t="202205" x="8466138" y="3660775"/>
          <p14:tracePt t="202274" x="8474075" y="3660775"/>
          <p14:tracePt t="202301" x="8483600" y="3660775"/>
          <p14:tracePt t="202335" x="8491538" y="3660775"/>
          <p14:tracePt t="202363" x="8501063" y="3660775"/>
          <p14:tracePt t="202383" x="8510588" y="3660775"/>
          <p14:tracePt t="202417" x="8518525" y="3660775"/>
          <p14:tracePt t="202445" x="8528050" y="3660775"/>
          <p14:tracePt t="202472" x="8537575" y="3660775"/>
          <p14:tracePt t="202479" x="8545513" y="3660775"/>
          <p14:tracePt t="202499" x="8555038" y="3660775"/>
          <p14:tracePt t="202513" x="8562975" y="3660775"/>
          <p14:tracePt t="202541" x="8572500" y="3660775"/>
          <p14:tracePt t="202548" x="8582025" y="3660775"/>
          <p14:tracePt t="202561" x="8589963" y="3660775"/>
          <p14:tracePt t="202574" x="8599488" y="3660775"/>
          <p14:tracePt t="202582" x="8616950" y="3660775"/>
          <p14:tracePt t="202600" x="8688388" y="3670300"/>
          <p14:tracePt t="202616" x="8742363" y="3679825"/>
          <p14:tracePt t="202632" x="8786813" y="3687763"/>
          <p14:tracePt t="202649" x="8813800" y="3697288"/>
          <p14:tracePt t="202666" x="8840788" y="3697288"/>
          <p14:tracePt t="202682" x="8867775" y="3705225"/>
          <p14:tracePt t="202699" x="8885238" y="3714750"/>
          <p14:tracePt t="202716" x="8902700" y="3714750"/>
          <p14:tracePt t="202732" x="8902700" y="3724275"/>
          <p14:tracePt t="202749" x="8912225" y="3724275"/>
          <p14:tracePt t="202799" x="8912225" y="3714750"/>
          <p14:tracePt t="202826" x="8912225" y="3705225"/>
          <p14:tracePt t="202833" x="8912225" y="3697288"/>
          <p14:tracePt t="202846" x="8912225" y="3687763"/>
          <p14:tracePt t="202854" x="8902700" y="3687763"/>
          <p14:tracePt t="202869" x="8902700" y="3679825"/>
          <p14:tracePt t="202883" x="8902700" y="3670300"/>
          <p14:tracePt t="202899" x="8902700" y="3660775"/>
          <p14:tracePt t="204454" x="8920163" y="3660775"/>
          <p14:tracePt t="204462" x="8956675" y="3660775"/>
          <p14:tracePt t="204469" x="8974138" y="3652838"/>
          <p14:tracePt t="204483" x="9018588" y="3633788"/>
          <p14:tracePt t="204501" x="9045575" y="3633788"/>
          <p14:tracePt t="204516" x="9082088" y="3616325"/>
          <p14:tracePt t="204533" x="9109075" y="3608388"/>
          <p14:tracePt t="204550" x="9134475" y="3589338"/>
          <p14:tracePt t="204566" x="9153525" y="3581400"/>
          <p14:tracePt t="204583" x="9180513" y="3562350"/>
          <p14:tracePt t="204599" x="9188450" y="3554413"/>
          <p14:tracePt t="204616" x="9197975" y="3527425"/>
          <p14:tracePt t="204632" x="9215438" y="3509963"/>
          <p14:tracePt t="204649" x="9232900" y="3490913"/>
          <p14:tracePt t="204666" x="9251950" y="3465513"/>
          <p14:tracePt t="204682" x="9259888" y="3446463"/>
          <p14:tracePt t="204699" x="9277350" y="3419475"/>
          <p14:tracePt t="204716" x="9277350" y="3411538"/>
          <p14:tracePt t="204749" x="9277350" y="3402013"/>
          <p14:tracePt t="204774" x="9277350" y="3394075"/>
          <p14:tracePt t="204788" x="9277350" y="3384550"/>
          <p14:tracePt t="204974" x="9269413" y="3384550"/>
          <p14:tracePt t="204981" x="9269413" y="3394075"/>
          <p14:tracePt t="205001" x="9269413" y="3402013"/>
          <p14:tracePt t="205008" x="9259888" y="3402013"/>
          <p14:tracePt t="205016" x="9259888" y="3411538"/>
          <p14:tracePt t="205034" x="9251950" y="3429000"/>
          <p14:tracePt t="205066" x="9251950" y="3438525"/>
          <p14:tracePt t="205083" x="9251950" y="3455988"/>
          <p14:tracePt t="205100" x="9242425" y="3465513"/>
          <p14:tracePt t="205116" x="9242425" y="3473450"/>
          <p14:tracePt t="205133" x="9242425" y="3482975"/>
          <p14:tracePt t="205150" x="9242425" y="3500438"/>
          <p14:tracePt t="205166" x="9242425" y="3509963"/>
          <p14:tracePt t="205183" x="9242425" y="3517900"/>
          <p14:tracePt t="205199" x="9242425" y="3536950"/>
          <p14:tracePt t="205216" x="9242425" y="3554413"/>
          <p14:tracePt t="205233" x="9242425" y="3571875"/>
          <p14:tracePt t="205249" x="9242425" y="3598863"/>
          <p14:tracePt t="205267" x="9251950" y="3633788"/>
          <p14:tracePt t="205283" x="9259888" y="3652838"/>
          <p14:tracePt t="205301" x="9259888" y="3679825"/>
          <p14:tracePt t="205316" x="9269413" y="3705225"/>
          <p14:tracePt t="205333" x="9269413" y="3724275"/>
          <p14:tracePt t="205349" x="9269413" y="3741738"/>
          <p14:tracePt t="205366" x="9269413" y="3759200"/>
          <p14:tracePt t="205383" x="9277350" y="3776663"/>
          <p14:tracePt t="205399" x="9286875" y="3803650"/>
          <p14:tracePt t="205416" x="9286875" y="3813175"/>
          <p14:tracePt t="205433" x="9286875" y="3830638"/>
          <p14:tracePt t="205451" x="9286875" y="3840163"/>
          <p14:tracePt t="205483" x="9296400" y="3848100"/>
          <p14:tracePt t="205499" x="9296400" y="3857625"/>
          <p14:tracePt t="205521" x="9296400" y="3867150"/>
          <p14:tracePt t="205905" x="9296400" y="3875088"/>
          <p14:tracePt t="205999" x="9296400" y="3884613"/>
          <p14:tracePt t="206451" x="9296400" y="3894138"/>
          <p14:tracePt t="207866" x="9205913" y="3894138"/>
          <p14:tracePt t="207873" x="9126538" y="3884613"/>
          <p14:tracePt t="207883" x="9037638" y="3875088"/>
          <p14:tracePt t="207900" x="8751888" y="3857625"/>
          <p14:tracePt t="207919" x="8491538" y="3840163"/>
          <p14:tracePt t="207934" x="8394700" y="3822700"/>
          <p14:tracePt t="207950" x="8259763" y="3813175"/>
          <p14:tracePt t="207967" x="8018463" y="3786188"/>
          <p14:tracePt t="207983" x="7939088" y="3759200"/>
          <p14:tracePt t="207999" x="7894638" y="3759200"/>
          <p14:tracePt t="208016" x="7840663" y="3741738"/>
          <p14:tracePt t="208033" x="7732713" y="3724275"/>
          <p14:tracePt t="208049" x="7394575" y="3687763"/>
          <p14:tracePt t="208066" x="7197725" y="3660775"/>
          <p14:tracePt t="208083" x="6938963" y="3633788"/>
          <p14:tracePt t="208100" x="6796088" y="3616325"/>
          <p14:tracePt t="208117" x="6697663" y="3598863"/>
          <p14:tracePt t="208133" x="6661150" y="3589338"/>
          <p14:tracePt t="208150" x="6616700" y="3581400"/>
          <p14:tracePt t="208166" x="6465888" y="3581400"/>
          <p14:tracePt t="208183" x="6357938" y="3581400"/>
          <p14:tracePt t="208200" x="6269038" y="3581400"/>
          <p14:tracePt t="208216" x="6232525" y="3581400"/>
          <p14:tracePt t="208234" x="6180138" y="3581400"/>
          <p14:tracePt t="208250" x="6134100" y="3589338"/>
          <p14:tracePt t="208267" x="6045200" y="3608388"/>
          <p14:tracePt t="208283" x="5902325" y="3643313"/>
          <p14:tracePt t="208300" x="5822950" y="3670300"/>
          <p14:tracePt t="208316" x="5768975" y="3697288"/>
          <p14:tracePt t="208333" x="5741988" y="3705225"/>
          <p14:tracePt t="208350" x="5705475" y="3724275"/>
          <p14:tracePt t="208366" x="5680075" y="3724275"/>
          <p14:tracePt t="208384" x="5634038" y="3741738"/>
          <p14:tracePt t="208400" x="5589588" y="3741738"/>
          <p14:tracePt t="208416" x="5572125" y="3741738"/>
          <p14:tracePt t="208433" x="5545138" y="3741738"/>
          <p14:tracePt t="208450" x="5527675" y="3732213"/>
          <p14:tracePt t="208466" x="5518150" y="3724275"/>
          <p14:tracePt t="208483" x="5510213" y="3724275"/>
          <p14:tracePt t="208501" x="5500688" y="3714750"/>
          <p14:tracePt t="208516" x="5491163" y="3705225"/>
          <p14:tracePt t="208550" x="5491163" y="3697288"/>
          <p14:tracePt t="208566" x="5491163" y="3687763"/>
          <p14:tracePt t="208582" x="5491163" y="3679825"/>
          <p14:tracePt t="208616" x="5500688" y="3679825"/>
          <p14:tracePt t="208650" x="5510213" y="3679825"/>
          <p14:tracePt t="208677" x="5518150" y="3679825"/>
          <p14:tracePt t="208698" x="5527675" y="3679825"/>
          <p14:tracePt t="208704" x="5537200" y="3679825"/>
          <p14:tracePt t="208718" x="5545138" y="3679825"/>
          <p14:tracePt t="208739" x="5554663" y="3679825"/>
          <p14:tracePt t="208749" x="5562600" y="3687763"/>
          <p14:tracePt t="208766" x="5572125" y="3697288"/>
          <p14:tracePt t="208782" x="5589588" y="3697288"/>
          <p14:tracePt t="208799" x="5599113" y="3705225"/>
          <p14:tracePt t="208816" x="5608638" y="3705225"/>
          <p14:tracePt t="208833" x="5616575" y="3714750"/>
          <p14:tracePt t="208850" x="5626100" y="3714750"/>
          <p14:tracePt t="208866" x="5626100" y="3724275"/>
          <p14:tracePt t="208884" x="5643563" y="3732213"/>
          <p14:tracePt t="208917" x="5661025" y="3741738"/>
          <p14:tracePt t="208933" x="5661025" y="3751263"/>
          <p14:tracePt t="208950" x="5680075" y="3751263"/>
          <p14:tracePt t="208966" x="5697538" y="3768725"/>
          <p14:tracePt t="208983" x="5715000" y="3768725"/>
          <p14:tracePt t="208999" x="5741988" y="3776663"/>
          <p14:tracePt t="209016" x="5751513" y="3776663"/>
          <p14:tracePt t="209034" x="5768975" y="3786188"/>
          <p14:tracePt t="209050" x="5776913" y="3786188"/>
          <p14:tracePt t="209067" x="5786438" y="3795713"/>
          <p14:tracePt t="209083" x="5795963" y="3795713"/>
          <p14:tracePt t="209116" x="5776913" y="3786188"/>
          <p14:tracePt t="209133" x="5759450" y="3768725"/>
          <p14:tracePt t="209445" x="5562600" y="3536950"/>
          <p14:tracePt t="209455" x="5224463" y="3116263"/>
          <p14:tracePt t="209466" x="4973638" y="2803525"/>
          <p14:tracePt t="209482" x="4911725" y="2670175"/>
          <p14:tracePt t="209499" x="4848225" y="2517775"/>
          <p14:tracePt t="209516" x="4830763" y="2419350"/>
          <p14:tracePt t="209533" x="4795838" y="2268538"/>
          <p14:tracePt t="209549" x="4768850" y="2143125"/>
          <p14:tracePt t="209566" x="4724400" y="1901825"/>
          <p14:tracePt t="209582" x="4687888" y="1758950"/>
          <p14:tracePt t="209600" x="4643438" y="1660525"/>
          <p14:tracePt t="209616" x="4625975" y="1598613"/>
          <p14:tracePt t="209632" x="4608513" y="1517650"/>
          <p14:tracePt t="209649" x="4589463" y="1401763"/>
          <p14:tracePt t="209666" x="4581525" y="1347788"/>
          <p14:tracePt t="209682" x="4572000" y="1322388"/>
          <p14:tracePt t="209699" x="4572000" y="1303338"/>
          <p14:tracePt t="209716" x="4554538" y="1295400"/>
          <p14:tracePt t="209732" x="4554538" y="1285875"/>
          <p14:tracePt t="209750" x="4545013" y="1285875"/>
          <p14:tracePt t="209778" x="4537075" y="1285875"/>
          <p14:tracePt t="209819" x="4527550" y="1285875"/>
          <p14:tracePt t="209861" x="4518025" y="1285875"/>
          <p14:tracePt t="209915" x="4518025" y="1295400"/>
          <p14:tracePt t="209922" x="4518025" y="1303338"/>
          <p14:tracePt t="209933" x="4518025" y="1312863"/>
          <p14:tracePt t="209949" x="4518025" y="1339850"/>
          <p14:tracePt t="209966" x="4518025" y="1357313"/>
          <p14:tracePt t="209984" x="4518025" y="1393825"/>
          <p14:tracePt t="210000" x="4527550" y="1419225"/>
          <p14:tracePt t="210017" x="4537075" y="1446213"/>
          <p14:tracePt t="210033" x="4537075" y="1465263"/>
          <p14:tracePt t="210050" x="4545013" y="1482725"/>
          <p14:tracePt t="210066" x="4545013" y="1490663"/>
          <p14:tracePt t="210083" x="4554538" y="1500188"/>
          <p14:tracePt t="210100" x="4554538" y="1509713"/>
          <p14:tracePt t="210116" x="4572000" y="1509713"/>
          <p14:tracePt t="210134" x="4581525" y="1509713"/>
          <p14:tracePt t="210166" x="4589463" y="1509713"/>
          <p14:tracePt t="210183" x="4608513" y="1509713"/>
          <p14:tracePt t="210200" x="4616450" y="1500188"/>
          <p14:tracePt t="210216" x="4633913" y="1500188"/>
          <p14:tracePt t="210233" x="4652963" y="1500188"/>
          <p14:tracePt t="210251" x="4670425" y="1500188"/>
          <p14:tracePt t="210266" x="4679950" y="1500188"/>
          <p14:tracePt t="210284" x="4705350" y="1500188"/>
          <p14:tracePt t="210300" x="4714875" y="1500188"/>
          <p14:tracePt t="210333" x="4732338" y="1500188"/>
          <p14:tracePt t="210349" x="4741863" y="1500188"/>
          <p14:tracePt t="210366" x="4751388" y="1500188"/>
          <p14:tracePt t="210383" x="4759325" y="1500188"/>
          <p14:tracePt t="210402" x="4768850" y="1500188"/>
          <p14:tracePt t="210416" x="4776788" y="1500188"/>
          <p14:tracePt t="210433" x="4786313" y="1500188"/>
          <p14:tracePt t="210449" x="4795838" y="1500188"/>
          <p14:tracePt t="210466" x="4813300" y="1500188"/>
          <p14:tracePt t="210483" x="4840288" y="1509713"/>
          <p14:tracePt t="210500" x="4857750" y="1509713"/>
          <p14:tracePt t="210517" x="4884738" y="1509713"/>
          <p14:tracePt t="210533" x="4894263" y="1509713"/>
          <p14:tracePt t="210551" x="4902200" y="1509713"/>
          <p14:tracePt t="210566" x="4911725" y="1509713"/>
          <p14:tracePt t="210583" x="4919663" y="1509713"/>
          <p14:tracePt t="210605" x="4929188" y="1509713"/>
          <p14:tracePt t="210866" x="4911725" y="1509713"/>
          <p14:tracePt t="210880" x="4894263" y="1500188"/>
          <p14:tracePt t="211481" x="4894263" y="1589088"/>
          <p14:tracePt t="211488" x="4894263" y="1697038"/>
          <p14:tracePt t="211499" x="4902200" y="1785938"/>
          <p14:tracePt t="211516" x="4938713" y="2108200"/>
          <p14:tracePt t="211533" x="4983163" y="2312988"/>
          <p14:tracePt t="211549" x="5027613" y="2544763"/>
          <p14:tracePt t="211566" x="5062538" y="2679700"/>
          <p14:tracePt t="211582" x="5116513" y="2840038"/>
          <p14:tracePt t="211599" x="5153025" y="2911475"/>
          <p14:tracePt t="211616" x="5187950" y="2955925"/>
          <p14:tracePt t="211632" x="5251450" y="3027363"/>
          <p14:tracePt t="211649" x="5268913" y="3054350"/>
          <p14:tracePt t="211666" x="5286375" y="3081338"/>
          <p14:tracePt t="211682" x="5303838" y="3098800"/>
          <p14:tracePt t="211699" x="5330825" y="3133725"/>
          <p14:tracePt t="211716" x="5348288" y="3152775"/>
          <p14:tracePt t="211732" x="5367338" y="3170238"/>
          <p14:tracePt t="211749" x="5384800" y="3197225"/>
          <p14:tracePt t="211766" x="5402263" y="3214688"/>
          <p14:tracePt t="211782" x="5419725" y="3268663"/>
          <p14:tracePt t="211799" x="5473700" y="3419475"/>
          <p14:tracePt t="211816" x="5545138" y="3660775"/>
          <p14:tracePt t="211833" x="5572125" y="3714750"/>
          <p14:tracePt t="211850" x="5581650" y="3741738"/>
          <p14:tracePt t="211866" x="5589588" y="3751263"/>
          <p14:tracePt t="211884" x="5599113" y="3768725"/>
          <p14:tracePt t="211900" x="5608638" y="3786188"/>
          <p14:tracePt t="211918" x="5626100" y="3813175"/>
          <p14:tracePt t="211933" x="5680075" y="3867150"/>
          <p14:tracePt t="211950" x="5715000" y="3894138"/>
          <p14:tracePt t="211966" x="5768975" y="3956050"/>
          <p14:tracePt t="211983" x="5786438" y="3983038"/>
          <p14:tracePt t="212000" x="5840413" y="4062413"/>
          <p14:tracePt t="212016" x="5857875" y="4081463"/>
          <p14:tracePt t="212034" x="5875338" y="4108450"/>
          <p14:tracePt t="212050" x="5884863" y="4125913"/>
          <p14:tracePt t="212066" x="5884863" y="4133850"/>
          <p14:tracePt t="212083" x="5894388" y="4133850"/>
          <p14:tracePt t="212100" x="5894388" y="4143375"/>
          <p14:tracePt t="213156" x="5929313" y="4152900"/>
          <p14:tracePt t="213165" x="5956300" y="4170363"/>
          <p14:tracePt t="213172" x="5973763" y="4179888"/>
          <p14:tracePt t="213183" x="6027738" y="4205288"/>
          <p14:tracePt t="213200" x="6054725" y="4214813"/>
          <p14:tracePt t="213217" x="6072188" y="4232275"/>
          <p14:tracePt t="213233" x="6089650" y="4241800"/>
          <p14:tracePt t="213250" x="6108700" y="4251325"/>
          <p14:tracePt t="213266" x="6116638" y="4259263"/>
          <p14:tracePt t="213283" x="6134100" y="4276725"/>
          <p14:tracePt t="213300" x="6143625" y="4286250"/>
          <p14:tracePt t="213333" x="6153150" y="4295775"/>
          <p14:tracePt t="213350" x="6153150" y="4313238"/>
          <p14:tracePt t="213367" x="6161088" y="4322763"/>
          <p14:tracePt t="213383" x="6161088" y="4330700"/>
          <p14:tracePt t="213416" x="6170613" y="4340225"/>
          <p14:tracePt t="213433" x="6170613" y="4348163"/>
          <p14:tracePt t="213450" x="6180138" y="4357688"/>
          <p14:tracePt t="213466" x="6180138" y="4375150"/>
          <p14:tracePt t="213483" x="6188075" y="4394200"/>
          <p14:tracePt t="213500" x="6188075" y="4411663"/>
          <p14:tracePt t="213517" x="6205538" y="4438650"/>
          <p14:tracePt t="213533" x="6205538" y="4446588"/>
          <p14:tracePt t="213566" x="6205538" y="4465638"/>
          <p14:tracePt t="213583" x="6215063" y="4465638"/>
          <p14:tracePt t="213599" x="6215063" y="4483100"/>
          <p14:tracePt t="213633" x="6224588" y="4491038"/>
          <p14:tracePt t="213649" x="6232525" y="4491038"/>
          <p14:tracePt t="213666" x="6232525" y="4500563"/>
          <p14:tracePt t="213699" x="6242050" y="4500563"/>
          <p14:tracePt t="213729" x="6242050" y="4510088"/>
          <p14:tracePt t="213736" x="6251575" y="4510088"/>
          <p14:tracePt t="213750" x="6251575" y="4518025"/>
          <p14:tracePt t="213766" x="6259513" y="4518025"/>
          <p14:tracePt t="213782" x="6259513" y="4527550"/>
          <p14:tracePt t="213799" x="6269038" y="4527550"/>
          <p14:tracePt t="213816" x="6269038" y="4537075"/>
          <p14:tracePt t="213881" x="6259513" y="4527550"/>
          <p14:tracePt t="213888" x="6251575" y="4518025"/>
          <p14:tracePt t="214866" x="6251575" y="4491038"/>
          <p14:tracePt t="214874" x="6251575" y="4465638"/>
          <p14:tracePt t="214883" x="6251575" y="4446588"/>
          <p14:tracePt t="214899" x="6251575" y="4402138"/>
          <p14:tracePt t="214916" x="6259513" y="4367213"/>
          <p14:tracePt t="214933" x="6276975" y="4322763"/>
          <p14:tracePt t="214950" x="6276975" y="4286250"/>
          <p14:tracePt t="214967" x="6286500" y="4251325"/>
          <p14:tracePt t="214983" x="6296025" y="4232275"/>
          <p14:tracePt t="214999" x="6296025" y="4224338"/>
          <p14:tracePt t="215016" x="6296025" y="4214813"/>
          <p14:tracePt t="215033" x="6296025" y="4197350"/>
          <p14:tracePt t="215066" x="6303963" y="4187825"/>
          <p14:tracePt t="215083" x="6303963" y="4179888"/>
          <p14:tracePt t="215100" x="6303963" y="4160838"/>
          <p14:tracePt t="215133" x="6303963" y="4152900"/>
          <p14:tracePt t="215166" x="6313488" y="4143375"/>
          <p14:tracePt t="215180" x="6313488" y="4125913"/>
          <p14:tracePt t="215194" x="6313488" y="4116388"/>
          <p14:tracePt t="215202" x="6323013" y="4116388"/>
          <p14:tracePt t="215216" x="6323013" y="4098925"/>
          <p14:tracePt t="215234" x="6323013" y="4089400"/>
          <p14:tracePt t="215267" x="6323013" y="4081463"/>
          <p14:tracePt t="215317" x="6313488" y="4089400"/>
          <p14:tracePt t="215344" x="6313488" y="4098925"/>
          <p14:tracePt t="215352" x="6313488" y="4108450"/>
          <p14:tracePt t="215371" x="6313488" y="4116388"/>
          <p14:tracePt t="215392" x="6313488" y="4125913"/>
          <p14:tracePt t="215406" x="6313488" y="4133850"/>
          <p14:tracePt t="215416" x="6313488" y="4143375"/>
          <p14:tracePt t="215434" x="6313488" y="4152900"/>
          <p14:tracePt t="215450" x="6313488" y="4160838"/>
          <p14:tracePt t="215466" x="6313488" y="4170363"/>
          <p14:tracePt t="215482" x="6313488" y="4187825"/>
          <p14:tracePt t="215499" x="6313488" y="4205288"/>
          <p14:tracePt t="215516" x="6313488" y="4224338"/>
          <p14:tracePt t="215532" x="6313488" y="4232275"/>
          <p14:tracePt t="215549" x="6313488" y="4251325"/>
          <p14:tracePt t="215566" x="6313488" y="4268788"/>
          <p14:tracePt t="215582" x="6313488" y="4276725"/>
          <p14:tracePt t="215599" x="6313488" y="4286250"/>
          <p14:tracePt t="215616" x="6313488" y="4303713"/>
          <p14:tracePt t="215632" x="6313488" y="4322763"/>
          <p14:tracePt t="215649" x="6313488" y="4330700"/>
          <p14:tracePt t="215666" x="6313488" y="4340225"/>
          <p14:tracePt t="215682" x="6323013" y="4348163"/>
          <p14:tracePt t="215699" x="6330950" y="4375150"/>
          <p14:tracePt t="215716" x="6330950" y="4402138"/>
          <p14:tracePt t="215732" x="6340475" y="4456113"/>
          <p14:tracePt t="215749" x="6348413" y="4483100"/>
          <p14:tracePt t="215766" x="6348413" y="4537075"/>
          <p14:tracePt t="215782" x="6348413" y="4554538"/>
          <p14:tracePt t="215799" x="6348413" y="4572000"/>
          <p14:tracePt t="215816" x="6348413" y="4598988"/>
          <p14:tracePt t="215832" x="6348413" y="4608513"/>
          <p14:tracePt t="215849" x="6348413" y="4616450"/>
          <p14:tracePt t="215866" x="6348413" y="4625975"/>
          <p14:tracePt t="215883" x="6357938" y="4633913"/>
          <p14:tracePt t="215904" x="6367463" y="4633913"/>
          <p14:tracePt t="215952" x="6375400" y="4633913"/>
          <p14:tracePt t="215980" x="6384925" y="4633913"/>
          <p14:tracePt t="216000" x="6394450" y="4625975"/>
          <p14:tracePt t="216021" x="6402388" y="4625975"/>
          <p14:tracePt t="216028" x="6411913" y="4625975"/>
          <p14:tracePt t="216041" x="6419850" y="4625975"/>
          <p14:tracePt t="216049" x="6419850" y="4616450"/>
          <p14:tracePt t="216068" x="6429375" y="4616450"/>
          <p14:tracePt t="216083" x="6446838" y="4608513"/>
          <p14:tracePt t="216116" x="6456363" y="4608513"/>
          <p14:tracePt t="216133" x="6465888" y="4608513"/>
          <p14:tracePt t="216150" x="6473825" y="4598988"/>
          <p14:tracePt t="216166" x="6483350" y="4598988"/>
          <p14:tracePt t="216199" x="6491288" y="4598988"/>
          <p14:tracePt t="216216" x="6500813" y="4598988"/>
          <p14:tracePt t="216233" x="6518275" y="4598988"/>
          <p14:tracePt t="216250" x="6527800" y="4598988"/>
          <p14:tracePt t="216266" x="6537325" y="4598988"/>
          <p14:tracePt t="216283" x="6554788" y="4608513"/>
          <p14:tracePt t="216300" x="6581775" y="4608513"/>
          <p14:tracePt t="216316" x="6589713" y="4616450"/>
          <p14:tracePt t="216334" x="6616700" y="4625975"/>
          <p14:tracePt t="216350" x="6634163" y="4625975"/>
          <p14:tracePt t="216366" x="6670675" y="4633913"/>
          <p14:tracePt t="216383" x="6705600" y="4643438"/>
          <p14:tracePt t="216400" x="6724650" y="4643438"/>
          <p14:tracePt t="216416" x="6759575" y="4643438"/>
          <p14:tracePt t="216433" x="6777038" y="4643438"/>
          <p14:tracePt t="216451" x="6813550" y="4660900"/>
          <p14:tracePt t="216466" x="6823075" y="4660900"/>
          <p14:tracePt t="216484" x="6840538" y="4660900"/>
          <p14:tracePt t="216500" x="6858000" y="4670425"/>
          <p14:tracePt t="216516" x="6867525" y="4670425"/>
          <p14:tracePt t="216533" x="6884988" y="4687888"/>
          <p14:tracePt t="216566" x="6894513" y="4687888"/>
          <p14:tracePt t="216655" x="6884988" y="4679950"/>
          <p14:tracePt t="218038" x="6884988" y="4633913"/>
          <p14:tracePt t="218045" x="6894513" y="4581525"/>
          <p14:tracePt t="218052" x="6894513" y="4554538"/>
          <p14:tracePt t="218066" x="6902450" y="4491038"/>
          <p14:tracePt t="218083" x="6902450" y="4429125"/>
          <p14:tracePt t="218100" x="6911975" y="4367213"/>
          <p14:tracePt t="218116" x="6919913" y="4322763"/>
          <p14:tracePt t="218133" x="6929438" y="4259263"/>
          <p14:tracePt t="218150" x="6929438" y="4224338"/>
          <p14:tracePt t="218167" x="6938963" y="4179888"/>
          <p14:tracePt t="218183" x="6946900" y="4152900"/>
          <p14:tracePt t="218201" x="6956425" y="4116388"/>
          <p14:tracePt t="218216" x="6965950" y="4108450"/>
          <p14:tracePt t="218233" x="6965950" y="4098925"/>
          <p14:tracePt t="218238" x="6973888" y="4089400"/>
          <p14:tracePt t="218250" x="6973888" y="4081463"/>
          <p14:tracePt t="218270" x="6973888" y="4071938"/>
          <p14:tracePt t="218297" x="6983413" y="4062413"/>
          <p14:tracePt t="218305" x="6983413" y="4054475"/>
          <p14:tracePt t="218317" x="6991350" y="4044950"/>
          <p14:tracePt t="218333" x="7000875" y="4027488"/>
          <p14:tracePt t="218350" x="7010400" y="4000500"/>
          <p14:tracePt t="218366" x="7027863" y="3946525"/>
          <p14:tracePt t="218383" x="7027863" y="3929063"/>
          <p14:tracePt t="218399" x="7045325" y="3884613"/>
          <p14:tracePt t="218416" x="7045325" y="3867150"/>
          <p14:tracePt t="218433" x="7054850" y="3848100"/>
          <p14:tracePt t="218450" x="7054850" y="3840163"/>
          <p14:tracePt t="218467" x="7062788" y="3840163"/>
          <p14:tracePt t="218733" x="7062788" y="3848100"/>
          <p14:tracePt t="218768" x="7062788" y="3857625"/>
          <p14:tracePt t="218781" x="7062788" y="3867150"/>
          <p14:tracePt t="218795" x="7054850" y="3867150"/>
          <p14:tracePt t="218818" x="7054850" y="3875088"/>
          <p14:tracePt t="218844" x="7054850" y="3884613"/>
          <p14:tracePt t="218879" x="7054850" y="3894138"/>
          <p14:tracePt t="218886" x="7054850" y="3902075"/>
          <p14:tracePt t="218900" x="7054850" y="3911600"/>
          <p14:tracePt t="218920" x="7054850" y="3919538"/>
          <p14:tracePt t="218934" x="7054850" y="3929063"/>
          <p14:tracePt t="218949" x="7054850" y="3938588"/>
          <p14:tracePt t="218967" x="7054850" y="3956050"/>
          <p14:tracePt t="218983" x="7054850" y="3973513"/>
          <p14:tracePt t="219001" x="7062788" y="3990975"/>
          <p14:tracePt t="219016" x="7072313" y="4010025"/>
          <p14:tracePt t="219033" x="7072313" y="4017963"/>
          <p14:tracePt t="219050" x="7081838" y="4037013"/>
          <p14:tracePt t="219066" x="7081838" y="4044950"/>
          <p14:tracePt t="219083" x="7089775" y="4062413"/>
          <p14:tracePt t="219117" x="7108825" y="4071938"/>
          <p14:tracePt t="219133" x="7108825" y="4081463"/>
          <p14:tracePt t="219150" x="7116763" y="4081463"/>
          <p14:tracePt t="219166" x="7116763" y="4089400"/>
          <p14:tracePt t="219183" x="7116763" y="4098925"/>
          <p14:tracePt t="219227" x="7126288" y="4108450"/>
          <p14:tracePt t="219827" x="7126288" y="4116388"/>
          <p14:tracePt t="219847" x="7126288" y="4125913"/>
          <p14:tracePt t="219854" x="7134225" y="4133850"/>
          <p14:tracePt t="219868" x="7134225" y="4143375"/>
          <p14:tracePt t="219882" x="7143750" y="4160838"/>
          <p14:tracePt t="219899" x="7143750" y="4179888"/>
          <p14:tracePt t="219916" x="7161213" y="4205288"/>
          <p14:tracePt t="219932" x="7161213" y="4224338"/>
          <p14:tracePt t="219949" x="7170738" y="4251325"/>
          <p14:tracePt t="219966" x="7170738" y="4268788"/>
          <p14:tracePt t="219982" x="7180263" y="4276725"/>
          <p14:tracePt t="219999" x="7188200" y="4295775"/>
          <p14:tracePt t="220016" x="7188200" y="4303713"/>
          <p14:tracePt t="220032" x="7197725" y="4322763"/>
          <p14:tracePt t="220066" x="7197725" y="4330700"/>
          <p14:tracePt t="220082" x="7205663" y="4340225"/>
          <p14:tracePt t="220116" x="7205663" y="4348163"/>
          <p14:tracePt t="220132" x="7205663" y="4357688"/>
          <p14:tracePt t="220149" x="7205663" y="4367213"/>
          <p14:tracePt t="220166" x="7205663" y="4375150"/>
          <p14:tracePt t="220182" x="7205663" y="4384675"/>
          <p14:tracePt t="220199" x="7215188" y="4384675"/>
          <p14:tracePt t="220216" x="7215188" y="4394200"/>
          <p14:tracePt t="220239" x="7215188" y="4402138"/>
          <p14:tracePt t="220260" x="7224713" y="4402138"/>
          <p14:tracePt t="220273" x="7232650" y="4411663"/>
          <p14:tracePt t="220287" x="7232650" y="4419600"/>
          <p14:tracePt t="220321" x="7232650" y="4429125"/>
          <p14:tracePt t="220383" x="7232650" y="4438650"/>
          <p14:tracePt t="220499" x="7232650" y="4446588"/>
          <p14:tracePt t="220512" x="7232650" y="4456113"/>
          <p14:tracePt t="220574" x="7232650" y="4465638"/>
          <p14:tracePt t="220634" x="7232650" y="4473575"/>
          <p14:tracePt t="220682" x="7242175" y="4483100"/>
          <p14:tracePt t="220703" x="7242175" y="4491038"/>
          <p14:tracePt t="220723" x="7242175" y="4500563"/>
          <p14:tracePt t="220736" x="7251700" y="4510088"/>
          <p14:tracePt t="220751" x="7251700" y="4518025"/>
          <p14:tracePt t="220757" x="7251700" y="4527550"/>
          <p14:tracePt t="220765" x="7251700" y="4537075"/>
          <p14:tracePt t="220782" x="7259638" y="4554538"/>
          <p14:tracePt t="220799" x="7269163" y="4572000"/>
          <p14:tracePt t="220816" x="7269163" y="4581525"/>
          <p14:tracePt t="220833" x="7269163" y="4589463"/>
          <p14:tracePt t="220866" x="7269163" y="4598988"/>
          <p14:tracePt t="220888" x="7269163" y="4608513"/>
          <p14:tracePt t="220902" x="7269163" y="4616450"/>
          <p14:tracePt t="220916" x="7277100" y="4616450"/>
          <p14:tracePt t="220943" x="7277100" y="4625975"/>
          <p14:tracePt t="220984" x="7277100" y="4633913"/>
          <p14:tracePt t="221039" x="7277100" y="4643438"/>
          <p14:tracePt t="221059" x="7277100" y="4652963"/>
          <p14:tracePt t="221094" x="7277100" y="4660900"/>
          <p14:tracePt t="221101" x="7286625" y="4660900"/>
          <p14:tracePt t="221116" x="7286625" y="4670425"/>
          <p14:tracePt t="221134" x="7296150" y="4679950"/>
          <p14:tracePt t="221149" x="7304088" y="4687888"/>
          <p14:tracePt t="221167" x="7304088" y="4697413"/>
          <p14:tracePt t="221183" x="7304088" y="4705350"/>
          <p14:tracePt t="221210" x="7304088" y="4714875"/>
          <p14:tracePt t="221224" x="7313613" y="4714875"/>
          <p14:tracePt t="221285" x="7323138" y="4714875"/>
          <p14:tracePt t="221353" x="7323138" y="4724400"/>
          <p14:tracePt t="221360" x="7331075" y="4724400"/>
          <p14:tracePt t="221408" x="7331075" y="4732338"/>
          <p14:tracePt t="221429" x="7340600" y="4732338"/>
          <p14:tracePt t="221490" x="7348538" y="4741863"/>
          <p14:tracePt t="221551" x="7348538" y="4751388"/>
          <p14:tracePt t="221646" x="7358063" y="4751388"/>
          <p14:tracePt t="221686" x="7358063" y="4759325"/>
          <p14:tracePt t="221796" x="7358063" y="4768850"/>
          <p14:tracePt t="221817" x="7367588" y="4768850"/>
          <p14:tracePt t="222201" x="7375525" y="4768850"/>
          <p14:tracePt t="222257" x="7385050" y="4768850"/>
          <p14:tracePt t="222304" x="7394575" y="4768850"/>
          <p14:tracePt t="222318" x="7394575" y="4759325"/>
          <p14:tracePt t="222331" x="7402513" y="4759325"/>
          <p14:tracePt t="222345" x="7402513" y="4751388"/>
          <p14:tracePt t="222353" x="7412038" y="4751388"/>
          <p14:tracePt t="222379" x="7419975" y="4751388"/>
          <p14:tracePt t="222387" x="7419975" y="4741863"/>
          <p14:tracePt t="222400" x="7429500" y="4741863"/>
          <p14:tracePt t="222420" x="7439025" y="4741863"/>
          <p14:tracePt t="222433" x="7446963" y="4732338"/>
          <p14:tracePt t="222449" x="7456488" y="4724400"/>
          <p14:tracePt t="222483" x="7466013" y="4714875"/>
          <p14:tracePt t="222502" x="7473950" y="4714875"/>
          <p14:tracePt t="222516" x="7483475" y="4705350"/>
          <p14:tracePt t="222550" x="7491413" y="4697413"/>
          <p14:tracePt t="222596" x="7500938" y="4687888"/>
          <p14:tracePt t="222630" x="7510463" y="4687888"/>
          <p14:tracePt t="222637" x="7518400" y="4687888"/>
          <p14:tracePt t="222650" x="7527925" y="4687888"/>
          <p14:tracePt t="222665" x="7537450" y="4687888"/>
          <p14:tracePt t="222682" x="7554913" y="4679950"/>
          <p14:tracePt t="222699" x="7572375" y="4679950"/>
          <p14:tracePt t="222716" x="7589838" y="4679950"/>
          <p14:tracePt t="222732" x="7599363" y="4679950"/>
          <p14:tracePt t="222749" x="7608888" y="4679950"/>
          <p14:tracePt t="222766" x="7616825" y="4679950"/>
          <p14:tracePt t="222782" x="7634288" y="4679950"/>
          <p14:tracePt t="222800" x="7643813" y="4679950"/>
          <p14:tracePt t="222816" x="7661275" y="4679950"/>
          <p14:tracePt t="222833" x="7680325" y="4679950"/>
          <p14:tracePt t="222850" x="7705725" y="4670425"/>
          <p14:tracePt t="222866" x="7742238" y="4652963"/>
          <p14:tracePt t="222883" x="7759700" y="4652963"/>
          <p14:tracePt t="224054" x="7786688" y="4608513"/>
          <p14:tracePt t="224062" x="7796213" y="4581525"/>
          <p14:tracePt t="224070" x="7813675" y="4545013"/>
          <p14:tracePt t="224083" x="7831138" y="4491038"/>
          <p14:tracePt t="224101" x="7858125" y="4438650"/>
          <p14:tracePt t="224116" x="7858125" y="4411663"/>
          <p14:tracePt t="224133" x="7867650" y="4375150"/>
          <p14:tracePt t="224150" x="7875588" y="4348163"/>
          <p14:tracePt t="224166" x="7875588" y="4322763"/>
          <p14:tracePt t="224183" x="7885113" y="4259263"/>
          <p14:tracePt t="224200" x="7885113" y="4241800"/>
          <p14:tracePt t="224217" x="7885113" y="4205288"/>
          <p14:tracePt t="224233" x="7885113" y="4197350"/>
          <p14:tracePt t="224250" x="7885113" y="4187825"/>
          <p14:tracePt t="224254" x="7885113" y="4179888"/>
          <p14:tracePt t="224267" x="7885113" y="4170363"/>
          <p14:tracePt t="224293" x="7885113" y="4160838"/>
          <p14:tracePt t="224430" x="7885113" y="4152900"/>
          <p14:tracePt t="224572" x="7885113" y="4160838"/>
          <p14:tracePt t="224586" x="7885113" y="4179888"/>
          <p14:tracePt t="224599" x="7885113" y="4187825"/>
          <p14:tracePt t="224606" x="7885113" y="4197350"/>
          <p14:tracePt t="224619" x="7885113" y="4205288"/>
          <p14:tracePt t="224633" x="7885113" y="4224338"/>
          <p14:tracePt t="224649" x="7885113" y="4241800"/>
          <p14:tracePt t="224666" x="7885113" y="4259263"/>
          <p14:tracePt t="224682" x="7885113" y="4276725"/>
          <p14:tracePt t="224699" x="7885113" y="4295775"/>
          <p14:tracePt t="224716" x="7885113" y="4313238"/>
          <p14:tracePt t="224732" x="7885113" y="4322763"/>
          <p14:tracePt t="224749" x="7885113" y="4340225"/>
          <p14:tracePt t="224770" x="7885113" y="4348163"/>
          <p14:tracePt t="224782" x="7885113" y="4357688"/>
          <p14:tracePt t="224799" x="7885113" y="4367213"/>
          <p14:tracePt t="224816" x="7894638" y="4375150"/>
          <p14:tracePt t="224833" x="7894638" y="4384675"/>
          <p14:tracePt t="224850" x="7894638" y="4394200"/>
          <p14:tracePt t="224868" x="7894638" y="4402138"/>
          <p14:tracePt t="224883" x="7894638" y="4411663"/>
          <p14:tracePt t="224900" x="7902575" y="4411663"/>
          <p14:tracePt t="224916" x="7902575" y="4429125"/>
          <p14:tracePt t="224949" x="7920038" y="4438650"/>
          <p14:tracePt t="224984" x="7920038" y="4446588"/>
          <p14:tracePt t="225005" x="7929563" y="4446588"/>
          <p14:tracePt t="225016" x="7929563" y="4456113"/>
          <p14:tracePt t="225033" x="7929563" y="4465638"/>
          <p14:tracePt t="225059" x="7929563" y="4473575"/>
          <p14:tracePt t="225148" x="7939088" y="4473575"/>
          <p14:tracePt t="225189" x="7947025" y="4473575"/>
          <p14:tracePt t="225202" x="7956550" y="4473575"/>
          <p14:tracePt t="225216" x="7956550" y="4465638"/>
          <p14:tracePt t="225223" x="7956550" y="4456113"/>
          <p14:tracePt t="225236" x="7966075" y="4446588"/>
          <p14:tracePt t="225252" x="7966075" y="4429125"/>
          <p14:tracePt t="225266" x="7974013" y="4419600"/>
          <p14:tracePt t="225283" x="7991475" y="4411663"/>
          <p14:tracePt t="225300" x="8001000" y="4394200"/>
          <p14:tracePt t="225317" x="8018463" y="4375150"/>
          <p14:tracePt t="225333" x="8037513" y="4367213"/>
          <p14:tracePt t="225350" x="8062913" y="4357688"/>
          <p14:tracePt t="225366" x="8099425" y="4348163"/>
          <p14:tracePt t="225383" x="8126413" y="4348163"/>
          <p14:tracePt t="225399" x="8143875" y="4348163"/>
          <p14:tracePt t="225416" x="8161338" y="4348163"/>
          <p14:tracePt t="225434" x="8180388" y="4348163"/>
          <p14:tracePt t="225467" x="8188325" y="4348163"/>
          <p14:tracePt t="225483" x="8197850" y="4348163"/>
          <p14:tracePt t="225510" x="8205788" y="4348163"/>
          <p14:tracePt t="225537" x="8215313" y="4348163"/>
          <p14:tracePt t="225569" x="8224838" y="4348163"/>
          <p14:tracePt t="225576" x="8232775" y="4348163"/>
          <p14:tracePt t="225597" x="8242300" y="4348163"/>
          <p14:tracePt t="225624" x="8251825" y="4348163"/>
          <p14:tracePt t="225658" x="8259763" y="4348163"/>
          <p14:tracePt t="225768" x="8259763" y="4340225"/>
          <p14:tracePt t="225795" x="8259763" y="4330700"/>
          <p14:tracePt t="225809" x="8259763" y="4322763"/>
          <p14:tracePt t="225823" x="8259763" y="4313238"/>
          <p14:tracePt t="225830" x="8269288" y="4313238"/>
          <p14:tracePt t="225843" x="8269288" y="4303713"/>
          <p14:tracePt t="225857" x="8277225" y="4303713"/>
          <p14:tracePt t="225878" x="8277225" y="4295775"/>
          <p14:tracePt t="225884" x="8277225" y="4286250"/>
          <p14:tracePt t="225899" x="8286750" y="4286250"/>
          <p14:tracePt t="225916" x="8304213" y="4276725"/>
          <p14:tracePt t="225933" x="8313738" y="4268788"/>
          <p14:tracePt t="225950" x="8323263" y="4251325"/>
          <p14:tracePt t="225967" x="8340725" y="4251325"/>
          <p14:tracePt t="225983" x="8340725" y="4241800"/>
          <p14:tracePt t="226000" x="8348663" y="4241800"/>
          <p14:tracePt t="226016" x="8358188" y="4224338"/>
          <p14:tracePt t="226033" x="8367713" y="4214813"/>
          <p14:tracePt t="226049" x="8385175" y="4205288"/>
          <p14:tracePt t="226066" x="8385175" y="4197350"/>
          <p14:tracePt t="226083" x="8394700" y="4187825"/>
          <p14:tracePt t="226099" x="8394700" y="4179888"/>
          <p14:tracePt t="226117" x="8402638" y="4170363"/>
          <p14:tracePt t="226364" x="8402638" y="4179888"/>
          <p14:tracePt t="226378" x="8402638" y="4197350"/>
          <p14:tracePt t="226385" x="8402638" y="4205288"/>
          <p14:tracePt t="226400" x="8402638" y="4224338"/>
          <p14:tracePt t="226416" x="8402638" y="4241800"/>
          <p14:tracePt t="226433" x="8402638" y="4268788"/>
          <p14:tracePt t="226449" x="8402638" y="4276725"/>
          <p14:tracePt t="226466" x="8394700" y="4295775"/>
          <p14:tracePt t="226483" x="8394700" y="4303713"/>
          <p14:tracePt t="226500" x="8394700" y="4313238"/>
          <p14:tracePt t="226516" x="8394700" y="4322763"/>
          <p14:tracePt t="226534" x="8394700" y="4330700"/>
          <p14:tracePt t="226550" x="8394700" y="4340225"/>
          <p14:tracePt t="226582" x="8394700" y="4348163"/>
          <p14:tracePt t="226609" x="8394700" y="4357688"/>
          <p14:tracePt t="226643" x="8394700" y="4367213"/>
          <p14:tracePt t="226657" x="8394700" y="4375150"/>
          <p14:tracePt t="226684" x="8394700" y="4384675"/>
          <p14:tracePt t="226712" x="8394700" y="4394200"/>
          <p14:tracePt t="226745" x="8394700" y="4402138"/>
          <p14:tracePt t="226760" x="8394700" y="4411663"/>
          <p14:tracePt t="226787" x="8394700" y="4419600"/>
          <p14:tracePt t="226801" x="8394700" y="4429125"/>
          <p14:tracePt t="226814" x="8394700" y="4438650"/>
          <p14:tracePt t="226821" x="8394700" y="4446588"/>
          <p14:tracePt t="226832" x="8394700" y="4456113"/>
          <p14:tracePt t="226849" x="8394700" y="4465638"/>
          <p14:tracePt t="226866" x="8394700" y="4473575"/>
          <p14:tracePt t="226882" x="8394700" y="4483100"/>
          <p14:tracePt t="226899" x="8394700" y="4491038"/>
          <p14:tracePt t="227723" x="8394700" y="4483100"/>
          <p14:tracePt t="227737" x="8394700" y="4473575"/>
          <p14:tracePt t="227771" x="8394700" y="4465638"/>
          <p14:tracePt t="227799" x="8394700" y="4456113"/>
          <p14:tracePt t="227835" x="8394700" y="4446588"/>
          <p14:tracePt t="227855" x="8394700" y="4438650"/>
          <p14:tracePt t="227883" x="8394700" y="4429125"/>
          <p14:tracePt t="227889" x="8385175" y="4429125"/>
          <p14:tracePt t="227918" x="8375650" y="4429125"/>
          <p14:tracePt t="227926" x="8375650" y="4419600"/>
          <p14:tracePt t="227951" x="8375650" y="4411663"/>
          <p14:tracePt t="227971" x="8375650" y="4402138"/>
          <p14:tracePt t="227979" x="8367713" y="4402138"/>
          <p14:tracePt t="228019" x="8367713" y="4394200"/>
          <p14:tracePt t="228027" x="8358188" y="4394200"/>
          <p14:tracePt t="228074" x="8348663" y="4394200"/>
          <p14:tracePt t="228087" x="8340725" y="4384675"/>
          <p14:tracePt t="228128" x="8331200" y="4384675"/>
          <p14:tracePt t="228148" x="8331200" y="4375150"/>
          <p14:tracePt t="228161" x="8323263" y="4375150"/>
          <p14:tracePt t="228175" x="8323263" y="4367213"/>
          <p14:tracePt t="228195" x="8313738" y="4367213"/>
          <p14:tracePt t="228236" x="8304213" y="4357688"/>
          <p14:tracePt t="228250" x="8296275" y="4357688"/>
          <p14:tracePt t="228284" x="8286750" y="4357688"/>
          <p14:tracePt t="228297" x="8277225" y="4357688"/>
          <p14:tracePt t="228318" x="8269288" y="4357688"/>
          <p14:tracePt t="228331" x="8259763" y="4357688"/>
          <p14:tracePt t="228352" x="8251825" y="4348163"/>
          <p14:tracePt t="228373" x="8242300" y="4348163"/>
          <p14:tracePt t="228400" x="8232775" y="4348163"/>
          <p14:tracePt t="228421" x="8224838" y="4348163"/>
          <p14:tracePt t="228805" x="8215313" y="4348163"/>
          <p14:tracePt t="228818" x="8205788" y="4348163"/>
          <p14:tracePt t="228832" x="8188325" y="4348163"/>
          <p14:tracePt t="228839" x="8170863" y="4348163"/>
          <p14:tracePt t="228849" x="8134350" y="4348163"/>
          <p14:tracePt t="228866" x="7894638" y="4348163"/>
          <p14:tracePt t="228883" x="7616825" y="4367213"/>
          <p14:tracePt t="228899" x="7483475" y="4367213"/>
          <p14:tracePt t="228916" x="7402513" y="4367213"/>
          <p14:tracePt t="228934" x="7367588" y="4367213"/>
          <p14:tracePt t="228950" x="7358063" y="4367213"/>
          <p14:tracePt t="228966" x="7348538" y="4367213"/>
          <p14:tracePt t="228983" x="7340600" y="4367213"/>
          <p14:tracePt t="228999" x="7331075" y="4367213"/>
          <p14:tracePt t="229106" x="7331075" y="4357688"/>
          <p14:tracePt t="229181" x="7331075" y="4348163"/>
          <p14:tracePt t="229215" x="7331075" y="4340225"/>
          <p14:tracePt t="229236" x="7331075" y="4330700"/>
          <p14:tracePt t="229256" x="7331075" y="4322763"/>
          <p14:tracePt t="229269" x="7331075" y="4313238"/>
          <p14:tracePt t="229304" x="7331075" y="4303713"/>
          <p14:tracePt t="229311" x="7340600" y="4303713"/>
          <p14:tracePt t="229324" x="7340600" y="4295775"/>
          <p14:tracePt t="229338" x="7348538" y="4295775"/>
          <p14:tracePt t="229359" x="7348538" y="4286250"/>
          <p14:tracePt t="229372" x="7348538" y="4276725"/>
          <p14:tracePt t="229542" x="7358063" y="4276725"/>
          <p14:tracePt t="229569" x="7358063" y="4286250"/>
          <p14:tracePt t="229638" x="7367588" y="4286250"/>
          <p14:tracePt t="229685" x="7375525" y="4286250"/>
          <p14:tracePt t="229698" x="7385050" y="4286250"/>
          <p14:tracePt t="229733" x="7394575" y="4286250"/>
          <p14:tracePt t="229747" x="7402513" y="4286250"/>
          <p14:tracePt t="229767" x="7412038" y="4286250"/>
          <p14:tracePt t="229774" x="7419975" y="4276725"/>
          <p14:tracePt t="229789" x="7429500" y="4276725"/>
          <p14:tracePt t="229801" x="7439025" y="4276725"/>
          <p14:tracePt t="229816" x="7456488" y="4276725"/>
          <p14:tracePt t="229833" x="7466013" y="4276725"/>
          <p14:tracePt t="229850" x="7473950" y="4276725"/>
          <p14:tracePt t="229866" x="7491413" y="4276725"/>
          <p14:tracePt t="229884" x="7510463" y="4276725"/>
          <p14:tracePt t="229899" x="7518400" y="4276725"/>
          <p14:tracePt t="229917" x="7537450" y="4268788"/>
          <p14:tracePt t="229933" x="7572375" y="4268788"/>
          <p14:tracePt t="229949" x="7589838" y="4259263"/>
          <p14:tracePt t="229966" x="7643813" y="4251325"/>
          <p14:tracePt t="229983" x="7670800" y="4241800"/>
          <p14:tracePt t="230000" x="7715250" y="4241800"/>
          <p14:tracePt t="230016" x="7742238" y="4241800"/>
          <p14:tracePt t="230033" x="7769225" y="4241800"/>
          <p14:tracePt t="230050" x="7823200" y="4241800"/>
          <p14:tracePt t="230066" x="7858125" y="4241800"/>
          <p14:tracePt t="230083" x="7912100" y="4241800"/>
          <p14:tracePt t="230100" x="7956550" y="4241800"/>
          <p14:tracePt t="230116" x="7991475" y="4241800"/>
          <p14:tracePt t="230133" x="8027988" y="4241800"/>
          <p14:tracePt t="230151" x="8054975" y="4241800"/>
          <p14:tracePt t="230166" x="8072438" y="4241800"/>
          <p14:tracePt t="230183" x="8089900" y="4241800"/>
          <p14:tracePt t="230200" x="8108950" y="4241800"/>
          <p14:tracePt t="230216" x="8116888" y="4241800"/>
          <p14:tracePt t="230233" x="8134350" y="4241800"/>
          <p14:tracePt t="230267" x="8153400" y="4241800"/>
          <p14:tracePt t="230283" x="8161338" y="4241800"/>
          <p14:tracePt t="230302" x="8170863" y="4241800"/>
          <p14:tracePt t="230323" x="8180388" y="4241800"/>
          <p14:tracePt t="230350" x="8188325" y="4251325"/>
          <p14:tracePt t="230363" x="8197850" y="4251325"/>
          <p14:tracePt t="230372" x="8197850" y="4259263"/>
          <p14:tracePt t="230383" x="8205788" y="4259263"/>
          <p14:tracePt t="230400" x="8215313" y="4268788"/>
          <p14:tracePt t="230419" x="8224838" y="4276725"/>
          <p14:tracePt t="230433" x="8232775" y="4276725"/>
          <p14:tracePt t="230452" x="8232775" y="4286250"/>
          <p14:tracePt t="230467" x="8232775" y="4295775"/>
          <p14:tracePt t="230501" x="8232775" y="4303713"/>
          <p14:tracePt t="230883" x="8232775" y="4313238"/>
          <p14:tracePt t="230890" x="8242300" y="4313238"/>
          <p14:tracePt t="231293" x="8232775" y="4313238"/>
          <p14:tracePt t="231301" x="8224838" y="4313238"/>
          <p14:tracePt t="231314" x="8215313" y="4313238"/>
          <p14:tracePt t="231335" x="8205788" y="4313238"/>
          <p14:tracePt t="231349" x="8197850" y="4313238"/>
          <p14:tracePt t="231356" x="8188325" y="4313238"/>
          <p14:tracePt t="231369" x="8180388" y="4313238"/>
          <p14:tracePt t="231383" x="8170863" y="4313238"/>
          <p14:tracePt t="231399" x="8161338" y="4322763"/>
          <p14:tracePt t="231416" x="8153400" y="4330700"/>
          <p14:tracePt t="231433" x="8143875" y="4330700"/>
          <p14:tracePt t="231450" x="8134350" y="4330700"/>
          <p14:tracePt t="231466" x="8089900" y="4340225"/>
          <p14:tracePt t="231483" x="7991475" y="4375150"/>
          <p14:tracePt t="231499" x="7956550" y="4394200"/>
          <p14:tracePt t="231516" x="7920038" y="4402138"/>
          <p14:tracePt t="231533" x="7885113" y="4419600"/>
          <p14:tracePt t="231549" x="7867650" y="4419600"/>
          <p14:tracePt t="231566" x="7804150" y="4438650"/>
          <p14:tracePt t="231582" x="7759700" y="4446588"/>
          <p14:tracePt t="231599" x="7680325" y="4465638"/>
          <p14:tracePt t="231616" x="7634288" y="4473575"/>
          <p14:tracePt t="231633" x="7589838" y="4473575"/>
          <p14:tracePt t="231649" x="7545388" y="4473575"/>
          <p14:tracePt t="231666" x="7510463" y="4473575"/>
          <p14:tracePt t="231682" x="7466013" y="4473575"/>
          <p14:tracePt t="231699" x="7456488" y="4473575"/>
          <p14:tracePt t="231716" x="7439025" y="4473575"/>
          <p14:tracePt t="231732" x="7429500" y="4473575"/>
          <p14:tracePt t="231749" x="7419975" y="4465638"/>
          <p14:tracePt t="231766" x="7412038" y="4456113"/>
          <p14:tracePt t="231799" x="7412038" y="4446588"/>
          <p14:tracePt t="231826" x="7412038" y="4438650"/>
          <p14:tracePt t="231847" x="7402513" y="4438650"/>
          <p14:tracePt t="231881" x="7394575" y="4438650"/>
          <p14:tracePt t="231916" x="7385050" y="4438650"/>
          <p14:tracePt t="231936" x="7385050" y="4429125"/>
          <p14:tracePt t="231956" x="7375525" y="4429125"/>
          <p14:tracePt t="231976" x="7367588" y="4419600"/>
          <p14:tracePt t="231990" x="7358063" y="4419600"/>
          <p14:tracePt t="231998" x="7358063" y="4411663"/>
          <p14:tracePt t="232011" x="7348538" y="4411663"/>
          <p14:tracePt t="232038" x="7340600" y="4411663"/>
          <p14:tracePt t="232100" x="7331075" y="4419600"/>
          <p14:tracePt t="232120" x="7331075" y="4429125"/>
          <p14:tracePt t="232135" x="7331075" y="4438650"/>
          <p14:tracePt t="232148" x="7331075" y="4446588"/>
          <p14:tracePt t="232161" x="7331075" y="4456113"/>
          <p14:tracePt t="232175" x="7331075" y="4465638"/>
          <p14:tracePt t="232189" x="7331075" y="4483100"/>
          <p14:tracePt t="232202" x="7331075" y="4491038"/>
          <p14:tracePt t="232223" x="7331075" y="4500563"/>
          <p14:tracePt t="232236" x="7331075" y="4510088"/>
          <p14:tracePt t="232249" x="7331075" y="4518025"/>
          <p14:tracePt t="232271" x="7331075" y="4527550"/>
          <p14:tracePt t="232286" x="7331075" y="4537075"/>
          <p14:tracePt t="232300" x="7331075" y="4545013"/>
          <p14:tracePt t="232317" x="7331075" y="4554538"/>
          <p14:tracePt t="232333" x="7331075" y="4562475"/>
          <p14:tracePt t="232350" x="7331075" y="4572000"/>
          <p14:tracePt t="232366" x="7331075" y="4598988"/>
          <p14:tracePt t="232383" x="7331075" y="4608513"/>
          <p14:tracePt t="232400" x="7331075" y="4633913"/>
          <p14:tracePt t="232416" x="7331075" y="4652963"/>
          <p14:tracePt t="232434" x="7331075" y="4679950"/>
          <p14:tracePt t="232450" x="7331075" y="4687888"/>
          <p14:tracePt t="232466" x="7331075" y="4697413"/>
          <p14:tracePt t="232483" x="7340600" y="4705350"/>
          <p14:tracePt t="232516" x="7348538" y="4705350"/>
          <p14:tracePt t="232537" x="7358063" y="4705350"/>
          <p14:tracePt t="232564" x="7367588" y="4705350"/>
          <p14:tracePt t="232578" x="7375525" y="4705350"/>
          <p14:tracePt t="232591" x="7385050" y="4705350"/>
          <p14:tracePt t="232604" x="7394575" y="4697413"/>
          <p14:tracePt t="232618" x="7412038" y="4697413"/>
          <p14:tracePt t="232632" x="7419975" y="4687888"/>
          <p14:tracePt t="232649" x="7429500" y="4679950"/>
          <p14:tracePt t="232666" x="7439025" y="4670425"/>
          <p14:tracePt t="232682" x="7456488" y="4652963"/>
          <p14:tracePt t="232699" x="7466013" y="4625975"/>
          <p14:tracePt t="232716" x="7473950" y="4616450"/>
          <p14:tracePt t="232732" x="7483475" y="4598988"/>
          <p14:tracePt t="232749" x="7483475" y="4581525"/>
          <p14:tracePt t="232766" x="7483475" y="4572000"/>
          <p14:tracePt t="232782" x="7483475" y="4545013"/>
          <p14:tracePt t="232799" x="7483475" y="4537075"/>
          <p14:tracePt t="232816" x="7466013" y="4518025"/>
          <p14:tracePt t="232832" x="7466013" y="4510088"/>
          <p14:tracePt t="232851" x="7446963" y="4500563"/>
          <p14:tracePt t="232866" x="7439025" y="4483100"/>
          <p14:tracePt t="232900" x="7419975" y="4473575"/>
          <p14:tracePt t="232916" x="7412038" y="4465638"/>
          <p14:tracePt t="232933" x="7402513" y="4465638"/>
          <p14:tracePt t="232950" x="7394575" y="4456113"/>
          <p14:tracePt t="232967" x="7385050" y="4446588"/>
          <p14:tracePt t="232983" x="7375525" y="4446588"/>
          <p14:tracePt t="233016" x="7367588" y="4446588"/>
          <p14:tracePt t="233043" x="7358063" y="4446588"/>
          <p14:tracePt t="233064" x="7348538" y="4446588"/>
          <p14:tracePt t="233078" x="7348538" y="4456113"/>
          <p14:tracePt t="233091" x="7340600" y="4456113"/>
          <p14:tracePt t="233105" x="7340600" y="4465638"/>
          <p14:tracePt t="233125" x="7331075" y="4483100"/>
          <p14:tracePt t="233139" x="7331075" y="4491038"/>
          <p14:tracePt t="233150" x="7331075" y="4500563"/>
          <p14:tracePt t="233166" x="7331075" y="4518025"/>
          <p14:tracePt t="233183" x="7331075" y="4537075"/>
          <p14:tracePt t="233200" x="7331075" y="4554538"/>
          <p14:tracePt t="233216" x="7331075" y="4572000"/>
          <p14:tracePt t="233234" x="7331075" y="4598988"/>
          <p14:tracePt t="233250" x="7331075" y="4608513"/>
          <p14:tracePt t="233266" x="7331075" y="4625975"/>
          <p14:tracePt t="233283" x="7331075" y="4643438"/>
          <p14:tracePt t="233316" x="7331075" y="4670425"/>
          <p14:tracePt t="233333" x="7340600" y="4670425"/>
          <p14:tracePt t="233350" x="7340600" y="4679950"/>
          <p14:tracePt t="233366" x="7348538" y="4697413"/>
          <p14:tracePt t="233400" x="7358063" y="4705350"/>
          <p14:tracePt t="233416" x="7367588" y="4705350"/>
          <p14:tracePt t="233433" x="7375525" y="4705350"/>
          <p14:tracePt t="233450" x="7385050" y="4705350"/>
          <p14:tracePt t="233466" x="7412038" y="4705350"/>
          <p14:tracePt t="233482" x="7429500" y="4697413"/>
          <p14:tracePt t="233499" x="7439025" y="4687888"/>
          <p14:tracePt t="233516" x="7466013" y="4670425"/>
          <p14:tracePt t="233534" x="7483475" y="4652963"/>
          <p14:tracePt t="233549" x="7500938" y="4633913"/>
          <p14:tracePt t="233566" x="7518400" y="4616450"/>
          <p14:tracePt t="233582" x="7527925" y="4608513"/>
          <p14:tracePt t="233599" x="7527925" y="4589463"/>
          <p14:tracePt t="233616" x="7527925" y="4562475"/>
          <p14:tracePt t="233632" x="7527925" y="4554538"/>
          <p14:tracePt t="233650" x="7527925" y="4537075"/>
          <p14:tracePt t="233666" x="7527925" y="4518025"/>
          <p14:tracePt t="233682" x="7510463" y="4500563"/>
          <p14:tracePt t="233699" x="7500938" y="4491038"/>
          <p14:tracePt t="233716" x="7491413" y="4483100"/>
          <p14:tracePt t="233732" x="7483475" y="4473575"/>
          <p14:tracePt t="233749" x="7473950" y="4465638"/>
          <p14:tracePt t="233765" x="7466013" y="4465638"/>
          <p14:tracePt t="233782" x="7456488" y="4456113"/>
          <p14:tracePt t="233799" x="7446963" y="4456113"/>
          <p14:tracePt t="233801" x="7439025" y="4456113"/>
          <p14:tracePt t="233821" x="7439025" y="4446588"/>
          <p14:tracePt t="233832" x="7429500" y="4446588"/>
          <p14:tracePt t="233855" x="7419975" y="4446588"/>
          <p14:tracePt t="233869" x="7412038" y="4446588"/>
          <p14:tracePt t="233882" x="7402513" y="4446588"/>
          <p14:tracePt t="233899" x="7394575" y="4446588"/>
          <p14:tracePt t="233916" x="7385050" y="4446588"/>
          <p14:tracePt t="233932" x="7385050" y="4456113"/>
          <p14:tracePt t="233949" x="7375525" y="4456113"/>
          <p14:tracePt t="233966" x="7367588" y="4465638"/>
          <p14:tracePt t="233982" x="7358063" y="4473575"/>
          <p14:tracePt t="233999" x="7358063" y="4483100"/>
          <p14:tracePt t="234015" x="7348538" y="4491038"/>
          <p14:tracePt t="234033" x="7348538" y="4510088"/>
          <p14:tracePt t="234049" x="7348538" y="4518025"/>
          <p14:tracePt t="234087" x="7348538" y="4527550"/>
          <p14:tracePt t="234122" x="7348538" y="4537075"/>
          <p14:tracePt t="234135" x="7348538" y="4545013"/>
          <p14:tracePt t="234205" x="7348538" y="4537075"/>
          <p14:tracePt t="234226" x="7348538" y="4527550"/>
          <p14:tracePt t="234246" x="7358063" y="4518025"/>
          <p14:tracePt t="234254" x="7358063" y="4510088"/>
          <p14:tracePt t="234266" x="7358063" y="4500563"/>
          <p14:tracePt t="234283" x="7358063" y="4491038"/>
          <p14:tracePt t="234300" x="7358063" y="4473575"/>
          <p14:tracePt t="234316" x="7367588" y="4473575"/>
          <p14:tracePt t="234334" x="7367588" y="4456113"/>
          <p14:tracePt t="234350" x="7375525" y="4446588"/>
          <p14:tracePt t="234366" x="7375525" y="4438650"/>
          <p14:tracePt t="234383" x="7385050" y="4429125"/>
          <p14:tracePt t="234400" x="7385050" y="4419600"/>
          <p14:tracePt t="234424" x="7385050" y="4411663"/>
          <p14:tracePt t="234492" x="7375525" y="4411663"/>
          <p14:tracePt t="234506" x="7367588" y="4411663"/>
          <p14:tracePt t="234540" x="7358063" y="4411663"/>
          <p14:tracePt t="234559" x="7358063" y="4419600"/>
          <p14:tracePt t="234567" x="7348538" y="4419600"/>
          <p14:tracePt t="234627" x="7340600" y="4419600"/>
          <p14:tracePt t="234634" x="7340600" y="4429125"/>
          <p14:tracePt t="234958" x="7348538" y="4429125"/>
          <p14:tracePt t="234971" x="7358063" y="4429125"/>
          <p14:tracePt t="234985" x="7367588" y="4429125"/>
          <p14:tracePt t="234992" x="7375525" y="4429125"/>
          <p14:tracePt t="234999" x="7385050" y="4429125"/>
          <p14:tracePt t="235017" x="7394575" y="4429125"/>
          <p14:tracePt t="235033" x="7412038" y="4429125"/>
          <p14:tracePt t="235050" x="7419975" y="4429125"/>
          <p14:tracePt t="235066" x="7439025" y="4429125"/>
          <p14:tracePt t="235083" x="7446963" y="4429125"/>
          <p14:tracePt t="235100" x="7456488" y="4429125"/>
          <p14:tracePt t="235116" x="7466013" y="4429125"/>
          <p14:tracePt t="235133" x="7473950" y="4429125"/>
          <p14:tracePt t="235149" x="7473950" y="4438650"/>
          <p14:tracePt t="235166" x="7473950" y="4446588"/>
          <p14:tracePt t="235183" x="7466013" y="4473575"/>
          <p14:tracePt t="235200" x="7446963" y="4500563"/>
          <p14:tracePt t="235216" x="7446963" y="4518025"/>
          <p14:tracePt t="235233" x="7429500" y="4545013"/>
          <p14:tracePt t="235250" x="7419975" y="4572000"/>
          <p14:tracePt t="235266" x="7412038" y="4589463"/>
          <p14:tracePt t="235284" x="7402513" y="4608513"/>
          <p14:tracePt t="235300" x="7402513" y="4625975"/>
          <p14:tracePt t="235316" x="7394575" y="4643438"/>
          <p14:tracePt t="235333" x="7394575" y="4652963"/>
          <p14:tracePt t="235350" x="7385050" y="4660900"/>
          <p14:tracePt t="235366" x="7375525" y="4679950"/>
          <p14:tracePt t="235383" x="7375525" y="4687888"/>
          <p14:tracePt t="235416" x="7375525" y="4697413"/>
          <p14:tracePt t="235433" x="7375525" y="4705350"/>
          <p14:tracePt t="235456" x="7375525" y="4714875"/>
          <p14:tracePt t="235490" x="7375525" y="4724400"/>
          <p14:tracePt t="235537" x="7375525" y="4732338"/>
          <p14:tracePt t="235659" x="7375525" y="4724400"/>
          <p14:tracePt t="235673" x="7375525" y="4714875"/>
          <p14:tracePt t="235687" x="7385050" y="4705350"/>
          <p14:tracePt t="235714" x="7385050" y="4697413"/>
          <p14:tracePt t="235742" x="7394575" y="4697413"/>
          <p14:tracePt t="235749" x="7394575" y="4687888"/>
          <p14:tracePt t="235762" x="7402513" y="4679950"/>
          <p14:tracePt t="235783" x="7412038" y="4670425"/>
          <p14:tracePt t="235791" x="7419975" y="4670425"/>
          <p14:tracePt t="235804" x="7419975" y="4660900"/>
          <p14:tracePt t="235816" x="7429500" y="4660900"/>
          <p14:tracePt t="235833" x="7446963" y="4652963"/>
          <p14:tracePt t="235850" x="7456488" y="4643438"/>
          <p14:tracePt t="235866" x="7483475" y="4633913"/>
          <p14:tracePt t="235883" x="7500938" y="4625975"/>
          <p14:tracePt t="235900" x="7518400" y="4616450"/>
          <p14:tracePt t="235916" x="7581900" y="4598988"/>
          <p14:tracePt t="235934" x="7643813" y="4589463"/>
          <p14:tracePt t="235949" x="7688263" y="4572000"/>
          <p14:tracePt t="235966" x="7742238" y="4562475"/>
          <p14:tracePt t="235983" x="7813675" y="4537075"/>
          <p14:tracePt t="235999" x="7867650" y="4537075"/>
          <p14:tracePt t="236016" x="7939088" y="4518025"/>
          <p14:tracePt t="236033" x="7966075" y="4510088"/>
          <p14:tracePt t="236050" x="8001000" y="4483100"/>
          <p14:tracePt t="236066" x="8027988" y="4473575"/>
          <p14:tracePt t="236084" x="8062913" y="4456113"/>
          <p14:tracePt t="236100" x="8099425" y="4429125"/>
          <p14:tracePt t="236116" x="8116888" y="4419600"/>
          <p14:tracePt t="236133" x="8143875" y="4402138"/>
          <p14:tracePt t="236149" x="8161338" y="4394200"/>
          <p14:tracePt t="236166" x="8197850" y="4375150"/>
          <p14:tracePt t="236183" x="8242300" y="4357688"/>
          <p14:tracePt t="236201" x="8296275" y="4340225"/>
          <p14:tracePt t="236216" x="8331200" y="4330700"/>
          <p14:tracePt t="236233" x="8358188" y="4330700"/>
          <p14:tracePt t="236249" x="8375650" y="4313238"/>
          <p14:tracePt t="236266" x="8385175" y="4313238"/>
          <p14:tracePt t="236283" x="8394700" y="4313238"/>
          <p14:tracePt t="236300" x="8402638" y="4303713"/>
          <p14:tracePt t="236317" x="8412163" y="4295775"/>
          <p14:tracePt t="236333" x="8420100" y="4286250"/>
          <p14:tracePt t="236351" x="8429625" y="4276725"/>
          <p14:tracePt t="236366" x="8439150" y="4268788"/>
          <p14:tracePt t="236399" x="8447088" y="4259263"/>
          <p14:tracePt t="236416" x="8466138" y="4251325"/>
          <p14:tracePt t="236433" x="8466138" y="4241800"/>
          <p14:tracePt t="236450" x="8474075" y="4232275"/>
          <p14:tracePt t="236467" x="8483600" y="4232275"/>
          <p14:tracePt t="236483" x="8483600" y="4224338"/>
          <p14:tracePt t="236500" x="8491538" y="4224338"/>
          <p14:tracePt t="236533" x="8491538" y="4214813"/>
          <p14:tracePt t="236590" x="8491538" y="4205288"/>
          <p14:tracePt t="236651" x="8491538" y="4197350"/>
          <p14:tracePt t="236678" x="8491538" y="4187825"/>
          <p14:tracePt t="236692" x="8491538" y="4170363"/>
          <p14:tracePt t="236705" x="8491538" y="4152900"/>
          <p14:tracePt t="236712" x="8491538" y="4133850"/>
          <p14:tracePt t="236719" x="8491538" y="4116388"/>
          <p14:tracePt t="236732" x="8491538" y="4071938"/>
          <p14:tracePt t="236749" x="8491538" y="4037013"/>
          <p14:tracePt t="236766" x="8491538" y="4010025"/>
          <p14:tracePt t="236782" x="8491538" y="3983038"/>
          <p14:tracePt t="236799" x="8491538" y="3965575"/>
          <p14:tracePt t="236816" x="8491538" y="3956050"/>
          <p14:tracePt t="236832" x="8491538" y="3946525"/>
          <p14:tracePt t="236919" x="8491538" y="3956050"/>
          <p14:tracePt t="236946" x="8491538" y="3965575"/>
          <p14:tracePt t="236960" x="8491538" y="3973513"/>
          <p14:tracePt t="236995" x="8491538" y="3983038"/>
          <p14:tracePt t="237022" x="8491538" y="3990975"/>
          <p14:tracePt t="237042" x="8491538" y="4000500"/>
          <p14:tracePt t="237063" x="8491538" y="4010025"/>
          <p14:tracePt t="237090" x="8491538" y="4017963"/>
          <p14:tracePt t="237124" x="8491538" y="4027488"/>
          <p14:tracePt t="237159" x="8491538" y="4037013"/>
          <p14:tracePt t="237172" x="8501063" y="4037013"/>
          <p14:tracePt t="237186" x="8501063" y="4044950"/>
          <p14:tracePt t="237200" x="8501063" y="4054475"/>
          <p14:tracePt t="237241" x="8501063" y="4062413"/>
          <p14:tracePt t="237282" x="8501063" y="4071938"/>
          <p14:tracePt t="237311" x="8501063" y="4081463"/>
          <p14:tracePt t="237322" x="8501063" y="4089400"/>
          <p14:tracePt t="237336" x="8501063" y="4098925"/>
          <p14:tracePt t="237357" x="8501063" y="4116388"/>
          <p14:tracePt t="237366" x="8491538" y="4116388"/>
          <p14:tracePt t="237383" x="8491538" y="4133850"/>
          <p14:tracePt t="237400" x="8483600" y="4143375"/>
          <p14:tracePt t="237417" x="8483600" y="4160838"/>
          <p14:tracePt t="237454" x="8483600" y="4170363"/>
          <p14:tracePt t="237493" x="8483600" y="4179888"/>
          <p14:tracePt t="237527" x="8483600" y="4187825"/>
          <p14:tracePt t="237541" x="8483600" y="4197350"/>
          <p14:tracePt t="237567" x="8483600" y="4205288"/>
          <p14:tracePt t="237581" x="8483600" y="4224338"/>
          <p14:tracePt t="237595" x="8483600" y="4232275"/>
          <p14:tracePt t="237601" x="8483600" y="4251325"/>
          <p14:tracePt t="237616" x="8483600" y="4259263"/>
          <p14:tracePt t="237632" x="8483600" y="4276725"/>
          <p14:tracePt t="237649" x="8483600" y="4313238"/>
          <p14:tracePt t="237666" x="8483600" y="4330700"/>
          <p14:tracePt t="237682" x="8483600" y="4357688"/>
          <p14:tracePt t="237699" x="8483600" y="4375150"/>
          <p14:tracePt t="237716" x="8483600" y="4394200"/>
          <p14:tracePt t="237732" x="8483600" y="4419600"/>
          <p14:tracePt t="237749" x="8483600" y="4429125"/>
          <p14:tracePt t="237765" x="8483600" y="4446588"/>
          <p14:tracePt t="237782" x="8483600" y="4456113"/>
          <p14:tracePt t="237799" x="8483600" y="4465638"/>
          <p14:tracePt t="237816" x="8483600" y="4473575"/>
          <p14:tracePt t="237848" x="8483600" y="4483100"/>
          <p14:tracePt t="237862" x="8483600" y="4491038"/>
          <p14:tracePt t="237897" x="8483600" y="4500563"/>
          <p14:tracePt t="237925" x="8483600" y="4510088"/>
          <p14:tracePt t="237958" x="8483600" y="4518025"/>
          <p14:tracePt t="237972" x="8483600" y="4527550"/>
          <p14:tracePt t="238074" x="8483600" y="4537075"/>
          <p14:tracePt t="238225" x="8491538" y="4537075"/>
          <p14:tracePt t="238245" x="8501063" y="4537075"/>
          <p14:tracePt t="238259" x="8501063" y="4527550"/>
          <p14:tracePt t="238341" x="8510588" y="4527550"/>
          <p14:tracePt t="238633" x="8518525" y="4527550"/>
          <p14:tracePt t="238640" x="8518525" y="4518025"/>
          <p14:tracePt t="238675" x="8528050" y="4518025"/>
          <p14:tracePt t="238742" x="8537575" y="4518025"/>
          <p14:tracePt t="238957" x="8537575" y="4510088"/>
          <p14:tracePt t="239100" x="8537575" y="4500563"/>
          <p14:tracePt t="239312" x="8528050" y="4500563"/>
          <p14:tracePt t="239360" x="8528050" y="4510088"/>
          <p14:tracePt t="239368" x="8518525" y="4510088"/>
          <p14:tracePt t="239394" x="8518525" y="4518025"/>
          <p14:tracePt t="239402" x="8510588" y="4527550"/>
          <p14:tracePt t="239416" x="8510588" y="4537075"/>
          <p14:tracePt t="239434" x="8491538" y="4537075"/>
          <p14:tracePt t="239450" x="8491538" y="4545013"/>
          <p14:tracePt t="239467" x="8483600" y="4545013"/>
          <p14:tracePt t="239483" x="8474075" y="4545013"/>
          <p14:tracePt t="239500" x="8456613" y="4545013"/>
          <p14:tracePt t="239516" x="8429625" y="4518025"/>
          <p14:tracePt t="239533" x="8420100" y="4483100"/>
          <p14:tracePt t="239550" x="8394700" y="4438650"/>
          <p14:tracePt t="239566" x="8385175" y="4411663"/>
          <p14:tracePt t="239583" x="8375650" y="4375150"/>
          <p14:tracePt t="239599" x="8375650" y="4357688"/>
          <p14:tracePt t="239616" x="8385175" y="4340225"/>
          <p14:tracePt t="239632" x="8402638" y="4303713"/>
          <p14:tracePt t="239649" x="8412163" y="4295775"/>
          <p14:tracePt t="239666" x="8412163" y="4268788"/>
          <p14:tracePt t="239682" x="8420100" y="4259263"/>
          <p14:tracePt t="239752" x="8429625" y="4251325"/>
          <p14:tracePt t="239755" x="8429625" y="4241800"/>
          <p14:tracePt t="239768" x="8429625" y="4232275"/>
          <p14:tracePt t="239782" x="8420100" y="4187825"/>
          <p14:tracePt t="239799" x="8385175" y="4143375"/>
          <p14:tracePt t="239816" x="8358188" y="4125913"/>
          <p14:tracePt t="239832" x="8313738" y="4089400"/>
          <p14:tracePt t="239850" x="8259763" y="4071938"/>
          <p14:tracePt t="239866" x="8215313" y="4054475"/>
          <p14:tracePt t="239882" x="8188325" y="4054475"/>
          <p14:tracePt t="239899" x="8153400" y="4044950"/>
          <p14:tracePt t="239916" x="8143875" y="4037013"/>
          <p14:tracePt t="239932" x="8116888" y="4037013"/>
          <p14:tracePt t="239949" x="8108950" y="4037013"/>
          <p14:tracePt t="239966" x="8081963" y="4037013"/>
          <p14:tracePt t="239982" x="8062913" y="4037013"/>
          <p14:tracePt t="240000" x="8054975" y="4037013"/>
          <p14:tracePt t="240016" x="8027988" y="4037013"/>
          <p14:tracePt t="240033" x="8010525" y="4037013"/>
          <p14:tracePt t="240050" x="7991475" y="4044950"/>
          <p14:tracePt t="240066" x="7983538" y="4054475"/>
          <p14:tracePt t="240083" x="7956550" y="4081463"/>
          <p14:tracePt t="240100" x="7956550" y="4098925"/>
          <p14:tracePt t="240117" x="7939088" y="4133850"/>
          <p14:tracePt t="240133" x="7939088" y="4143375"/>
          <p14:tracePt t="240150" x="7929563" y="4152900"/>
          <p14:tracePt t="240166" x="7929563" y="4179888"/>
          <p14:tracePt t="240183" x="7929563" y="4197350"/>
          <p14:tracePt t="240200" x="7929563" y="4224338"/>
          <p14:tracePt t="240216" x="7929563" y="4241800"/>
          <p14:tracePt t="240234" x="7929563" y="4268788"/>
          <p14:tracePt t="240250" x="7929563" y="4276725"/>
          <p14:tracePt t="240267" x="7929563" y="4286250"/>
          <p14:tracePt t="240283" x="7939088" y="4313238"/>
          <p14:tracePt t="240300" x="7947025" y="4330700"/>
          <p14:tracePt t="240316" x="7947025" y="4367213"/>
          <p14:tracePt t="240333" x="7956550" y="4384675"/>
          <p14:tracePt t="240350" x="7966075" y="4411663"/>
          <p14:tracePt t="240366" x="7983538" y="4438650"/>
          <p14:tracePt t="240384" x="8001000" y="4465638"/>
          <p14:tracePt t="240400" x="8018463" y="4483100"/>
          <p14:tracePt t="240416" x="8027988" y="4491038"/>
          <p14:tracePt t="240433" x="8037513" y="4510088"/>
          <p14:tracePt t="240450" x="8045450" y="4518025"/>
          <p14:tracePt t="240466" x="8062913" y="4518025"/>
          <p14:tracePt t="240483" x="8072438" y="4518025"/>
          <p14:tracePt t="240500" x="8099425" y="4518025"/>
          <p14:tracePt t="240516" x="8108950" y="4518025"/>
          <p14:tracePt t="240534" x="8134350" y="4518025"/>
          <p14:tracePt t="240550" x="8161338" y="4518025"/>
          <p14:tracePt t="240566" x="8188325" y="4518025"/>
          <p14:tracePt t="240582" x="8224838" y="4518025"/>
          <p14:tracePt t="240599" x="8251825" y="4518025"/>
          <p14:tracePt t="240616" x="8286750" y="4510088"/>
          <p14:tracePt t="240632" x="8304213" y="4510088"/>
          <p14:tracePt t="240649" x="8331200" y="4500563"/>
          <p14:tracePt t="240666" x="8340725" y="4500563"/>
          <p14:tracePt t="240682" x="8358188" y="4491038"/>
          <p14:tracePt t="240699" x="8375650" y="4483100"/>
          <p14:tracePt t="240716" x="8385175" y="4473575"/>
          <p14:tracePt t="240732" x="8402638" y="4465638"/>
          <p14:tracePt t="240749" x="8402638" y="4456113"/>
          <p14:tracePt t="240766" x="8420100" y="4438650"/>
          <p14:tracePt t="240782" x="8420100" y="4419600"/>
          <p14:tracePt t="240816" x="8429625" y="4394200"/>
          <p14:tracePt t="240833" x="8429625" y="4384675"/>
          <p14:tracePt t="240849" x="8429625" y="4357688"/>
          <p14:tracePt t="240866" x="8429625" y="4348163"/>
          <p14:tracePt t="240883" x="8429625" y="4330700"/>
          <p14:tracePt t="240899" x="8429625" y="4322763"/>
          <p14:tracePt t="240918" x="8429625" y="4313238"/>
          <p14:tracePt t="240933" x="8429625" y="4295775"/>
          <p14:tracePt t="240966" x="8412163" y="4268788"/>
          <p14:tracePt t="240983" x="8402638" y="4251325"/>
          <p14:tracePt t="241000" x="8375650" y="4224338"/>
          <p14:tracePt t="241016" x="8348663" y="4197350"/>
          <p14:tracePt t="241033" x="8313738" y="4179888"/>
          <p14:tracePt t="241050" x="8286750" y="4170363"/>
          <p14:tracePt t="241066" x="8259763" y="4160838"/>
          <p14:tracePt t="241083" x="8224838" y="4152900"/>
          <p14:tracePt t="241100" x="8197850" y="4143375"/>
          <p14:tracePt t="241116" x="8153400" y="4133850"/>
          <p14:tracePt t="241133" x="8143875" y="4133850"/>
          <p14:tracePt t="241150" x="8116888" y="4133850"/>
          <p14:tracePt t="241166" x="8089900" y="4133850"/>
          <p14:tracePt t="241184" x="8072438" y="4152900"/>
          <p14:tracePt t="241200" x="8054975" y="4160838"/>
          <p14:tracePt t="241216" x="8037513" y="4170363"/>
          <p14:tracePt t="241233" x="7974013" y="4197350"/>
          <p14:tracePt t="241250" x="7956550" y="4205288"/>
          <p14:tracePt t="241266" x="7920038" y="4224338"/>
          <p14:tracePt t="241283" x="7902575" y="4224338"/>
          <p14:tracePt t="241300" x="7894638" y="4241800"/>
          <p14:tracePt t="241316" x="7894638" y="4251325"/>
          <p14:tracePt t="241321" x="7894638" y="4259263"/>
          <p14:tracePt t="241342" x="7894638" y="4268788"/>
          <p14:tracePt t="241350" x="7894638" y="4276725"/>
          <p14:tracePt t="241366" x="7894638" y="4286250"/>
          <p14:tracePt t="241383" x="7912100" y="4295775"/>
          <p14:tracePt t="241400" x="7920038" y="4313238"/>
          <p14:tracePt t="241416" x="7929563" y="4322763"/>
          <p14:tracePt t="241433" x="7956550" y="4348163"/>
          <p14:tracePt t="241450" x="7974013" y="4357688"/>
          <p14:tracePt t="241466" x="7983538" y="4367213"/>
          <p14:tracePt t="241484" x="8001000" y="4384675"/>
          <p14:tracePt t="241499" x="8010525" y="4384675"/>
          <p14:tracePt t="241516" x="8010525" y="4394200"/>
          <p14:tracePt t="241533" x="8018463" y="4402138"/>
          <p14:tracePt t="241566" x="8027988" y="4402138"/>
          <p14:tracePt t="241582" x="8037513" y="4402138"/>
          <p14:tracePt t="241614" x="8045450" y="4411663"/>
          <p14:tracePt t="241641" x="8054975" y="4411663"/>
          <p14:tracePt t="241675" x="8062913" y="4411663"/>
          <p14:tracePt t="241689" x="8072438" y="4411663"/>
          <p14:tracePt t="241696" x="8081963" y="4419600"/>
          <p14:tracePt t="241702" x="8089900" y="4419600"/>
          <p14:tracePt t="241716" x="8108950" y="4429125"/>
          <p14:tracePt t="241732" x="8126413" y="4438650"/>
          <p14:tracePt t="241749" x="8153400" y="4446588"/>
          <p14:tracePt t="241766" x="8180388" y="4456113"/>
          <p14:tracePt t="241782" x="8197850" y="4456113"/>
          <p14:tracePt t="241799" x="8224838" y="4456113"/>
          <p14:tracePt t="241816" x="8259763" y="4465638"/>
          <p14:tracePt t="241832" x="8286750" y="4473575"/>
          <p14:tracePt t="241849" x="8323263" y="4473575"/>
          <p14:tracePt t="241866" x="8340725" y="4473575"/>
          <p14:tracePt t="241883" x="8358188" y="4473575"/>
          <p14:tracePt t="241900" x="8367713" y="4473575"/>
          <p14:tracePt t="241916" x="8375650" y="4473575"/>
          <p14:tracePt t="241933" x="8385175" y="4473575"/>
          <p14:tracePt t="241949" x="8394700" y="4456113"/>
          <p14:tracePt t="241966" x="8394700" y="4446588"/>
          <p14:tracePt t="241983" x="8402638" y="4429125"/>
          <p14:tracePt t="241999" x="8412163" y="4419600"/>
          <p14:tracePt t="242017" x="8412163" y="4411663"/>
          <p14:tracePt t="242033" x="8412163" y="4384675"/>
          <p14:tracePt t="242050" x="8412163" y="4367213"/>
          <p14:tracePt t="242066" x="8412163" y="4340225"/>
          <p14:tracePt t="242083" x="8412163" y="4322763"/>
          <p14:tracePt t="242100" x="8412163" y="4303713"/>
          <p14:tracePt t="242116" x="8412163" y="4286250"/>
          <p14:tracePt t="242134" x="8412163" y="4276725"/>
          <p14:tracePt t="242150" x="8412163" y="4268788"/>
          <p14:tracePt t="242166" x="8412163" y="4259263"/>
          <p14:tracePt t="242183" x="8412163" y="4251325"/>
          <p14:tracePt t="242217" x="8412163" y="4241800"/>
          <p14:tracePt t="242251" x="8412163" y="4232275"/>
          <p14:tracePt t="242265" x="8402638" y="4224338"/>
          <p14:tracePt t="242292" x="8402638" y="4214813"/>
          <p14:tracePt t="242334" x="8394700" y="4214813"/>
          <p14:tracePt t="243747" x="8439150" y="4214813"/>
          <p14:tracePt t="243753" x="8518525" y="4232275"/>
          <p14:tracePt t="243766" x="8572500" y="4241800"/>
          <p14:tracePt t="243782" x="8688388" y="4251325"/>
          <p14:tracePt t="243799" x="8732838" y="4251325"/>
          <p14:tracePt t="243816" x="8796338" y="4251325"/>
          <p14:tracePt t="243833" x="8813800" y="4251325"/>
          <p14:tracePt t="243851" x="8867775" y="4259263"/>
          <p14:tracePt t="243866" x="8894763" y="4259263"/>
          <p14:tracePt t="243884" x="8939213" y="4276725"/>
          <p14:tracePt t="243900" x="8966200" y="4276725"/>
          <p14:tracePt t="243920" x="8983663" y="4276725"/>
          <p14:tracePt t="243933" x="8991600" y="4276725"/>
          <p14:tracePt t="243950" x="9001125" y="4276725"/>
          <p14:tracePt t="243966" x="9018588" y="4276725"/>
          <p14:tracePt t="244000" x="9028113" y="4276725"/>
          <p14:tracePt t="244021" x="9037638" y="4268788"/>
          <p14:tracePt t="244033" x="9037638" y="4259263"/>
          <p14:tracePt t="244050" x="9045575" y="4251325"/>
          <p14:tracePt t="244066" x="9045575" y="4241800"/>
          <p14:tracePt t="244083" x="9055100" y="4232275"/>
          <p14:tracePt t="244099" x="9063038" y="4224338"/>
          <p14:tracePt t="244117" x="9090025" y="4214813"/>
          <p14:tracePt t="244133" x="9109075" y="4197350"/>
          <p14:tracePt t="244151" x="9144000" y="4187825"/>
          <p14:tracePt t="244166" x="9161463" y="4179888"/>
          <p14:tracePt t="244183" x="9180513" y="4179888"/>
          <p14:tracePt t="244200" x="9197975" y="4170363"/>
          <p14:tracePt t="244216" x="9205913" y="4160838"/>
          <p14:tracePt t="244233" x="9224963" y="4160838"/>
          <p14:tracePt t="244250" x="9224963" y="4152900"/>
          <p14:tracePt t="244267" x="9232900" y="4143375"/>
          <p14:tracePt t="244343" x="9232900" y="4133850"/>
          <p14:tracePt t="244446" x="9232900" y="4143375"/>
          <p14:tracePt t="244453" x="9232900" y="4152900"/>
          <p14:tracePt t="244466" x="9232900" y="4160838"/>
          <p14:tracePt t="244483" x="9232900" y="4170363"/>
          <p14:tracePt t="244500" x="9224963" y="4205288"/>
          <p14:tracePt t="244516" x="9224963" y="4214813"/>
          <p14:tracePt t="244534" x="9215438" y="4232275"/>
          <p14:tracePt t="244550" x="9215438" y="4241800"/>
          <p14:tracePt t="244567" x="9215438" y="4268788"/>
          <p14:tracePt t="244582" x="9215438" y="4276725"/>
          <p14:tracePt t="244599" x="9215438" y="4295775"/>
          <p14:tracePt t="244616" x="9215438" y="4313238"/>
          <p14:tracePt t="244632" x="9215438" y="4322763"/>
          <p14:tracePt t="244649" x="9224963" y="4348163"/>
          <p14:tracePt t="244666" x="9232900" y="4357688"/>
          <p14:tracePt t="244682" x="9232900" y="4384675"/>
          <p14:tracePt t="244699" x="9242425" y="4402138"/>
          <p14:tracePt t="244716" x="9242425" y="4411663"/>
          <p14:tracePt t="244732" x="9242425" y="4419600"/>
          <p14:tracePt t="244749" x="9242425" y="4429125"/>
          <p14:tracePt t="244766" x="9251950" y="4446588"/>
          <p14:tracePt t="244799" x="9251950" y="4456113"/>
          <p14:tracePt t="244822" x="9251950" y="4465638"/>
          <p14:tracePt t="244842" x="9251950" y="4473575"/>
          <p14:tracePt t="244856" x="9259888" y="4473575"/>
          <p14:tracePt t="244877" x="9259888" y="4483100"/>
          <p14:tracePt t="244904" x="9259888" y="4491038"/>
          <p14:tracePt t="245006" x="9269413" y="4491038"/>
          <p14:tracePt t="245013" x="9269413" y="4500563"/>
          <p14:tracePt t="245061" x="9269413" y="4510088"/>
          <p14:tracePt t="245116" x="9269413" y="4518025"/>
          <p14:tracePt t="245143" x="9269413" y="4527550"/>
          <p14:tracePt t="245197" x="9269413" y="4537075"/>
          <p14:tracePt t="245211" x="9269413" y="4545013"/>
          <p14:tracePt t="245245" x="9269413" y="4554538"/>
          <p14:tracePt t="245259" x="9277350" y="4554538"/>
          <p14:tracePt t="245280" x="9277350" y="4562475"/>
          <p14:tracePt t="245307" x="9277350" y="4572000"/>
          <p14:tracePt t="245315" x="9286875" y="4581525"/>
          <p14:tracePt t="245327" x="9296400" y="4589463"/>
          <p14:tracePt t="245341" x="9296400" y="4598988"/>
          <p14:tracePt t="245349" x="9296400" y="4608513"/>
          <p14:tracePt t="245368" x="9304338" y="4616450"/>
          <p14:tracePt t="245383" x="9304338" y="4625975"/>
          <p14:tracePt t="245416" x="9304338" y="4633913"/>
          <p14:tracePt t="245437" x="9304338" y="4643438"/>
          <p14:tracePt t="245729" x="9313863" y="4643438"/>
          <p14:tracePt t="245777" x="9313863" y="4633913"/>
          <p14:tracePt t="245784" x="9323388" y="4633913"/>
          <p14:tracePt t="245812" x="9331325" y="4633913"/>
          <p14:tracePt t="245874" x="9331325" y="4625975"/>
          <p14:tracePt t="246189" x="9331325" y="4616450"/>
          <p14:tracePt t="246900" x="9259888" y="4581525"/>
          <p14:tracePt t="246907" x="9134475" y="4527550"/>
          <p14:tracePt t="246916" x="8902700" y="4429125"/>
          <p14:tracePt t="246933" x="8510588" y="4241800"/>
          <p14:tracePt t="246950" x="7902575" y="4062413"/>
          <p14:tracePt t="246967" x="7466013" y="3965575"/>
          <p14:tracePt t="246983" x="6840538" y="3902075"/>
          <p14:tracePt t="247001" x="6473825" y="3840163"/>
          <p14:tracePt t="247016" x="5894388" y="3795713"/>
          <p14:tracePt t="247033" x="5715000" y="3786188"/>
          <p14:tracePt t="247049" x="5276850" y="3776663"/>
          <p14:tracePt t="247066" x="5062538" y="3786188"/>
          <p14:tracePt t="247083" x="4633913" y="3848100"/>
          <p14:tracePt t="247100" x="4491038" y="3875088"/>
          <p14:tracePt t="247118" x="4197350" y="3938588"/>
          <p14:tracePt t="247133" x="3919538" y="3983038"/>
          <p14:tracePt t="247150" x="3759200" y="4010025"/>
          <p14:tracePt t="247166" x="3473450" y="4062413"/>
          <p14:tracePt t="247183" x="3340100" y="4098925"/>
          <p14:tracePt t="247200" x="3232150" y="4133850"/>
          <p14:tracePt t="247216" x="3179763" y="4133850"/>
          <p14:tracePt t="247233" x="3009900" y="4152900"/>
          <p14:tracePt t="247250" x="2874963" y="4152900"/>
          <p14:tracePt t="247266" x="2795588" y="4143375"/>
          <p14:tracePt t="247283" x="2687638" y="4133850"/>
          <p14:tracePt t="247300" x="2598738" y="4133850"/>
          <p14:tracePt t="247316" x="2482850" y="4133850"/>
          <p14:tracePt t="247320" x="2419350" y="4133850"/>
          <p14:tracePt t="247333" x="2312988" y="4133850"/>
          <p14:tracePt t="247350" x="2187575" y="4143375"/>
          <p14:tracePt t="247366" x="2081213" y="4187825"/>
          <p14:tracePt t="247384" x="1938338" y="4259263"/>
          <p14:tracePt t="247400" x="1874838" y="4295775"/>
          <p14:tracePt t="247417" x="1822450" y="4322763"/>
          <p14:tracePt t="247433" x="1776413" y="4348163"/>
          <p14:tracePt t="247450" x="1768475" y="4357688"/>
          <p14:tracePt t="247466" x="1731963" y="4357688"/>
          <p14:tracePt t="247483" x="1724025" y="4357688"/>
          <p14:tracePt t="247500" x="1697038" y="4357688"/>
          <p14:tracePt t="247516" x="1687513" y="4357688"/>
          <p14:tracePt t="247534" x="1670050" y="4348163"/>
          <p14:tracePt t="247550" x="1660525" y="4340225"/>
          <p14:tracePt t="247567" x="1643063" y="4340225"/>
          <p14:tracePt t="247582" x="1625600" y="4330700"/>
          <p14:tracePt t="247599" x="1608138" y="4330700"/>
          <p14:tracePt t="247616" x="1598613" y="4330700"/>
          <p14:tracePt t="247632" x="1581150" y="4330700"/>
          <p14:tracePt t="247649" x="1554163" y="4340225"/>
          <p14:tracePt t="247666" x="1544638" y="4340225"/>
          <p14:tracePt t="247682" x="1527175" y="4348163"/>
          <p14:tracePt t="247699" x="1509713" y="4357688"/>
          <p14:tracePt t="247716" x="1490663" y="4357688"/>
          <p14:tracePt t="247732" x="1482725" y="4375150"/>
          <p14:tracePt t="247749" x="1465263" y="4384675"/>
          <p14:tracePt t="247766" x="1455738" y="4394200"/>
          <p14:tracePt t="247782" x="1438275" y="4394200"/>
          <p14:tracePt t="247799" x="1438275" y="4402138"/>
          <p14:tracePt t="247816" x="1428750" y="4411663"/>
          <p14:tracePt t="247832" x="1428750" y="4419600"/>
          <p14:tracePt t="247849" x="1419225" y="4438650"/>
          <p14:tracePt t="247866" x="1401763" y="4446588"/>
          <p14:tracePt t="247883" x="1393825" y="4465638"/>
          <p14:tracePt t="247900" x="1393825" y="4473575"/>
          <p14:tracePt t="247918" x="1384300" y="4483100"/>
          <p14:tracePt t="247933" x="1384300" y="4500563"/>
          <p14:tracePt t="247966" x="1384300" y="4510088"/>
          <p14:tracePt t="248089" x="1384300" y="4500563"/>
          <p14:tracePt t="248103" x="1384300" y="4491038"/>
          <p14:tracePt t="248137" x="1384300" y="4483100"/>
          <p14:tracePt t="248171" x="1384300" y="4473575"/>
          <p14:tracePt t="248198" x="1384300" y="4465638"/>
          <p14:tracePt t="248219" x="1384300" y="4456113"/>
          <p14:tracePt t="248247" x="1384300" y="4446588"/>
          <p14:tracePt t="248281" x="1393825" y="4438650"/>
          <p14:tracePt t="248322" x="1401763" y="4429125"/>
          <p14:tracePt t="248343" x="1411288" y="4429125"/>
          <p14:tracePt t="248383" x="1411288" y="4419600"/>
          <p14:tracePt t="248391" x="1419225" y="4419600"/>
          <p14:tracePt t="248431" x="1428750" y="4419600"/>
          <p14:tracePt t="248479" x="1438275" y="4419600"/>
          <p14:tracePt t="248500" x="1446213" y="4419600"/>
          <p14:tracePt t="248534" x="1455738" y="4419600"/>
          <p14:tracePt t="248561" x="1465263" y="4419600"/>
          <p14:tracePt t="248580" x="1473200" y="4419600"/>
          <p14:tracePt t="248587" x="1482725" y="4419600"/>
          <p14:tracePt t="248600" x="1490663" y="4429125"/>
          <p14:tracePt t="248616" x="1500188" y="4429125"/>
          <p14:tracePt t="248632" x="1536700" y="4429125"/>
          <p14:tracePt t="248649" x="1616075" y="4429125"/>
          <p14:tracePt t="248666" x="1687513" y="4429125"/>
          <p14:tracePt t="248682" x="1919288" y="4411663"/>
          <p14:tracePt t="248699" x="2133600" y="4411663"/>
          <p14:tracePt t="248716" x="2303463" y="4402138"/>
          <p14:tracePt t="248732" x="2446338" y="4394200"/>
          <p14:tracePt t="248749" x="2759075" y="4384675"/>
          <p14:tracePt t="248766" x="3303588" y="4384675"/>
          <p14:tracePt t="248782" x="3643313" y="4402138"/>
          <p14:tracePt t="248799" x="3919538" y="4438650"/>
          <p14:tracePt t="248816" x="4160838" y="4456113"/>
          <p14:tracePt t="248832" x="4375150" y="4491038"/>
          <p14:tracePt t="248849" x="4803775" y="4545013"/>
          <p14:tracePt t="248866" x="4946650" y="4572000"/>
          <p14:tracePt t="248883" x="5089525" y="4625975"/>
          <p14:tracePt t="248899" x="5214938" y="4652963"/>
          <p14:tracePt t="248916" x="5402263" y="4697413"/>
          <p14:tracePt t="248933" x="5465763" y="4705350"/>
          <p14:tracePt t="248949" x="5483225" y="4714875"/>
          <p14:tracePt t="248966" x="5500688" y="4724400"/>
          <p14:tracePt t="248983" x="5527675" y="4732338"/>
          <p14:tracePt t="248999" x="5537200" y="4732338"/>
          <p14:tracePt t="249016" x="5562600" y="4741863"/>
          <p14:tracePt t="249033" x="5599113" y="4751388"/>
          <p14:tracePt t="249050" x="5626100" y="4759325"/>
          <p14:tracePt t="249066" x="5653088" y="4759325"/>
          <p14:tracePt t="249083" x="5661025" y="4759325"/>
          <p14:tracePt t="249100" x="5680075" y="4759325"/>
          <p14:tracePt t="249134" x="5688013" y="4759325"/>
          <p14:tracePt t="249149" x="5697538" y="4759325"/>
          <p14:tracePt t="249218" x="5697538" y="4751388"/>
          <p14:tracePt t="249231" x="5697538" y="4741863"/>
          <p14:tracePt t="249239" x="5697538" y="4732338"/>
          <p14:tracePt t="249252" x="5697538" y="4724400"/>
          <p14:tracePt t="249266" x="5697538" y="4705350"/>
          <p14:tracePt t="249284" x="5705475" y="4679950"/>
          <p14:tracePt t="249300" x="5705475" y="4660900"/>
          <p14:tracePt t="249316" x="5705475" y="4652963"/>
          <p14:tracePt t="249333" x="5705475" y="4625975"/>
          <p14:tracePt t="249366" x="5705475" y="4616450"/>
          <p14:tracePt t="249383" x="5705475" y="4608513"/>
          <p14:tracePt t="249400" x="5705475" y="4598988"/>
          <p14:tracePt t="249422" x="5705475" y="4589463"/>
          <p14:tracePt t="249456" x="5715000" y="4581525"/>
          <p14:tracePt t="249477" x="5724525" y="4581525"/>
          <p14:tracePt t="249486" x="5732463" y="4581525"/>
          <p14:tracePt t="249499" x="5768975" y="4581525"/>
          <p14:tracePt t="249516" x="5795963" y="4581525"/>
          <p14:tracePt t="249533" x="5840413" y="4598988"/>
          <p14:tracePt t="249550" x="5875338" y="4616450"/>
          <p14:tracePt t="249566" x="5894388" y="4625975"/>
          <p14:tracePt t="249582" x="5911850" y="4625975"/>
          <p14:tracePt t="249599" x="5929313" y="4633913"/>
          <p14:tracePt t="249632" x="5946775" y="4643438"/>
          <p14:tracePt t="249666" x="5956300" y="4643438"/>
          <p14:tracePt t="249682" x="5956300" y="4652963"/>
          <p14:tracePt t="250630" x="5929313" y="4643438"/>
          <p14:tracePt t="250637" x="5884863" y="4625975"/>
          <p14:tracePt t="250649" x="5857875" y="4616450"/>
          <p14:tracePt t="250666" x="5822950" y="4616450"/>
          <p14:tracePt t="250682" x="5813425" y="4608513"/>
          <p14:tracePt t="250699" x="5786438" y="4608513"/>
          <p14:tracePt t="250716" x="5759450" y="4608513"/>
          <p14:tracePt t="250733" x="5732463" y="4608513"/>
          <p14:tracePt t="250749" x="5724525" y="4616450"/>
          <p14:tracePt t="250766" x="5697538" y="4633913"/>
          <p14:tracePt t="250782" x="5688013" y="4643438"/>
          <p14:tracePt t="250799" x="5680075" y="4660900"/>
          <p14:tracePt t="250816" x="5643563" y="4697413"/>
          <p14:tracePt t="250833" x="5599113" y="4751388"/>
          <p14:tracePt t="250850" x="5510213" y="4884738"/>
          <p14:tracePt t="250866" x="5465763" y="4929188"/>
          <p14:tracePt t="250884" x="5446713" y="4956175"/>
          <p14:tracePt t="250900" x="5429250" y="4973638"/>
          <p14:tracePt t="250933" x="5419725" y="4991100"/>
          <p14:tracePt t="250950" x="5411788" y="4991100"/>
          <p14:tracePt t="250966" x="5411788" y="5000625"/>
          <p14:tracePt t="250983" x="5402263" y="5000625"/>
          <p14:tracePt t="251000" x="5394325" y="5018088"/>
          <p14:tracePt t="251016" x="5384800" y="5027613"/>
          <p14:tracePt t="251034" x="5367338" y="5037138"/>
          <p14:tracePt t="251050" x="5322888" y="5081588"/>
          <p14:tracePt t="251066" x="5295900" y="5108575"/>
          <p14:tracePt t="251083" x="5251450" y="5133975"/>
          <p14:tracePt t="251100" x="5232400" y="5153025"/>
          <p14:tracePt t="251116" x="5214938" y="5180013"/>
          <p14:tracePt t="251133" x="5197475" y="5197475"/>
          <p14:tracePt t="251150" x="5170488" y="5205413"/>
          <p14:tracePt t="251166" x="5153025" y="5214938"/>
          <p14:tracePt t="251184" x="5133975" y="5224463"/>
          <p14:tracePt t="251200" x="5116513" y="5232400"/>
          <p14:tracePt t="251216" x="5089525" y="5241925"/>
          <p14:tracePt t="251233" x="5037138" y="5251450"/>
          <p14:tracePt t="251250" x="4991100" y="5259388"/>
          <p14:tracePt t="251268" x="4911725" y="5259388"/>
          <p14:tracePt t="251283" x="4867275" y="5268913"/>
          <p14:tracePt t="251301" x="4830763" y="5276850"/>
          <p14:tracePt t="251316" x="4803775" y="5286375"/>
          <p14:tracePt t="251321" x="4786313" y="5295900"/>
          <p14:tracePt t="251333" x="4776788" y="5303838"/>
          <p14:tracePt t="251350" x="4741863" y="5303838"/>
          <p14:tracePt t="251366" x="4724400" y="5313363"/>
          <p14:tracePt t="251383" x="4714875" y="5322888"/>
          <p14:tracePt t="251400" x="4697413" y="5322888"/>
          <p14:tracePt t="251418" x="4687888" y="5322888"/>
          <p14:tracePt t="251452" x="4679950" y="5322888"/>
          <p14:tracePt t="251554" x="4670425" y="5322888"/>
          <p14:tracePt t="251561" x="4660900" y="5322888"/>
          <p14:tracePt t="251567" x="4652963" y="5313363"/>
          <p14:tracePt t="251582" x="4581525" y="5313363"/>
          <p14:tracePt t="251599" x="4465638" y="5303838"/>
          <p14:tracePt t="251616" x="4348163" y="5295900"/>
          <p14:tracePt t="251632" x="4295775" y="5295900"/>
          <p14:tracePt t="251649" x="4232275" y="5295900"/>
          <p14:tracePt t="251666" x="4179888" y="5295900"/>
          <p14:tracePt t="251682" x="4027488" y="5295900"/>
          <p14:tracePt t="251699" x="3938588" y="5303838"/>
          <p14:tracePt t="251716" x="3867150" y="5303838"/>
          <p14:tracePt t="251732" x="3803650" y="5313363"/>
          <p14:tracePt t="251749" x="3786188" y="5313363"/>
          <p14:tracePt t="251766" x="3759200" y="5313363"/>
          <p14:tracePt t="251782" x="3741738" y="5313363"/>
          <p14:tracePt t="251799" x="3732213" y="5313363"/>
          <p14:tracePt t="251816" x="3724275" y="5313363"/>
          <p14:tracePt t="251833" x="3714750" y="5313363"/>
          <p14:tracePt t="251952" x="3724275" y="5313363"/>
          <p14:tracePt t="251972" x="3732213" y="5313363"/>
          <p14:tracePt t="251980" x="3741738" y="5313363"/>
          <p14:tracePt t="251992" x="3751263" y="5313363"/>
          <p14:tracePt t="252000" x="3751263" y="5322888"/>
          <p14:tracePt t="252016" x="3759200" y="5322888"/>
          <p14:tracePt t="252033" x="3776663" y="5330825"/>
          <p14:tracePt t="252050" x="3786188" y="5340350"/>
          <p14:tracePt t="252067" x="3795713" y="5348288"/>
          <p14:tracePt t="252083" x="3813175" y="5348288"/>
          <p14:tracePt t="252100" x="3822700" y="5367338"/>
          <p14:tracePt t="252116" x="3840163" y="5375275"/>
          <p14:tracePt t="252134" x="3875088" y="5394325"/>
          <p14:tracePt t="252149" x="3919538" y="5446713"/>
          <p14:tracePt t="252166" x="3965575" y="5473700"/>
          <p14:tracePt t="252183" x="4027488" y="5527675"/>
          <p14:tracePt t="252200" x="4054475" y="5562600"/>
          <p14:tracePt t="252217" x="4089400" y="5626100"/>
          <p14:tracePt t="252233" x="4108450" y="5661025"/>
          <p14:tracePt t="252250" x="4125913" y="5680075"/>
          <p14:tracePt t="252266" x="4143375" y="5705475"/>
          <p14:tracePt t="252283" x="4160838" y="5715000"/>
          <p14:tracePt t="252300" x="4187825" y="5732463"/>
          <p14:tracePt t="252316" x="4224338" y="5732463"/>
          <p14:tracePt t="252333" x="4286250" y="5741988"/>
          <p14:tracePt t="252350" x="4322763" y="5741988"/>
          <p14:tracePt t="252367" x="4357688" y="5741988"/>
          <p14:tracePt t="252383" x="4375150" y="5732463"/>
          <p14:tracePt t="252399" x="4394200" y="5715000"/>
          <p14:tracePt t="252416" x="4411663" y="5705475"/>
          <p14:tracePt t="252433" x="4438650" y="5688013"/>
          <p14:tracePt t="252449" x="4483100" y="5661025"/>
          <p14:tracePt t="252466" x="4500563" y="5653088"/>
          <p14:tracePt t="252483" x="4537075" y="5626100"/>
          <p14:tracePt t="252500" x="4554538" y="5608638"/>
          <p14:tracePt t="252518" x="4562475" y="5589588"/>
          <p14:tracePt t="252533" x="4572000" y="5581650"/>
          <p14:tracePt t="252550" x="4581525" y="5562600"/>
          <p14:tracePt t="252566" x="4581525" y="5545138"/>
          <p14:tracePt t="252582" x="4581525" y="5537200"/>
          <p14:tracePt t="252599" x="4581525" y="5518150"/>
          <p14:tracePt t="252616" x="4581525" y="5510213"/>
          <p14:tracePt t="252633" x="4581525" y="5500688"/>
          <p14:tracePt t="252649" x="4581525" y="5491163"/>
          <p14:tracePt t="252666" x="4581525" y="5473700"/>
          <p14:tracePt t="252682" x="4562475" y="5446713"/>
          <p14:tracePt t="252699" x="4527550" y="5394325"/>
          <p14:tracePt t="252716" x="4465638" y="5313363"/>
          <p14:tracePt t="252732" x="4411663" y="5259388"/>
          <p14:tracePt t="252749" x="4357688" y="5205413"/>
          <p14:tracePt t="252766" x="4268788" y="5153025"/>
          <p14:tracePt t="252782" x="4214813" y="5116513"/>
          <p14:tracePt t="252800" x="4179888" y="5089525"/>
          <p14:tracePt t="252816" x="4152900" y="5072063"/>
          <p14:tracePt t="252833" x="4125913" y="5072063"/>
          <p14:tracePt t="252850" x="4098925" y="5072063"/>
          <p14:tracePt t="252866" x="4054475" y="5072063"/>
          <p14:tracePt t="252883" x="4010025" y="5072063"/>
          <p14:tracePt t="252900" x="3911600" y="5108575"/>
          <p14:tracePt t="252916" x="3857625" y="5116513"/>
          <p14:tracePt t="252933" x="3813175" y="5143500"/>
          <p14:tracePt t="252950" x="3768725" y="5160963"/>
          <p14:tracePt t="252966" x="3741738" y="5180013"/>
          <p14:tracePt t="252983" x="3705225" y="5197475"/>
          <p14:tracePt t="253000" x="3687763" y="5214938"/>
          <p14:tracePt t="253017" x="3660775" y="5241925"/>
          <p14:tracePt t="253033" x="3643313" y="5259388"/>
          <p14:tracePt t="253051" x="3616325" y="5286375"/>
          <p14:tracePt t="253066" x="3616325" y="5322888"/>
          <p14:tracePt t="253083" x="3598863" y="5348288"/>
          <p14:tracePt t="253099" x="3571875" y="5411788"/>
          <p14:tracePt t="253116" x="3562350" y="5456238"/>
          <p14:tracePt t="253133" x="3544888" y="5510213"/>
          <p14:tracePt t="253150" x="3544888" y="5537200"/>
          <p14:tracePt t="253167" x="3544888" y="5572125"/>
          <p14:tracePt t="253183" x="3562350" y="5608638"/>
          <p14:tracePt t="253199" x="3571875" y="5634038"/>
          <p14:tracePt t="253216" x="3589338" y="5661025"/>
          <p14:tracePt t="253233" x="3608388" y="5688013"/>
          <p14:tracePt t="253249" x="3625850" y="5715000"/>
          <p14:tracePt t="253266" x="3633788" y="5724525"/>
          <p14:tracePt t="253283" x="3652838" y="5741988"/>
          <p14:tracePt t="253300" x="3660775" y="5751513"/>
          <p14:tracePt t="253316" x="3679825" y="5751513"/>
          <p14:tracePt t="253333" x="3705225" y="5768975"/>
          <p14:tracePt t="253350" x="3724275" y="5768975"/>
          <p14:tracePt t="253366" x="3759200" y="5786438"/>
          <p14:tracePt t="253383" x="3786188" y="5786438"/>
          <p14:tracePt t="253400" x="3813175" y="5786438"/>
          <p14:tracePt t="253416" x="3867150" y="5786438"/>
          <p14:tracePt t="253434" x="3929063" y="5786438"/>
          <p14:tracePt t="253449" x="3965575" y="5776913"/>
          <p14:tracePt t="253466" x="3990975" y="5768975"/>
          <p14:tracePt t="253483" x="4027488" y="5768975"/>
          <p14:tracePt t="253500" x="4062413" y="5759450"/>
          <p14:tracePt t="253516" x="4098925" y="5751513"/>
          <p14:tracePt t="253533" x="4160838" y="5741988"/>
          <p14:tracePt t="253549" x="4251325" y="5724525"/>
          <p14:tracePt t="253566" x="4303713" y="5715000"/>
          <p14:tracePt t="253583" x="4367213" y="5705475"/>
          <p14:tracePt t="253599" x="4394200" y="5697538"/>
          <p14:tracePt t="253616" x="4411663" y="5697538"/>
          <p14:tracePt t="253632" x="4438650" y="5688013"/>
          <p14:tracePt t="253649" x="4446588" y="5680075"/>
          <p14:tracePt t="253666" x="4473575" y="5670550"/>
          <p14:tracePt t="253682" x="4491038" y="5653088"/>
          <p14:tracePt t="253699" x="4518025" y="5634038"/>
          <p14:tracePt t="253716" x="4537075" y="5626100"/>
          <p14:tracePt t="253732" x="4545013" y="5608638"/>
          <p14:tracePt t="253749" x="4554538" y="5589588"/>
          <p14:tracePt t="253766" x="4562475" y="5581650"/>
          <p14:tracePt t="253782" x="4562475" y="5572125"/>
          <p14:tracePt t="253799" x="4562475" y="5562600"/>
          <p14:tracePt t="253816" x="4562475" y="5554663"/>
          <p14:tracePt t="253833" x="4562475" y="5537200"/>
          <p14:tracePt t="253851" x="4562475" y="5527675"/>
          <p14:tracePt t="253866" x="4562475" y="5518150"/>
          <p14:tracePt t="253883" x="4554538" y="5500688"/>
          <p14:tracePt t="253899" x="4537075" y="5473700"/>
          <p14:tracePt t="253916" x="4527550" y="5446713"/>
          <p14:tracePt t="253933" x="4510088" y="5411788"/>
          <p14:tracePt t="253950" x="4500563" y="5402263"/>
          <p14:tracePt t="253967" x="4473575" y="5367338"/>
          <p14:tracePt t="253983" x="4446588" y="5340350"/>
          <p14:tracePt t="254000" x="4411663" y="5322888"/>
          <p14:tracePt t="254016" x="4348163" y="5276850"/>
          <p14:tracePt t="254033" x="4303713" y="5251450"/>
          <p14:tracePt t="254050" x="4232275" y="5214938"/>
          <p14:tracePt t="254066" x="4170363" y="5187950"/>
          <p14:tracePt t="254083" x="4116388" y="5160963"/>
          <p14:tracePt t="254100" x="4098925" y="5153025"/>
          <p14:tracePt t="254117" x="4054475" y="5133975"/>
          <p14:tracePt t="254133" x="4027488" y="5126038"/>
          <p14:tracePt t="254150" x="4000500" y="5126038"/>
          <p14:tracePt t="254166" x="3973513" y="5126038"/>
          <p14:tracePt t="254183" x="3946525" y="5133975"/>
          <p14:tracePt t="254200" x="3919538" y="5143500"/>
          <p14:tracePt t="254216" x="3911600" y="5160963"/>
          <p14:tracePt t="254234" x="3894138" y="5180013"/>
          <p14:tracePt t="254250" x="3884613" y="5187950"/>
          <p14:tracePt t="254267" x="3867150" y="5205413"/>
          <p14:tracePt t="254283" x="3830638" y="5241925"/>
          <p14:tracePt t="254300" x="3822700" y="5268913"/>
          <p14:tracePt t="254316" x="3795713" y="5303838"/>
          <p14:tracePt t="254333" x="3776663" y="5330825"/>
          <p14:tracePt t="254338" x="3768725" y="5340350"/>
          <p14:tracePt t="254350" x="3768725" y="5375275"/>
          <p14:tracePt t="254366" x="3751263" y="5402263"/>
          <p14:tracePt t="254384" x="3741738" y="5438775"/>
          <p14:tracePt t="254400" x="3741738" y="5465763"/>
          <p14:tracePt t="254416" x="3741738" y="5483225"/>
          <p14:tracePt t="254433" x="3751263" y="5510213"/>
          <p14:tracePt t="254450" x="3751263" y="5527675"/>
          <p14:tracePt t="254466" x="3768725" y="5537200"/>
          <p14:tracePt t="254483" x="3786188" y="5562600"/>
          <p14:tracePt t="254500" x="3840163" y="5608638"/>
          <p14:tracePt t="254516" x="3884613" y="5634038"/>
          <p14:tracePt t="254534" x="3919538" y="5661025"/>
          <p14:tracePt t="254550" x="3938588" y="5680075"/>
          <p14:tracePt t="254566" x="3956050" y="5688013"/>
          <p14:tracePt t="254582" x="3973513" y="5705475"/>
          <p14:tracePt t="254599" x="4000500" y="5715000"/>
          <p14:tracePt t="254616" x="4027488" y="5724525"/>
          <p14:tracePt t="254632" x="4044950" y="5732463"/>
          <p14:tracePt t="254649" x="4062413" y="5741988"/>
          <p14:tracePt t="254666" x="4081463" y="5751513"/>
          <p14:tracePt t="254682" x="4098925" y="5751513"/>
          <p14:tracePt t="254699" x="4108450" y="5751513"/>
          <p14:tracePt t="254716" x="4125913" y="5751513"/>
          <p14:tracePt t="254732" x="4143375" y="5751513"/>
          <p14:tracePt t="254749" x="4160838" y="5751513"/>
          <p14:tracePt t="254766" x="4187825" y="5751513"/>
          <p14:tracePt t="254782" x="4205288" y="5751513"/>
          <p14:tracePt t="254799" x="4232275" y="5751513"/>
          <p14:tracePt t="254816" x="4276725" y="5751513"/>
          <p14:tracePt t="254832" x="4313238" y="5741988"/>
          <p14:tracePt t="254849" x="4357688" y="5732463"/>
          <p14:tracePt t="254866" x="4375150" y="5732463"/>
          <p14:tracePt t="254883" x="4402138" y="5724525"/>
          <p14:tracePt t="254899" x="4419600" y="5715000"/>
          <p14:tracePt t="254917" x="4438650" y="5705475"/>
          <p14:tracePt t="254933" x="4456113" y="5705475"/>
          <p14:tracePt t="254950" x="4510088" y="5697538"/>
          <p14:tracePt t="254966" x="4581525" y="5680075"/>
          <p14:tracePt t="254983" x="4616450" y="5670550"/>
          <p14:tracePt t="255000" x="4652963" y="5670550"/>
          <p14:tracePt t="255016" x="4670425" y="5661025"/>
          <p14:tracePt t="255033" x="4687888" y="5661025"/>
          <p14:tracePt t="255049" x="4697413" y="5653088"/>
          <p14:tracePt t="255067" x="4705350" y="5643563"/>
          <p14:tracePt t="255083" x="4714875" y="5643563"/>
          <p14:tracePt t="255100" x="4714875" y="5634038"/>
          <p14:tracePt t="255117" x="4724400" y="5634038"/>
          <p14:tracePt t="255151" x="4732338" y="5634038"/>
          <p14:tracePt t="255164" x="4741863" y="5634038"/>
          <p14:tracePt t="255185" x="4751388" y="5634038"/>
          <p14:tracePt t="255205" x="4759325" y="5634038"/>
          <p14:tracePt t="255239" x="4768850" y="5634038"/>
          <p14:tracePt t="255280" x="4768850" y="5626100"/>
          <p14:tracePt t="255328" x="4768850" y="5616575"/>
          <p14:tracePt t="255349" x="4768850" y="5608638"/>
          <p14:tracePt t="255376" x="4768850" y="5599113"/>
          <p14:tracePt t="255410" x="4768850" y="5589588"/>
          <p14:tracePt t="255445" x="4768850" y="5581650"/>
          <p14:tracePt t="255473" x="4768850" y="5572125"/>
          <p14:tracePt t="255534" x="4768850" y="5562600"/>
          <p14:tracePt t="255567" x="4768850" y="5554663"/>
          <p14:tracePt t="255580" x="4776788" y="5554663"/>
          <p14:tracePt t="255587" x="4795838" y="5554663"/>
          <p14:tracePt t="255599" x="4813300" y="5554663"/>
          <p14:tracePt t="255616" x="4848225" y="5562600"/>
          <p14:tracePt t="255632" x="4875213" y="5572125"/>
          <p14:tracePt t="255649" x="4902200" y="5581650"/>
          <p14:tracePt t="255666" x="4919663" y="5581650"/>
          <p14:tracePt t="255682" x="4938713" y="5581650"/>
          <p14:tracePt t="255699" x="4946650" y="5581650"/>
          <p14:tracePt t="255716" x="4956175" y="5581650"/>
          <p14:tracePt t="255751" x="4956175" y="5589588"/>
          <p14:tracePt t="257509" x="4929188" y="5554663"/>
          <p14:tracePt t="257517" x="4840288" y="5491163"/>
          <p14:tracePt t="257533" x="4527550" y="5384800"/>
          <p14:tracePt t="257549" x="4062413" y="5313363"/>
          <p14:tracePt t="257566" x="3751263" y="5303838"/>
          <p14:tracePt t="257583" x="3652838" y="5303838"/>
          <p14:tracePt t="257599" x="3589338" y="5303838"/>
          <p14:tracePt t="257616" x="3554413" y="5303838"/>
          <p14:tracePt t="257632" x="3509963" y="5303838"/>
          <p14:tracePt t="257649" x="3490913" y="5303838"/>
          <p14:tracePt t="257666" x="3473450" y="5295900"/>
          <p14:tracePt t="257682" x="3465513" y="5295900"/>
          <p14:tracePt t="257699" x="3438525" y="5286375"/>
          <p14:tracePt t="257716" x="3419475" y="5276850"/>
          <p14:tracePt t="257732" x="3411538" y="5268913"/>
          <p14:tracePt t="257749" x="3394075" y="5268913"/>
          <p14:tracePt t="257766" x="3394075" y="5259388"/>
          <p14:tracePt t="257782" x="3384550" y="5259388"/>
          <p14:tracePt t="257816" x="3375025" y="5259388"/>
          <p14:tracePt t="257918" x="3375025" y="5268913"/>
          <p14:tracePt t="257934" x="3384550" y="5276850"/>
          <p14:tracePt t="257953" x="3394075" y="5276850"/>
          <p14:tracePt t="257962" x="3402013" y="5286375"/>
          <p14:tracePt t="257981" x="3411538" y="5286375"/>
          <p14:tracePt t="257994" x="3419475" y="5286375"/>
          <p14:tracePt t="258015" x="3429000" y="5286375"/>
          <p14:tracePt t="258029" x="3438525" y="5286375"/>
          <p14:tracePt t="258063" x="3446463" y="5286375"/>
          <p14:tracePt t="258090" x="3455988" y="5286375"/>
          <p14:tracePt t="258131" x="3465513" y="5286375"/>
          <p14:tracePt t="258152" x="3473450" y="5286375"/>
          <p14:tracePt t="258186" x="3482975" y="5286375"/>
          <p14:tracePt t="258220" x="3490913" y="5286375"/>
          <p14:tracePt t="258247" x="3500438" y="5286375"/>
          <p14:tracePt t="258268" x="3509963" y="5286375"/>
          <p14:tracePt t="258275" x="3509963" y="5276850"/>
          <p14:tracePt t="258296" x="3517900" y="5276850"/>
          <p14:tracePt t="258309" x="3517900" y="5268913"/>
          <p14:tracePt t="258343" x="3527425" y="5259388"/>
          <p14:tracePt t="258391" x="3536950" y="5259388"/>
          <p14:tracePt t="258425" x="3544888" y="5259388"/>
          <p14:tracePt t="258494" x="3554413" y="5259388"/>
          <p14:tracePt t="258502" x="3554413" y="5268913"/>
          <p14:tracePt t="258521" x="3562350" y="5276850"/>
          <p14:tracePt t="258549" x="3562350" y="5286375"/>
          <p14:tracePt t="258557" x="3571875" y="5286375"/>
          <p14:tracePt t="258574" x="3581400" y="5286375"/>
          <p14:tracePt t="258628" x="3589338" y="5286375"/>
          <p14:tracePt t="258649" x="3589338" y="5295900"/>
          <p14:tracePt t="258656" x="3598863" y="5295900"/>
          <p14:tracePt t="258669" x="3608388" y="5295900"/>
          <p14:tracePt t="258683" x="3625850" y="5303838"/>
          <p14:tracePt t="258699" x="3679825" y="5313363"/>
          <p14:tracePt t="258716" x="3741738" y="5313363"/>
          <p14:tracePt t="258732" x="3875088" y="5322888"/>
          <p14:tracePt t="258749" x="3938588" y="5322888"/>
          <p14:tracePt t="258766" x="4000500" y="5322888"/>
          <p14:tracePt t="258782" x="4044950" y="5322888"/>
          <p14:tracePt t="258800" x="4081463" y="5322888"/>
          <p14:tracePt t="258816" x="4108450" y="5322888"/>
          <p14:tracePt t="258834" x="4133850" y="5322888"/>
          <p14:tracePt t="258849" x="4170363" y="5313363"/>
          <p14:tracePt t="258866" x="4187825" y="5295900"/>
          <p14:tracePt t="258883" x="4232275" y="5286375"/>
          <p14:tracePt t="258899" x="4268788" y="5276850"/>
          <p14:tracePt t="258916" x="4313238" y="5251450"/>
          <p14:tracePt t="258933" x="4348163" y="5232400"/>
          <p14:tracePt t="258951" x="4394200" y="5214938"/>
          <p14:tracePt t="258966" x="4429125" y="5197475"/>
          <p14:tracePt t="258983" x="4491038" y="5180013"/>
          <p14:tracePt t="258999" x="4643438" y="5153025"/>
          <p14:tracePt t="259016" x="4751388" y="5143500"/>
          <p14:tracePt t="259033" x="4830763" y="5126038"/>
          <p14:tracePt t="259050" x="4894263" y="5116513"/>
          <p14:tracePt t="259067" x="4919663" y="5116513"/>
          <p14:tracePt t="259083" x="4965700" y="5116513"/>
          <p14:tracePt t="259100" x="5027613" y="5116513"/>
          <p14:tracePt t="259116" x="5160963" y="5089525"/>
          <p14:tracePt t="259133" x="5197475" y="5089525"/>
          <p14:tracePt t="259150" x="5232400" y="5089525"/>
          <p14:tracePt t="259166" x="5251450" y="5089525"/>
          <p14:tracePt t="259183" x="5276850" y="5081588"/>
          <p14:tracePt t="259199" x="5286375" y="5081588"/>
          <p14:tracePt t="259217" x="5286375" y="5072063"/>
          <p14:tracePt t="259233" x="5295900" y="5062538"/>
          <p14:tracePt t="259250" x="5295900" y="5054600"/>
          <p14:tracePt t="259280" x="5295900" y="5045075"/>
          <p14:tracePt t="259348" x="5303838" y="5045075"/>
          <p14:tracePt t="259369" x="5313363" y="5045075"/>
          <p14:tracePt t="259389" x="5313363" y="5054600"/>
          <p14:tracePt t="259396" x="5313363" y="5062538"/>
          <p14:tracePt t="259410" x="5313363" y="5072063"/>
          <p14:tracePt t="259424" x="5313363" y="5081588"/>
          <p14:tracePt t="259433" x="5313363" y="5089525"/>
          <p14:tracePt t="259450" x="5313363" y="5116513"/>
          <p14:tracePt t="259466" x="5313363" y="5133975"/>
          <p14:tracePt t="259484" x="5313363" y="5170488"/>
          <p14:tracePt t="259500" x="5313363" y="5180013"/>
          <p14:tracePt t="259517" x="5313363" y="5197475"/>
          <p14:tracePt t="259533" x="5313363" y="5214938"/>
          <p14:tracePt t="259549" x="5313363" y="5232400"/>
          <p14:tracePt t="259566" x="5313363" y="5241925"/>
          <p14:tracePt t="259582" x="5313363" y="5251450"/>
          <p14:tracePt t="259599" x="5313363" y="5259388"/>
          <p14:tracePt t="259616" x="5313363" y="5268913"/>
          <p14:tracePt t="259632" x="5313363" y="5276850"/>
          <p14:tracePt t="259661" x="5313363" y="5286375"/>
          <p14:tracePt t="259674" x="5313363" y="5295900"/>
          <p14:tracePt t="259702" x="5313363" y="5303838"/>
          <p14:tracePt t="259736" x="5313363" y="5313363"/>
          <p14:tracePt t="259798" x="5313363" y="5322888"/>
          <p14:tracePt t="260086" x="5303838" y="5322888"/>
          <p14:tracePt t="260094" x="5295900" y="5322888"/>
          <p14:tracePt t="260101" x="5286375" y="5322888"/>
          <p14:tracePt t="260116" x="5251450" y="5322888"/>
          <p14:tracePt t="260133" x="5214938" y="5303838"/>
          <p14:tracePt t="260149" x="5187950" y="5295900"/>
          <p14:tracePt t="260168" x="5133975" y="5286375"/>
          <p14:tracePt t="260183" x="5081588" y="5286375"/>
          <p14:tracePt t="260200" x="5010150" y="5286375"/>
          <p14:tracePt t="260216" x="4857750" y="5303838"/>
          <p14:tracePt t="260233" x="4786313" y="5303838"/>
          <p14:tracePt t="260249" x="4732338" y="5303838"/>
          <p14:tracePt t="260266" x="4705350" y="5313363"/>
          <p14:tracePt t="260283" x="4670425" y="5322888"/>
          <p14:tracePt t="260299" x="4652963" y="5322888"/>
          <p14:tracePt t="260317" x="4625975" y="5322888"/>
          <p14:tracePt t="260333" x="4598988" y="5330825"/>
          <p14:tracePt t="260349" x="4589463" y="5330825"/>
          <p14:tracePt t="260354" x="4581525" y="5330825"/>
          <p14:tracePt t="260373" x="4572000" y="5330825"/>
          <p14:tracePt t="260387" x="4562475" y="5330825"/>
          <p14:tracePt t="260408" x="4562475" y="5340350"/>
          <p14:tracePt t="260421" x="4554538" y="5340350"/>
          <p14:tracePt t="260565" x="4562475" y="5340350"/>
          <p14:tracePt t="260577" x="4562475" y="5348288"/>
          <p14:tracePt t="260591" x="4572000" y="5348288"/>
          <p14:tracePt t="260625" x="4581525" y="5348288"/>
          <p14:tracePt t="260631" x="4581525" y="5357813"/>
          <p14:tracePt t="260638" x="4589463" y="5357813"/>
          <p14:tracePt t="260652" x="4598988" y="5357813"/>
          <p14:tracePt t="260666" x="4608513" y="5367338"/>
          <p14:tracePt t="260682" x="4625975" y="5367338"/>
          <p14:tracePt t="260699" x="4652963" y="5375275"/>
          <p14:tracePt t="260716" x="4660900" y="5375275"/>
          <p14:tracePt t="260732" x="4670425" y="5375275"/>
          <p14:tracePt t="260749" x="4697413" y="5384800"/>
          <p14:tracePt t="260766" x="4705350" y="5384800"/>
          <p14:tracePt t="260782" x="4732338" y="5384800"/>
          <p14:tracePt t="260799" x="4768850" y="5384800"/>
          <p14:tracePt t="260816" x="4840288" y="5394325"/>
          <p14:tracePt t="260832" x="4884738" y="5394325"/>
          <p14:tracePt t="260849" x="4929188" y="5394325"/>
          <p14:tracePt t="260851" x="4946650" y="5394325"/>
          <p14:tracePt t="260866" x="4973638" y="5394325"/>
          <p14:tracePt t="260882" x="4991100" y="5394325"/>
          <p14:tracePt t="260900" x="5054600" y="5394325"/>
          <p14:tracePt t="260916" x="5153025" y="5384800"/>
          <p14:tracePt t="260933" x="5295900" y="5367338"/>
          <p14:tracePt t="260950" x="5357813" y="5348288"/>
          <p14:tracePt t="260967" x="5438775" y="5330825"/>
          <p14:tracePt t="260983" x="5465763" y="5322888"/>
          <p14:tracePt t="261000" x="5500688" y="5313363"/>
          <p14:tracePt t="261016" x="5581650" y="5295900"/>
          <p14:tracePt t="261033" x="5626100" y="5276850"/>
          <p14:tracePt t="261049" x="5670550" y="5268913"/>
          <p14:tracePt t="261066" x="5732463" y="5241925"/>
          <p14:tracePt t="261084" x="5776913" y="5224463"/>
          <p14:tracePt t="261100" x="5803900" y="5205413"/>
          <p14:tracePt t="261118" x="5830888" y="5187950"/>
          <p14:tracePt t="261133" x="5848350" y="5180013"/>
          <p14:tracePt t="261150" x="5867400" y="5160963"/>
          <p14:tracePt t="261166" x="5875338" y="5153025"/>
          <p14:tracePt t="261183" x="5884863" y="5143500"/>
          <p14:tracePt t="261200" x="5884863" y="5126038"/>
          <p14:tracePt t="261216" x="5902325" y="5116513"/>
          <p14:tracePt t="261234" x="5911850" y="5099050"/>
          <p14:tracePt t="261249" x="5919788" y="5089525"/>
          <p14:tracePt t="261266" x="5929313" y="5081588"/>
          <p14:tracePt t="261283" x="5946775" y="5062538"/>
          <p14:tracePt t="261300" x="5946775" y="5054600"/>
          <p14:tracePt t="261316" x="5956300" y="5045075"/>
          <p14:tracePt t="261350" x="5956300" y="5037138"/>
          <p14:tracePt t="261366" x="5956300" y="5027613"/>
          <p14:tracePt t="261386" x="5956300" y="5018088"/>
          <p14:tracePt t="261468" x="5965825" y="5018088"/>
          <p14:tracePt t="261515" x="5965825" y="5027613"/>
          <p14:tracePt t="261529" x="5965825" y="5037138"/>
          <p14:tracePt t="261542" x="5965825" y="5045075"/>
          <p14:tracePt t="261550" x="5965825" y="5054600"/>
          <p14:tracePt t="261566" x="5965825" y="5072063"/>
          <p14:tracePt t="261583" x="5965825" y="5108575"/>
          <p14:tracePt t="261599" x="5965825" y="5116513"/>
          <p14:tracePt t="261616" x="5965825" y="5143500"/>
          <p14:tracePt t="261632" x="5965825" y="5160963"/>
          <p14:tracePt t="261649" x="5965825" y="5170488"/>
          <p14:tracePt t="261666" x="5973763" y="5197475"/>
          <p14:tracePt t="261699" x="5973763" y="5214938"/>
          <p14:tracePt t="261716" x="5973763" y="5224463"/>
          <p14:tracePt t="261732" x="5973763" y="5241925"/>
          <p14:tracePt t="261766" x="5973763" y="5251450"/>
          <p14:tracePt t="261782" x="5973763" y="5259388"/>
          <p14:tracePt t="261802" x="5973763" y="5268913"/>
          <p14:tracePt t="261836" x="5973763" y="5276850"/>
          <p14:tracePt t="261864" x="5973763" y="5286375"/>
          <p14:tracePt t="261891" x="5983288" y="5286375"/>
          <p14:tracePt t="261899" x="5983288" y="5295900"/>
          <p14:tracePt t="261913" x="5983288" y="5303838"/>
          <p14:tracePt t="261946" x="5983288" y="5313363"/>
          <p14:tracePt t="261953" x="5991225" y="5313363"/>
          <p14:tracePt t="261967" x="5991225" y="5322888"/>
          <p14:tracePt t="261987" x="6000750" y="5322888"/>
          <p14:tracePt t="262001" x="6000750" y="5330825"/>
          <p14:tracePt t="262016" x="6000750" y="5340350"/>
          <p14:tracePt t="262049" x="6000750" y="5348288"/>
          <p14:tracePt t="262076" x="6010275" y="5348288"/>
          <p14:tracePt t="262123" x="6018213" y="5348288"/>
          <p14:tracePt t="262137" x="6018213" y="5357813"/>
          <p14:tracePt t="262152" x="6027738" y="5375275"/>
          <p14:tracePt t="263026" x="5983288" y="5357813"/>
          <p14:tracePt t="263034" x="5902325" y="5322888"/>
          <p14:tracePt t="263050" x="5786438" y="5251450"/>
          <p14:tracePt t="263066" x="5697538" y="5197475"/>
          <p14:tracePt t="263083" x="5670550" y="5180013"/>
          <p14:tracePt t="263100" x="5634038" y="5153025"/>
          <p14:tracePt t="263116" x="5599113" y="5133975"/>
          <p14:tracePt t="263133" x="5562600" y="5116513"/>
          <p14:tracePt t="263150" x="5518150" y="5081588"/>
          <p14:tracePt t="263166" x="5500688" y="5072063"/>
          <p14:tracePt t="263183" x="5483225" y="5062538"/>
          <p14:tracePt t="263199" x="5473700" y="5062538"/>
          <p14:tracePt t="263217" x="5465763" y="5045075"/>
          <p14:tracePt t="263250" x="5456238" y="5045075"/>
          <p14:tracePt t="263327" x="5446713" y="5045075"/>
          <p14:tracePt t="263341" x="5438775" y="5045075"/>
          <p14:tracePt t="263375" x="5429250" y="5045075"/>
          <p14:tracePt t="263395" x="5419725" y="5045075"/>
          <p14:tracePt t="263416" x="5411788" y="5045075"/>
          <p14:tracePt t="263430" x="5402263" y="5054600"/>
          <p14:tracePt t="263443" x="5394325" y="5054600"/>
          <p14:tracePt t="263457" x="5384800" y="5054600"/>
          <p14:tracePt t="263471" x="5375275" y="5054600"/>
          <p14:tracePt t="263483" x="5367338" y="5054600"/>
          <p14:tracePt t="263500" x="5357813" y="5054600"/>
          <p14:tracePt t="263517" x="5348288" y="5054600"/>
          <p14:tracePt t="263533" x="5340350" y="5054600"/>
          <p14:tracePt t="263550" x="5330825" y="5054600"/>
          <p14:tracePt t="263572" x="5322888" y="5054600"/>
          <p14:tracePt t="263639" x="5322888" y="5045075"/>
          <p14:tracePt t="263680" x="5322888" y="5037138"/>
          <p14:tracePt t="263708" x="5322888" y="5027613"/>
          <p14:tracePt t="263742" x="5322888" y="5018088"/>
          <p14:tracePt t="263756" x="5330825" y="5010150"/>
          <p14:tracePt t="263770" x="5340350" y="5010150"/>
          <p14:tracePt t="263783" x="5340350" y="5000625"/>
          <p14:tracePt t="263790" x="5348288" y="5000625"/>
          <p14:tracePt t="263820" x="5348288" y="4991100"/>
          <p14:tracePt t="263827" x="5357813" y="4991100"/>
          <p14:tracePt t="263846" x="5357813" y="4983163"/>
          <p14:tracePt t="263854" x="5367338" y="4983163"/>
          <p14:tracePt t="263874" x="5375275" y="4983163"/>
          <p14:tracePt t="263894" x="5375275" y="4973638"/>
          <p14:tracePt t="263913" x="5384800" y="4973638"/>
          <p14:tracePt t="263942" x="5394325" y="4973638"/>
          <p14:tracePt t="264010" x="5394325" y="4983163"/>
          <p14:tracePt t="264024" x="5394325" y="4991100"/>
          <p14:tracePt t="264038" x="5394325" y="5000625"/>
          <p14:tracePt t="264052" x="5394325" y="5010150"/>
          <p14:tracePt t="264066" x="5394325" y="5027613"/>
          <p14:tracePt t="264083" x="5394325" y="5045075"/>
          <p14:tracePt t="264099" x="5394325" y="5054600"/>
          <p14:tracePt t="264116" x="5394325" y="5072063"/>
          <p14:tracePt t="264133" x="5394325" y="5089525"/>
          <p14:tracePt t="264149" x="5394325" y="5099050"/>
          <p14:tracePt t="264167" x="5394325" y="5116513"/>
          <p14:tracePt t="264183" x="5394325" y="5126038"/>
          <p14:tracePt t="264201" x="5394325" y="5133975"/>
          <p14:tracePt t="264216" x="5394325" y="5153025"/>
          <p14:tracePt t="264233" x="5402263" y="5160963"/>
          <p14:tracePt t="264249" x="5411788" y="5170488"/>
          <p14:tracePt t="264266" x="5411788" y="5180013"/>
          <p14:tracePt t="264283" x="5411788" y="5187950"/>
          <p14:tracePt t="264300" x="5411788" y="5197475"/>
          <p14:tracePt t="264317" x="5411788" y="5214938"/>
          <p14:tracePt t="264333" x="5411788" y="5224463"/>
          <p14:tracePt t="264349" x="5411788" y="5232400"/>
          <p14:tracePt t="264366" x="5411788" y="5241925"/>
          <p14:tracePt t="264383" x="5411788" y="5259388"/>
          <p14:tracePt t="264400" x="5419725" y="5268913"/>
          <p14:tracePt t="264416" x="5419725" y="5276850"/>
          <p14:tracePt t="264434" x="5419725" y="5295900"/>
          <p14:tracePt t="264450" x="5419725" y="5303838"/>
          <p14:tracePt t="264467" x="5419725" y="5330825"/>
          <p14:tracePt t="264483" x="5419725" y="5340350"/>
          <p14:tracePt t="264500" x="5419725" y="5348288"/>
          <p14:tracePt t="264516" x="5419725" y="5357813"/>
          <p14:tracePt t="264533" x="5419725" y="5367338"/>
          <p14:tracePt t="264552" x="5419725" y="5375275"/>
          <p14:tracePt t="264570" x="5429250" y="5375275"/>
          <p14:tracePt t="264603" x="5429250" y="5384800"/>
          <p14:tracePt t="264624" x="5438775" y="5384800"/>
          <p14:tracePt t="264658" x="5446713" y="5384800"/>
          <p14:tracePt t="264713" x="5456238" y="5384800"/>
          <p14:tracePt t="264740" x="5465763" y="5384800"/>
          <p14:tracePt t="264761" x="5465763" y="5375275"/>
          <p14:tracePt t="264775" x="5473700" y="5375275"/>
          <p14:tracePt t="264782" x="5483225" y="5367338"/>
          <p14:tracePt t="264803" x="5491163" y="5357813"/>
          <p14:tracePt t="264811" x="5491163" y="5348288"/>
          <p14:tracePt t="264818" x="5500688" y="5348288"/>
          <p14:tracePt t="264833" x="5510213" y="5340350"/>
          <p14:tracePt t="264850" x="5518150" y="5330825"/>
          <p14:tracePt t="264866" x="5527675" y="5322888"/>
          <p14:tracePt t="264883" x="5527675" y="5313363"/>
          <p14:tracePt t="264899" x="5545138" y="5303838"/>
          <p14:tracePt t="264916" x="5545138" y="5295900"/>
          <p14:tracePt t="264933" x="5562600" y="5286375"/>
          <p14:tracePt t="264966" x="5572125" y="5276850"/>
          <p14:tracePt t="264983" x="5581650" y="5276850"/>
          <p14:tracePt t="265001" x="5589588" y="5268913"/>
          <p14:tracePt t="265016" x="5599113" y="5268913"/>
          <p14:tracePt t="265049" x="5608638" y="5268913"/>
          <p14:tracePt t="265066" x="5616575" y="5268913"/>
          <p14:tracePt t="265084" x="5626100" y="5268913"/>
          <p14:tracePt t="265099" x="5626100" y="5259388"/>
          <p14:tracePt t="265117" x="5643563" y="5259388"/>
          <p14:tracePt t="265150" x="5653088" y="5259388"/>
          <p14:tracePt t="265166" x="5670550" y="5259388"/>
          <p14:tracePt t="265183" x="5680075" y="5259388"/>
          <p14:tracePt t="265200" x="5688013" y="5259388"/>
          <p14:tracePt t="265216" x="5705475" y="5259388"/>
          <p14:tracePt t="265249" x="5715000" y="5259388"/>
          <p14:tracePt t="265267" x="5724525" y="5259388"/>
          <p14:tracePt t="265283" x="5751513" y="5251450"/>
          <p14:tracePt t="265299" x="5768975" y="5241925"/>
          <p14:tracePt t="265316" x="5786438" y="5224463"/>
          <p14:tracePt t="265333" x="5795963" y="5214938"/>
          <p14:tracePt t="265350" x="5813425" y="5187950"/>
          <p14:tracePt t="265366" x="5822950" y="5180013"/>
          <p14:tracePt t="265384" x="5840413" y="5153025"/>
          <p14:tracePt t="265400" x="5840413" y="5133975"/>
          <p14:tracePt t="265418" x="5857875" y="5126038"/>
          <p14:tracePt t="265433" x="5857875" y="5116513"/>
          <p14:tracePt t="265450" x="5857875" y="5108575"/>
          <p14:tracePt t="265466" x="5875338" y="5089525"/>
          <p14:tracePt t="265483" x="5884863" y="5081588"/>
          <p14:tracePt t="265500" x="5894388" y="5062538"/>
          <p14:tracePt t="265533" x="5902325" y="5054600"/>
          <p14:tracePt t="265549" x="5911850" y="5054600"/>
          <p14:tracePt t="265566" x="5911850" y="5045075"/>
          <p14:tracePt t="265801" x="5911850" y="5054600"/>
          <p14:tracePt t="265808" x="5902325" y="5062538"/>
          <p14:tracePt t="265816" x="5902325" y="5072063"/>
          <p14:tracePt t="265833" x="5902325" y="5089525"/>
          <p14:tracePt t="265849" x="5894388" y="5116513"/>
          <p14:tracePt t="265866" x="5884863" y="5133975"/>
          <p14:tracePt t="265883" x="5875338" y="5143500"/>
          <p14:tracePt t="265899" x="5875338" y="5153025"/>
          <p14:tracePt t="265917" x="5875338" y="5170488"/>
          <p14:tracePt t="265933" x="5875338" y="5180013"/>
          <p14:tracePt t="265951" x="5875338" y="5187950"/>
          <p14:tracePt t="265966" x="5884863" y="5197475"/>
          <p14:tracePt t="265983" x="5884863" y="5205413"/>
          <p14:tracePt t="266000" x="5902325" y="5214938"/>
          <p14:tracePt t="266016" x="5902325" y="5232400"/>
          <p14:tracePt t="266033" x="5911850" y="5251450"/>
          <p14:tracePt t="266050" x="5919788" y="5251450"/>
          <p14:tracePt t="266066" x="5929313" y="5268913"/>
          <p14:tracePt t="266083" x="5938838" y="5276850"/>
          <p14:tracePt t="266100" x="5938838" y="5286375"/>
          <p14:tracePt t="266116" x="5946775" y="5303838"/>
          <p14:tracePt t="266133" x="5946775" y="5313363"/>
          <p14:tracePt t="266149" x="5956300" y="5322888"/>
          <p14:tracePt t="266166" x="5965825" y="5322888"/>
          <p14:tracePt t="266183" x="5965825" y="5330825"/>
          <p14:tracePt t="266200" x="5973763" y="5330825"/>
          <p14:tracePt t="266217" x="5973763" y="5348288"/>
          <p14:tracePt t="266250" x="5983288" y="5348288"/>
          <p14:tracePt t="266266" x="5983288" y="5357813"/>
          <p14:tracePt t="266287" x="5983288" y="5367338"/>
          <p14:tracePt t="266389" x="5983288" y="5375275"/>
          <p14:tracePt t="266403" x="5983288" y="5384800"/>
          <p14:tracePt t="266465" x="5983288" y="5394325"/>
          <p14:tracePt t="266513" x="5983288" y="5402263"/>
          <p14:tracePt t="266560" x="5973763" y="5402263"/>
          <p14:tracePt t="266593" x="5965825" y="5402263"/>
          <p14:tracePt t="266606" x="5956300" y="5402263"/>
          <p14:tracePt t="266640" x="5946775" y="5402263"/>
          <p14:tracePt t="266675" x="5938838" y="5402263"/>
          <p14:tracePt t="266695" x="5929313" y="5394325"/>
          <p14:tracePt t="266702" x="5919788" y="5394325"/>
          <p14:tracePt t="266716" x="5911850" y="5394325"/>
          <p14:tracePt t="266722" x="5902325" y="5394325"/>
          <p14:tracePt t="266732" x="5894388" y="5384800"/>
          <p14:tracePt t="266749" x="5875338" y="5375275"/>
          <p14:tracePt t="266766" x="5741988" y="5367338"/>
          <p14:tracePt t="266782" x="5643563" y="5367338"/>
          <p14:tracePt t="266799" x="5537200" y="5367338"/>
          <p14:tracePt t="266816" x="5491163" y="5367338"/>
          <p14:tracePt t="266833" x="5446713" y="5375275"/>
          <p14:tracePt t="266850" x="5411788" y="5384800"/>
          <p14:tracePt t="266853" x="5394325" y="5384800"/>
          <p14:tracePt t="266867" x="5348288" y="5384800"/>
          <p14:tracePt t="266883" x="5303838" y="5394325"/>
          <p14:tracePt t="266901" x="5241925" y="5402263"/>
          <p14:tracePt t="266916" x="5214938" y="5402263"/>
          <p14:tracePt t="266933" x="5197475" y="5411788"/>
          <p14:tracePt t="266949" x="5180013" y="5411788"/>
          <p14:tracePt t="266966" x="5170488" y="5419725"/>
          <p14:tracePt t="266983" x="5160963" y="5419725"/>
          <p14:tracePt t="267000" x="5160963" y="5429250"/>
          <p14:tracePt t="267017" x="5160963" y="5438775"/>
          <p14:tracePt t="267033" x="5170488" y="5446713"/>
          <p14:tracePt t="267050" x="5187950" y="5456238"/>
          <p14:tracePt t="267066" x="5232400" y="5456238"/>
          <p14:tracePt t="267083" x="5276850" y="5465763"/>
          <p14:tracePt t="267099" x="5322888" y="5465763"/>
          <p14:tracePt t="267116" x="5348288" y="5465763"/>
          <p14:tracePt t="267134" x="5384800" y="5465763"/>
          <p14:tracePt t="267149" x="5411788" y="5465763"/>
          <p14:tracePt t="267167" x="5429250" y="5465763"/>
          <p14:tracePt t="267183" x="5465763" y="5465763"/>
          <p14:tracePt t="267200" x="5473700" y="5465763"/>
          <p14:tracePt t="267216" x="5500688" y="5465763"/>
          <p14:tracePt t="267250" x="5510213" y="5465763"/>
          <p14:tracePt t="267266" x="5518150" y="5473700"/>
          <p14:tracePt t="267283" x="5527675" y="5473700"/>
          <p14:tracePt t="267300" x="5527675" y="5483225"/>
          <p14:tracePt t="267326" x="5518150" y="5491163"/>
          <p14:tracePt t="267340" x="5510213" y="5491163"/>
          <p14:tracePt t="267360" x="5500688" y="5491163"/>
          <p14:tracePt t="267368" x="5500688" y="5500688"/>
          <p14:tracePt t="267383" x="5483225" y="5500688"/>
          <p14:tracePt t="267400" x="5473700" y="5500688"/>
          <p14:tracePt t="267416" x="5465763" y="5510213"/>
          <p14:tracePt t="267433" x="5456238" y="5510213"/>
          <p14:tracePt t="267450" x="5438775" y="5518150"/>
          <p14:tracePt t="267483" x="5419725" y="5518150"/>
          <p14:tracePt t="267499" x="5411788" y="5527675"/>
          <p14:tracePt t="267516" x="5402263" y="5537200"/>
          <p14:tracePt t="267532" x="5394325" y="5537200"/>
          <p14:tracePt t="267549" x="5384800" y="5537200"/>
          <p14:tracePt t="267566" x="5375275" y="5537200"/>
          <p14:tracePt t="267582" x="5367338" y="5537200"/>
          <p14:tracePt t="267599" x="5357813" y="5545138"/>
          <p14:tracePt t="267632" x="5348288" y="5554663"/>
          <p14:tracePt t="267666" x="5340350" y="5562600"/>
          <p14:tracePt t="267682" x="5330825" y="5572125"/>
          <p14:tracePt t="267699" x="5322888" y="5581650"/>
          <p14:tracePt t="267716" x="5313363" y="5589588"/>
          <p14:tracePt t="267732" x="5303838" y="5599113"/>
          <p14:tracePt t="267749" x="5286375" y="5626100"/>
          <p14:tracePt t="267766" x="5268913" y="5643563"/>
          <p14:tracePt t="267783" x="5259388" y="5653088"/>
          <p14:tracePt t="267800" x="5251450" y="5661025"/>
          <p14:tracePt t="267817" x="5241925" y="5680075"/>
          <p14:tracePt t="267833" x="5232400" y="5680075"/>
          <p14:tracePt t="267849" x="5232400" y="5688013"/>
          <p14:tracePt t="267880" x="5232400" y="5697538"/>
          <p14:tracePt t="267893" x="5232400" y="5705475"/>
          <p14:tracePt t="267934" x="5241925" y="5705475"/>
          <p14:tracePt t="267962" x="5251450" y="5705475"/>
          <p14:tracePt t="267975" x="5259388" y="5705475"/>
          <p14:tracePt t="267989" x="5268913" y="5705475"/>
          <p14:tracePt t="268000" x="5276850" y="5705475"/>
          <p14:tracePt t="268016" x="5295900" y="5705475"/>
          <p14:tracePt t="268033" x="5313363" y="5705475"/>
          <p14:tracePt t="268050" x="5330825" y="5705475"/>
          <p14:tracePt t="268066" x="5348288" y="5697538"/>
          <p14:tracePt t="268084" x="5367338" y="5697538"/>
          <p14:tracePt t="268100" x="5375275" y="5697538"/>
          <p14:tracePt t="268116" x="5384800" y="5697538"/>
          <p14:tracePt t="268133" x="5402263" y="5688013"/>
          <p14:tracePt t="268150" x="5411788" y="5688013"/>
          <p14:tracePt t="268183" x="5419725" y="5680075"/>
          <p14:tracePt t="268216" x="5429250" y="5670550"/>
          <p14:tracePt t="268233" x="5438775" y="5670550"/>
          <p14:tracePt t="268250" x="5438775" y="5661025"/>
          <p14:tracePt t="268283" x="5446713" y="5661025"/>
          <p14:tracePt t="268318" x="5456238" y="5661025"/>
          <p14:tracePt t="268331" x="5456238" y="5653088"/>
          <p14:tracePt t="268365" x="5465763" y="5643563"/>
          <p14:tracePt t="268393" x="5465763" y="5634038"/>
          <p14:tracePt t="268406" x="5473700" y="5626100"/>
          <p14:tracePt t="268419" x="5473700" y="5616575"/>
          <p14:tracePt t="268433" x="5473700" y="5608638"/>
          <p14:tracePt t="268450" x="5483225" y="5589588"/>
          <p14:tracePt t="268466" x="5483225" y="5572125"/>
          <p14:tracePt t="268483" x="5483225" y="5554663"/>
          <p14:tracePt t="268500" x="5491163" y="5537200"/>
          <p14:tracePt t="268516" x="5491163" y="5527675"/>
          <p14:tracePt t="268533" x="5491163" y="5518150"/>
          <p14:tracePt t="268550" x="5491163" y="5510213"/>
          <p14:tracePt t="268566" x="5491163" y="5500688"/>
          <p14:tracePt t="268604" x="5491163" y="5491163"/>
          <p14:tracePt t="268616" x="5500688" y="5491163"/>
          <p14:tracePt t="268632" x="5510213" y="5491163"/>
          <p14:tracePt t="268649" x="5510213" y="5483225"/>
          <p14:tracePt t="268666" x="5518150" y="5473700"/>
          <p14:tracePt t="268682" x="5527675" y="5473700"/>
          <p14:tracePt t="268699" x="5537200" y="5473700"/>
          <p14:tracePt t="268732" x="5545138" y="5473700"/>
          <p14:tracePt t="268749" x="5554663" y="5473700"/>
          <p14:tracePt t="268766" x="5562600" y="5473700"/>
          <p14:tracePt t="268782" x="5572125" y="5473700"/>
          <p14:tracePt t="268799" x="5581650" y="5473700"/>
          <p14:tracePt t="268871" x="5581650" y="5483225"/>
          <p14:tracePt t="268905" x="5581650" y="5491163"/>
          <p14:tracePt t="268919" x="5589588" y="5491163"/>
          <p14:tracePt t="268926" x="5589588" y="5500688"/>
          <p14:tracePt t="268934" x="5589588" y="5510213"/>
          <p14:tracePt t="268950" x="5599113" y="5518150"/>
          <p14:tracePt t="268966" x="5616575" y="5527675"/>
          <p14:tracePt t="268983" x="5616575" y="5537200"/>
          <p14:tracePt t="269000" x="5634038" y="5554663"/>
          <p14:tracePt t="269016" x="5653088" y="5562600"/>
          <p14:tracePt t="269034" x="5661025" y="5572125"/>
          <p14:tracePt t="269050" x="5670550" y="5581650"/>
          <p14:tracePt t="269066" x="5680075" y="5589588"/>
          <p14:tracePt t="269083" x="5688013" y="5616575"/>
          <p14:tracePt t="269100" x="5697538" y="5626100"/>
          <p14:tracePt t="269116" x="5715000" y="5643563"/>
          <p14:tracePt t="269133" x="5715000" y="5653088"/>
          <p14:tracePt t="269150" x="5724525" y="5670550"/>
          <p14:tracePt t="269166" x="5724525" y="5680075"/>
          <p14:tracePt t="269183" x="5732463" y="5688013"/>
          <p14:tracePt t="269200" x="5741988" y="5697538"/>
          <p14:tracePt t="269216" x="5741988" y="5715000"/>
          <p14:tracePt t="269233" x="5741988" y="5732463"/>
          <p14:tracePt t="269250" x="5741988" y="5751513"/>
          <p14:tracePt t="269266" x="5741988" y="5759450"/>
          <p14:tracePt t="269283" x="5751513" y="5768975"/>
          <p14:tracePt t="269301" x="5751513" y="5786438"/>
          <p14:tracePt t="269316" x="5751513" y="5795963"/>
          <p14:tracePt t="269333" x="5751513" y="5813425"/>
          <p14:tracePt t="269349" x="5751513" y="5830888"/>
          <p14:tracePt t="269366" x="5759450" y="5840413"/>
          <p14:tracePt t="269371" x="5759450" y="5848350"/>
          <p14:tracePt t="269385" x="5759450" y="5857875"/>
          <p14:tracePt t="269399" x="5759450" y="5867400"/>
          <p14:tracePt t="269417" x="5759450" y="5875338"/>
          <p14:tracePt t="269433" x="5759450" y="5884863"/>
          <p14:tracePt t="269450" x="5759450" y="5894388"/>
          <p14:tracePt t="269466" x="5759450" y="5902325"/>
          <p14:tracePt t="269493" x="5759450" y="5911850"/>
          <p14:tracePt t="269512" x="5768975" y="5911850"/>
          <p14:tracePt t="269581" x="5776913" y="5911850"/>
          <p14:tracePt t="269601" x="5786438" y="5902325"/>
          <p14:tracePt t="269628" x="5786438" y="5894388"/>
          <p14:tracePt t="269655" x="5786438" y="5884863"/>
          <p14:tracePt t="269689" x="5795963" y="5875338"/>
          <p14:tracePt t="269703" x="5795963" y="5867400"/>
          <p14:tracePt t="269730" x="5795963" y="5857875"/>
          <p14:tracePt t="269758" x="5795963" y="5848350"/>
          <p14:tracePt t="269786" x="5795963" y="5840413"/>
          <p14:tracePt t="269792" x="5795963" y="5830888"/>
          <p14:tracePt t="269814" x="5795963" y="5822950"/>
          <p14:tracePt t="269821" x="5803900" y="5822950"/>
          <p14:tracePt t="269841" x="5803900" y="5813425"/>
          <p14:tracePt t="269869" x="5803900" y="5803900"/>
          <p14:tracePt t="269883" x="5803900" y="5795963"/>
          <p14:tracePt t="269917" x="5803900" y="5786438"/>
          <p14:tracePt t="269924" x="5813425" y="5786438"/>
          <p14:tracePt t="269937" x="5822950" y="5786438"/>
          <p14:tracePt t="269972" x="5830888" y="5786438"/>
          <p14:tracePt t="269985" x="5840413" y="5786438"/>
          <p14:tracePt t="270006" x="5848350" y="5786438"/>
          <p14:tracePt t="270020" x="5857875" y="5786438"/>
          <p14:tracePt t="270026" x="5867400" y="5786438"/>
          <p14:tracePt t="270040" x="5875338" y="5786438"/>
          <p14:tracePt t="270074" x="5884863" y="5786438"/>
          <p14:tracePt t="270136" x="5884863" y="5795963"/>
          <p14:tracePt t="270225" x="5894388" y="5795963"/>
          <p14:tracePt t="270752" x="5929313" y="5803900"/>
          <p14:tracePt t="270759" x="6010275" y="5848350"/>
          <p14:tracePt t="270766" x="6081713" y="5875338"/>
          <p14:tracePt t="270783" x="6161088" y="5902325"/>
          <p14:tracePt t="270799" x="6170613" y="5911850"/>
          <p14:tracePt t="270833" x="6180138" y="5919788"/>
          <p14:tracePt t="270850" x="6188075" y="5919788"/>
          <p14:tracePt t="270866" x="6197600" y="5919788"/>
          <p14:tracePt t="270901" x="6205538" y="5919788"/>
          <p14:tracePt t="270907" x="6205538" y="5929313"/>
          <p14:tracePt t="270928" x="6205538" y="5938838"/>
          <p14:tracePt t="270935" x="6215063" y="5938838"/>
          <p14:tracePt t="270950" x="6224588" y="5938838"/>
          <p14:tracePt t="270966" x="6232525" y="5946775"/>
          <p14:tracePt t="270983" x="6269038" y="5965825"/>
          <p14:tracePt t="271000" x="6286500" y="5973763"/>
          <p14:tracePt t="271016" x="6313488" y="5983288"/>
          <p14:tracePt t="271033" x="6323013" y="5991225"/>
          <p14:tracePt t="271051" x="6340475" y="6000750"/>
          <p14:tracePt t="271066" x="6348413" y="6000750"/>
          <p14:tracePt t="271083" x="6348413" y="6010275"/>
          <p14:tracePt t="271100" x="6357938" y="6010275"/>
          <p14:tracePt t="271126" x="6367463" y="6010275"/>
          <p14:tracePt t="271208" x="6367463" y="6000750"/>
          <p14:tracePt t="271235" x="6367463" y="5991225"/>
          <p14:tracePt t="271256" x="6375400" y="5991225"/>
          <p14:tracePt t="271270" x="6384925" y="5983288"/>
          <p14:tracePt t="271284" x="6384925" y="5973763"/>
          <p14:tracePt t="271298" x="6394450" y="5973763"/>
          <p14:tracePt t="271318" x="6394450" y="5965825"/>
          <p14:tracePt t="271325" x="6402388" y="5965825"/>
          <p14:tracePt t="271347" x="6411913" y="5965825"/>
          <p14:tracePt t="271354" x="6419850" y="5965825"/>
          <p14:tracePt t="271366" x="6429375" y="5965825"/>
          <p14:tracePt t="271383" x="6438900" y="5965825"/>
          <p14:tracePt t="271406" x="6446838" y="5965825"/>
          <p14:tracePt t="271416" x="6446838" y="5956300"/>
          <p14:tracePt t="271433" x="6456363" y="5956300"/>
          <p14:tracePt t="271449" x="6456363" y="5946775"/>
          <p14:tracePt t="271467" x="6465888" y="5938838"/>
          <p14:tracePt t="271483" x="6465888" y="5929313"/>
          <p14:tracePt t="271500" x="6465888" y="5919788"/>
          <p14:tracePt t="271516" x="6465888" y="5902325"/>
          <p14:tracePt t="271533" x="6473825" y="5894388"/>
          <p14:tracePt t="271549" x="6473825" y="5867400"/>
          <p14:tracePt t="271566" x="6473825" y="5857875"/>
          <p14:tracePt t="271582" x="6473825" y="5840413"/>
          <p14:tracePt t="271599" x="6473825" y="5830888"/>
          <p14:tracePt t="271616" x="6473825" y="5822950"/>
          <p14:tracePt t="271632" x="6473825" y="5803900"/>
          <p14:tracePt t="271649" x="6473825" y="5795963"/>
          <p14:tracePt t="271666" x="6473825" y="5786438"/>
          <p14:tracePt t="271682" x="6483350" y="5768975"/>
          <p14:tracePt t="271766" x="6483350" y="5759450"/>
          <p14:tracePt t="271778" x="6483350" y="5751513"/>
          <p14:tracePt t="271784" x="6483350" y="5741988"/>
          <p14:tracePt t="271799" x="6491288" y="5724525"/>
          <p14:tracePt t="271816" x="6500813" y="5688013"/>
          <p14:tracePt t="271833" x="6510338" y="5661025"/>
          <p14:tracePt t="271850" x="6537325" y="5616575"/>
          <p14:tracePt t="271866" x="6545263" y="5608638"/>
          <p14:tracePt t="271883" x="6562725" y="5589588"/>
          <p14:tracePt t="271899" x="6572250" y="5572125"/>
          <p14:tracePt t="271918" x="6572250" y="5562600"/>
          <p14:tracePt t="271935" x="6581775" y="5554663"/>
          <p14:tracePt t="271960" x="6589713" y="5554663"/>
          <p14:tracePt t="271968" x="6589713" y="5545138"/>
          <p14:tracePt t="271983" x="6599238" y="5537200"/>
          <p14:tracePt t="272001" x="6626225" y="5510213"/>
          <p14:tracePt t="272016" x="6634163" y="5483225"/>
          <p14:tracePt t="272033" x="6653213" y="5465763"/>
          <p14:tracePt t="272049" x="6661150" y="5446713"/>
          <p14:tracePt t="272083" x="6670675" y="5438775"/>
          <p14:tracePt t="272099" x="6680200" y="5429250"/>
          <p14:tracePt t="275486" x="6661150" y="5429250"/>
          <p14:tracePt t="275492" x="6643688" y="5419725"/>
          <p14:tracePt t="275500" x="6626225" y="5419725"/>
          <p14:tracePt t="275515" x="6616700" y="5419725"/>
          <p14:tracePt t="275532" x="6599238" y="5419725"/>
          <p14:tracePt t="275549" x="6581775" y="5411788"/>
          <p14:tracePt t="275566" x="6554788" y="5411788"/>
          <p14:tracePt t="275582" x="6527800" y="5411788"/>
          <p14:tracePt t="275599" x="6500813" y="5411788"/>
          <p14:tracePt t="275616" x="6456363" y="5394325"/>
          <p14:tracePt t="275632" x="6411913" y="5394325"/>
          <p14:tracePt t="275649" x="6340475" y="5384800"/>
          <p14:tracePt t="275666" x="6323013" y="5375275"/>
          <p14:tracePt t="275682" x="6286500" y="5367338"/>
          <p14:tracePt t="275699" x="6251575" y="5367338"/>
          <p14:tracePt t="275716" x="6232525" y="5357813"/>
          <p14:tracePt t="275732" x="6205538" y="5348288"/>
          <p14:tracePt t="275749" x="6188075" y="5348288"/>
          <p14:tracePt t="275766" x="6161088" y="5340350"/>
          <p14:tracePt t="275782" x="6116638" y="5330825"/>
          <p14:tracePt t="275799" x="6081713" y="5322888"/>
          <p14:tracePt t="275816" x="6010275" y="5303838"/>
          <p14:tracePt t="275832" x="5938838" y="5295900"/>
          <p14:tracePt t="275849" x="5848350" y="5276850"/>
          <p14:tracePt t="275866" x="5803900" y="5268913"/>
          <p14:tracePt t="275883" x="5751513" y="5268913"/>
          <p14:tracePt t="275900" x="5661025" y="5259388"/>
          <p14:tracePt t="275917" x="5589588" y="5251450"/>
          <p14:tracePt t="275933" x="5537200" y="5251450"/>
          <p14:tracePt t="275950" x="5491163" y="5251450"/>
          <p14:tracePt t="275966" x="5456238" y="5251450"/>
          <p14:tracePt t="275983" x="5438775" y="5251450"/>
          <p14:tracePt t="275999" x="5411788" y="5251450"/>
          <p14:tracePt t="276016" x="5394325" y="5251450"/>
          <p14:tracePt t="276033" x="5367338" y="5251450"/>
          <p14:tracePt t="276050" x="5357813" y="5241925"/>
          <p14:tracePt t="276067" x="5348288" y="5232400"/>
          <p14:tracePt t="276100" x="5340350" y="5224463"/>
          <p14:tracePt t="276133" x="5340350" y="5214938"/>
          <p14:tracePt t="276192" x="5348288" y="5214938"/>
          <p14:tracePt t="276212" x="5357813" y="5214938"/>
          <p14:tracePt t="276233" x="5367338" y="5214938"/>
          <p14:tracePt t="276241" x="5375275" y="5214938"/>
          <p14:tracePt t="276253" x="5384800" y="5214938"/>
          <p14:tracePt t="276267" x="5402263" y="5214938"/>
          <p14:tracePt t="276283" x="5411788" y="5214938"/>
          <p14:tracePt t="276300" x="5429250" y="5224463"/>
          <p14:tracePt t="276316" x="5446713" y="5224463"/>
          <p14:tracePt t="276334" x="5473700" y="5232400"/>
          <p14:tracePt t="276350" x="5518150" y="5232400"/>
          <p14:tracePt t="276366" x="5554663" y="5232400"/>
          <p14:tracePt t="276371" x="5581650" y="5232400"/>
          <p14:tracePt t="276383" x="5626100" y="5232400"/>
          <p14:tracePt t="276400" x="5653088" y="5232400"/>
          <p14:tracePt t="276417" x="5697538" y="5232400"/>
          <p14:tracePt t="276433" x="5732463" y="5232400"/>
          <p14:tracePt t="276450" x="5776913" y="5232400"/>
          <p14:tracePt t="276466" x="5803900" y="5232400"/>
          <p14:tracePt t="276484" x="5884863" y="5232400"/>
          <p14:tracePt t="276500" x="5938838" y="5232400"/>
          <p14:tracePt t="276516" x="5973763" y="5232400"/>
          <p14:tracePt t="276533" x="6010275" y="5232400"/>
          <p14:tracePt t="276549" x="6027738" y="5232400"/>
          <p14:tracePt t="276566" x="6045200" y="5232400"/>
          <p14:tracePt t="276582" x="6062663" y="5224463"/>
          <p14:tracePt t="276599" x="6081713" y="5214938"/>
          <p14:tracePt t="276616" x="6089650" y="5205413"/>
          <p14:tracePt t="276632" x="6099175" y="5197475"/>
          <p14:tracePt t="276649" x="6108700" y="5187950"/>
          <p14:tracePt t="276666" x="6108700" y="5180013"/>
          <p14:tracePt t="276682" x="6116638" y="5180013"/>
          <p14:tracePt t="276699" x="6116638" y="5170488"/>
          <p14:tracePt t="276716" x="6126163" y="5170488"/>
          <p14:tracePt t="276732" x="6126163" y="5160963"/>
          <p14:tracePt t="276749" x="6126163" y="5153025"/>
          <p14:tracePt t="276771" x="6126163" y="5143500"/>
          <p14:tracePt t="276807" x="6126163" y="5133975"/>
          <p14:tracePt t="276834" x="6126163" y="5126038"/>
          <p14:tracePt t="276848" x="6126163" y="5116513"/>
          <p14:tracePt t="276856" x="6116638" y="5116513"/>
          <p14:tracePt t="276882" x="6108700" y="5108575"/>
          <p14:tracePt t="276895" x="6099175" y="5108575"/>
          <p14:tracePt t="276904" x="6089650" y="5108575"/>
          <p14:tracePt t="276916" x="6081713" y="5099050"/>
          <p14:tracePt t="276933" x="6054725" y="5099050"/>
          <p14:tracePt t="276950" x="6010275" y="5089525"/>
          <p14:tracePt t="276966" x="5956300" y="5089525"/>
          <p14:tracePt t="276983" x="5894388" y="5089525"/>
          <p14:tracePt t="277000" x="5875338" y="5089525"/>
          <p14:tracePt t="277017" x="5840413" y="5089525"/>
          <p14:tracePt t="277033" x="5813425" y="5089525"/>
          <p14:tracePt t="277050" x="5795963" y="5089525"/>
          <p14:tracePt t="277066" x="5741988" y="5089525"/>
          <p14:tracePt t="277083" x="5697538" y="5081588"/>
          <p14:tracePt t="277100" x="5626100" y="5081588"/>
          <p14:tracePt t="277116" x="5581650" y="5081588"/>
          <p14:tracePt t="277134" x="5518150" y="5072063"/>
          <p14:tracePt t="277150" x="5473700" y="5072063"/>
          <p14:tracePt t="277167" x="5446713" y="5072063"/>
          <p14:tracePt t="277183" x="5429250" y="5072063"/>
          <p14:tracePt t="277200" x="5419725" y="5072063"/>
          <p14:tracePt t="277216" x="5402263" y="5072063"/>
          <p14:tracePt t="277250" x="5394325" y="5089525"/>
          <p14:tracePt t="277266" x="5384800" y="5089525"/>
          <p14:tracePt t="277283" x="5384800" y="5099050"/>
          <p14:tracePt t="277317" x="5384800" y="5108575"/>
          <p14:tracePt t="277347" x="5384800" y="5116513"/>
          <p14:tracePt t="277360" x="5384800" y="5126038"/>
          <p14:tracePt t="277380" x="5384800" y="5133975"/>
          <p14:tracePt t="277394" x="5384800" y="5143500"/>
          <p14:tracePt t="277414" x="5394325" y="5153025"/>
          <p14:tracePt t="277423" x="5394325" y="5160963"/>
          <p14:tracePt t="277442" x="5394325" y="5170488"/>
          <p14:tracePt t="277455" x="5402263" y="5180013"/>
          <p14:tracePt t="277469" x="5402263" y="5187950"/>
          <p14:tracePt t="277483" x="5411788" y="5197475"/>
          <p14:tracePt t="277500" x="5411788" y="5205413"/>
          <p14:tracePt t="277516" x="5429250" y="5214938"/>
          <p14:tracePt t="277533" x="5438775" y="5214938"/>
          <p14:tracePt t="277550" x="5446713" y="5224463"/>
          <p14:tracePt t="277566" x="5465763" y="5232400"/>
          <p14:tracePt t="277583" x="5465763" y="5241925"/>
          <p14:tracePt t="277599" x="5491163" y="5241925"/>
          <p14:tracePt t="277616" x="5500688" y="5251450"/>
          <p14:tracePt t="277632" x="5537200" y="5251450"/>
          <p14:tracePt t="277649" x="5545138" y="5259388"/>
          <p14:tracePt t="277666" x="5589588" y="5276850"/>
          <p14:tracePt t="277682" x="5616575" y="5295900"/>
          <p14:tracePt t="277699" x="5661025" y="5303838"/>
          <p14:tracePt t="277716" x="5688013" y="5313363"/>
          <p14:tracePt t="277732" x="5705475" y="5330825"/>
          <p14:tracePt t="277749" x="5768975" y="5340350"/>
          <p14:tracePt t="277766" x="5813425" y="5348288"/>
          <p14:tracePt t="277782" x="5919788" y="5367338"/>
          <p14:tracePt t="277799" x="5973763" y="5375275"/>
          <p14:tracePt t="277816" x="6010275" y="5384800"/>
          <p14:tracePt t="277832" x="6045200" y="5394325"/>
          <p14:tracePt t="277851" x="6081713" y="5394325"/>
          <p14:tracePt t="277866" x="6089650" y="5402263"/>
          <p14:tracePt t="277883" x="6108700" y="5402263"/>
          <p14:tracePt t="277899" x="6116638" y="5402263"/>
          <p14:tracePt t="277933" x="6126163" y="5402263"/>
          <p14:tracePt t="277950" x="6134100" y="5394325"/>
          <p14:tracePt t="277967" x="6143625" y="5394325"/>
          <p14:tracePt t="277983" x="6143625" y="5384800"/>
          <p14:tracePt t="278000" x="6153150" y="5367338"/>
          <p14:tracePt t="278016" x="6153150" y="5357813"/>
          <p14:tracePt t="278033" x="6161088" y="5340350"/>
          <p14:tracePt t="278050" x="6161088" y="5313363"/>
          <p14:tracePt t="278066" x="6170613" y="5286375"/>
          <p14:tracePt t="278083" x="6170613" y="5268913"/>
          <p14:tracePt t="278100" x="6170613" y="5241925"/>
          <p14:tracePt t="278117" x="6170613" y="5224463"/>
          <p14:tracePt t="278133" x="6170613" y="5214938"/>
          <p14:tracePt t="278150" x="6170613" y="5205413"/>
          <p14:tracePt t="278166" x="6170613" y="5187950"/>
          <p14:tracePt t="278183" x="6170613" y="5180013"/>
          <p14:tracePt t="278199" x="6161088" y="5170488"/>
          <p14:tracePt t="278235" x="6153150" y="5160963"/>
          <p14:tracePt t="278262" x="6143625" y="5153025"/>
          <p14:tracePt t="278271" x="6143625" y="5143500"/>
          <p14:tracePt t="278283" x="6134100" y="5133975"/>
          <p14:tracePt t="278300" x="6126163" y="5126038"/>
          <p14:tracePt t="278316" x="6099175" y="5089525"/>
          <p14:tracePt t="278333" x="6081713" y="5072063"/>
          <p14:tracePt t="278349" x="6054725" y="5045075"/>
          <p14:tracePt t="278366" x="6018213" y="5027613"/>
          <p14:tracePt t="278371" x="6010275" y="5018088"/>
          <p14:tracePt t="278384" x="5973763" y="5010150"/>
          <p14:tracePt t="278400" x="5946775" y="5000625"/>
          <p14:tracePt t="278416" x="5911850" y="4983163"/>
          <p14:tracePt t="278433" x="5857875" y="4983163"/>
          <p14:tracePt t="278450" x="5822950" y="4973638"/>
          <p14:tracePt t="278466" x="5795963" y="4973638"/>
          <p14:tracePt t="278483" x="5759450" y="4973638"/>
          <p14:tracePt t="278500" x="5724525" y="4973638"/>
          <p14:tracePt t="278516" x="5688013" y="4991100"/>
          <p14:tracePt t="278534" x="5643563" y="5010150"/>
          <p14:tracePt t="278550" x="5626100" y="5018088"/>
          <p14:tracePt t="278567" x="5599113" y="5037138"/>
          <p14:tracePt t="278582" x="5545138" y="5054600"/>
          <p14:tracePt t="278599" x="5518150" y="5054600"/>
          <p14:tracePt t="278616" x="5483225" y="5072063"/>
          <p14:tracePt t="278632" x="5465763" y="5089525"/>
          <p14:tracePt t="278649" x="5438775" y="5089525"/>
          <p14:tracePt t="278666" x="5438775" y="5099050"/>
          <p14:tracePt t="278683" x="5429250" y="5099050"/>
          <p14:tracePt t="278699" x="5429250" y="5116513"/>
          <p14:tracePt t="278732" x="5429250" y="5126038"/>
          <p14:tracePt t="278815" x="5429250" y="5133975"/>
          <p14:tracePt t="278842" x="5429250" y="5143500"/>
          <p14:tracePt t="278856" x="5429250" y="5153025"/>
          <p14:tracePt t="278863" x="5419725" y="5160963"/>
          <p14:tracePt t="278871" x="5411788" y="5160963"/>
          <p14:tracePt t="278883" x="5394325" y="5180013"/>
          <p14:tracePt t="278899" x="5375275" y="5197475"/>
          <p14:tracePt t="278916" x="5340350" y="5224463"/>
          <p14:tracePt t="278933" x="5276850" y="5259388"/>
          <p14:tracePt t="278950" x="5251450" y="5276850"/>
          <p14:tracePt t="278966" x="5232400" y="5295900"/>
          <p14:tracePt t="278983" x="5224463" y="5303838"/>
          <p14:tracePt t="278999" x="5214938" y="5313363"/>
          <p14:tracePt t="279088" x="5214938" y="5303838"/>
          <p14:tracePt t="279108" x="5214938" y="5295900"/>
          <p14:tracePt t="279129" x="5224463" y="5295900"/>
          <p14:tracePt t="279137" x="5232400" y="5286375"/>
          <p14:tracePt t="279156" x="5241925" y="5286375"/>
          <p14:tracePt t="279184" x="5251450" y="5286375"/>
          <p14:tracePt t="279218" x="5259388" y="5286375"/>
          <p14:tracePt t="279226" x="5268913" y="5286375"/>
          <p14:tracePt t="279246" x="5276850" y="5286375"/>
          <p14:tracePt t="279279" x="5286375" y="5286375"/>
          <p14:tracePt t="279314" x="5295900" y="5286375"/>
          <p14:tracePt t="279327" x="5303838" y="5286375"/>
          <p14:tracePt t="279382" x="5303838" y="5295900"/>
          <p14:tracePt t="279403" x="5303838" y="5303838"/>
          <p14:tracePt t="279430" x="5303838" y="5313363"/>
          <p14:tracePt t="279539" x="5313363" y="5313363"/>
          <p14:tracePt t="279565" x="5322888" y="5313363"/>
          <p14:tracePt t="279599" x="5330825" y="5313363"/>
          <p14:tracePt t="279606" x="5340350" y="5313363"/>
          <p14:tracePt t="279619" x="5348288" y="5313363"/>
          <p14:tracePt t="279632" x="5357813" y="5313363"/>
          <p14:tracePt t="279649" x="5411788" y="5313363"/>
          <p14:tracePt t="279666" x="5473700" y="5322888"/>
          <p14:tracePt t="279682" x="5545138" y="5330825"/>
          <p14:tracePt t="279699" x="5589588" y="5330825"/>
          <p14:tracePt t="279716" x="5634038" y="5340350"/>
          <p14:tracePt t="279732" x="5670550" y="5348288"/>
          <p14:tracePt t="279749" x="5705475" y="5348288"/>
          <p14:tracePt t="279766" x="5724525" y="5357813"/>
          <p14:tracePt t="279782" x="5759450" y="5367338"/>
          <p14:tracePt t="279799" x="5795963" y="5375275"/>
          <p14:tracePt t="279816" x="5822950" y="5375275"/>
          <p14:tracePt t="279832" x="5867400" y="5375275"/>
          <p14:tracePt t="279849" x="5884863" y="5384800"/>
          <p14:tracePt t="279866" x="5929313" y="5384800"/>
          <p14:tracePt t="279882" x="5956300" y="5394325"/>
          <p14:tracePt t="279901" x="5983288" y="5402263"/>
          <p14:tracePt t="279917" x="6010275" y="5411788"/>
          <p14:tracePt t="279934" x="6027738" y="5411788"/>
          <p14:tracePt t="279950" x="6045200" y="5411788"/>
          <p14:tracePt t="279966" x="6062663" y="5411788"/>
          <p14:tracePt t="279983" x="6072188" y="5411788"/>
          <p14:tracePt t="280000" x="6081713" y="5411788"/>
          <p14:tracePt t="280016" x="6089650" y="5411788"/>
          <p14:tracePt t="280032" x="6099175" y="5411788"/>
          <p14:tracePt t="280058" x="6108700" y="5411788"/>
          <p14:tracePt t="280086" x="6116638" y="5402263"/>
          <p14:tracePt t="280106" x="6126163" y="5394325"/>
          <p14:tracePt t="280115" x="6134100" y="5394325"/>
          <p14:tracePt t="280127" x="6143625" y="5384800"/>
          <p14:tracePt t="280140" x="6153150" y="5375275"/>
          <p14:tracePt t="280149" x="6153150" y="5367338"/>
          <p14:tracePt t="280167" x="6170613" y="5357813"/>
          <p14:tracePt t="280183" x="6170613" y="5348288"/>
          <p14:tracePt t="280200" x="6180138" y="5340350"/>
          <p14:tracePt t="280216" x="6188075" y="5330825"/>
          <p14:tracePt t="280233" x="6188075" y="5322888"/>
          <p14:tracePt t="280266" x="6188075" y="5313363"/>
          <p14:tracePt t="280298" x="6188075" y="5303838"/>
          <p14:tracePt t="280310" x="6188075" y="5295900"/>
          <p14:tracePt t="280337" x="6188075" y="5286375"/>
          <p14:tracePt t="280378" x="6180138" y="5286375"/>
          <p14:tracePt t="280412" x="6170613" y="5286375"/>
          <p14:tracePt t="280419" x="6170613" y="5276850"/>
          <p14:tracePt t="280426" x="6161088" y="5276850"/>
          <p14:tracePt t="280460" x="6153150" y="5276850"/>
          <p14:tracePt t="280494" x="6143625" y="5276850"/>
          <p14:tracePt t="280515" x="6134100" y="5276850"/>
          <p14:tracePt t="280521" x="6126163" y="5276850"/>
          <p14:tracePt t="280542" x="6116638" y="5276850"/>
          <p14:tracePt t="280563" x="6108700" y="5276850"/>
          <p14:tracePt t="280576" x="6099175" y="5276850"/>
          <p14:tracePt t="280603" x="6089650" y="5276850"/>
          <p14:tracePt t="280611" x="6081713" y="5276850"/>
          <p14:tracePt t="280638" x="6072188" y="5276850"/>
          <p14:tracePt t="280659" x="6062663" y="5276850"/>
          <p14:tracePt t="280672" x="6045200" y="5276850"/>
          <p14:tracePt t="280686" x="6037263" y="5276850"/>
          <p14:tracePt t="280699" x="6018213" y="5276850"/>
          <p14:tracePt t="280706" x="6010275" y="5276850"/>
          <p14:tracePt t="280716" x="6000750" y="5276850"/>
          <p14:tracePt t="280732" x="5965825" y="5276850"/>
          <p14:tracePt t="280749" x="5902325" y="5276850"/>
          <p14:tracePt t="280766" x="5867400" y="5276850"/>
          <p14:tracePt t="280782" x="5813425" y="5276850"/>
          <p14:tracePt t="280799" x="5795963" y="5276850"/>
          <p14:tracePt t="280816" x="5759450" y="5276850"/>
          <p14:tracePt t="280833" x="5732463" y="5276850"/>
          <p14:tracePt t="280850" x="5705475" y="5276850"/>
          <p14:tracePt t="280866" x="5688013" y="5276850"/>
          <p14:tracePt t="280883" x="5653088" y="5276850"/>
          <p14:tracePt t="280900" x="5616575" y="5286375"/>
          <p14:tracePt t="280916" x="5581650" y="5286375"/>
          <p14:tracePt t="280933" x="5527675" y="5295900"/>
          <p14:tracePt t="280949" x="5510213" y="5303838"/>
          <p14:tracePt t="280967" x="5465763" y="5303838"/>
          <p14:tracePt t="280983" x="5446713" y="5303838"/>
          <p14:tracePt t="280999" x="5429250" y="5303838"/>
          <p14:tracePt t="281016" x="5419725" y="5303838"/>
          <p14:tracePt t="281033" x="5411788" y="5303838"/>
          <p14:tracePt t="281050" x="5402263" y="5303838"/>
          <p14:tracePt t="281077" x="5394325" y="5303838"/>
          <p14:tracePt t="281132" x="5384800" y="5303838"/>
          <p14:tracePt t="281220" x="5375275" y="5303838"/>
          <p14:tracePt t="281296" x="5367338" y="5303838"/>
          <p14:tracePt t="281304" x="5367338" y="5313363"/>
          <p14:tracePt t="281371" x="5357813" y="5313363"/>
          <p14:tracePt t="281385" x="5348288" y="5313363"/>
          <p14:tracePt t="281392" x="5348288" y="5322888"/>
          <p14:tracePt t="281412" x="5340350" y="5322888"/>
          <p14:tracePt t="281426" x="5330825" y="5322888"/>
          <p14:tracePt t="281439" x="5322888" y="5322888"/>
          <p14:tracePt t="281450" x="5322888" y="5330825"/>
          <p14:tracePt t="281466" x="5313363" y="5330825"/>
          <p14:tracePt t="281581" x="5322888" y="5330825"/>
          <p14:tracePt t="281615" x="5330825" y="5330825"/>
          <p14:tracePt t="281629" x="5340350" y="5330825"/>
          <p14:tracePt t="281642" x="5348288" y="5330825"/>
          <p14:tracePt t="281650" x="5357813" y="5330825"/>
          <p14:tracePt t="281666" x="5357813" y="5322888"/>
          <p14:tracePt t="281682" x="5367338" y="5322888"/>
          <p14:tracePt t="281699" x="5394325" y="5322888"/>
          <p14:tracePt t="281716" x="5402263" y="5322888"/>
          <p14:tracePt t="281732" x="5429250" y="5322888"/>
          <p14:tracePt t="281749" x="5473700" y="5322888"/>
          <p14:tracePt t="281766" x="5572125" y="5340350"/>
          <p14:tracePt t="281782" x="5643563" y="5357813"/>
          <p14:tracePt t="281800" x="5732463" y="5375275"/>
          <p14:tracePt t="281816" x="5813425" y="5384800"/>
          <p14:tracePt t="281833" x="5911850" y="5402263"/>
          <p14:tracePt t="281850" x="6054725" y="5429250"/>
          <p14:tracePt t="281866" x="6116638" y="5438775"/>
          <p14:tracePt t="281871" x="6126163" y="5438775"/>
          <p14:tracePt t="281883" x="6143625" y="5438775"/>
          <p14:tracePt t="281900" x="6170613" y="5438775"/>
          <p14:tracePt t="281917" x="6215063" y="5438775"/>
          <p14:tracePt t="281935" x="6242050" y="5438775"/>
          <p14:tracePt t="281950" x="6259513" y="5438775"/>
          <p14:tracePt t="281966" x="6296025" y="5438775"/>
          <p14:tracePt t="281983" x="6313488" y="5438775"/>
          <p14:tracePt t="281999" x="6340475" y="5438775"/>
          <p14:tracePt t="282016" x="6348413" y="5438775"/>
          <p14:tracePt t="282033" x="6357938" y="5438775"/>
          <p14:tracePt t="282050" x="6367463" y="5438775"/>
          <p14:tracePt t="282069" x="6375400" y="5438775"/>
          <p14:tracePt t="282088" x="6384925" y="5438775"/>
          <p14:tracePt t="282157" x="6384925" y="5429250"/>
          <p14:tracePt t="282164" x="6375400" y="5429250"/>
          <p14:tracePt t="282172" x="6375400" y="5419725"/>
          <p14:tracePt t="282185" x="6375400" y="5402263"/>
          <p14:tracePt t="282200" x="6367463" y="5394325"/>
          <p14:tracePt t="282217" x="6357938" y="5375275"/>
          <p14:tracePt t="282233" x="6340475" y="5367338"/>
          <p14:tracePt t="282250" x="6340475" y="5348288"/>
          <p14:tracePt t="282266" x="6330950" y="5340350"/>
          <p14:tracePt t="282283" x="6323013" y="5330825"/>
          <p14:tracePt t="282300" x="6313488" y="5322888"/>
          <p14:tracePt t="282316" x="6303963" y="5322888"/>
          <p14:tracePt t="282333" x="6296025" y="5313363"/>
          <p14:tracePt t="282350" x="6286500" y="5313363"/>
          <p14:tracePt t="282383" x="6276975" y="5313363"/>
          <p14:tracePt t="282400" x="6269038" y="5313363"/>
          <p14:tracePt t="282416" x="6259513" y="5313363"/>
          <p14:tracePt t="282433" x="6251575" y="5313363"/>
          <p14:tracePt t="282451" x="6242050" y="5313363"/>
          <p14:tracePt t="282466" x="6232525" y="5313363"/>
          <p14:tracePt t="282485" x="6224588" y="5313363"/>
          <p14:tracePt t="282499" x="6215063" y="5313363"/>
          <p14:tracePt t="282520" x="6197600" y="5313363"/>
          <p14:tracePt t="282533" x="6188075" y="5313363"/>
          <p14:tracePt t="282550" x="6161088" y="5313363"/>
          <p14:tracePt t="282566" x="6126163" y="5313363"/>
          <p14:tracePt t="282583" x="6081713" y="5313363"/>
          <p14:tracePt t="282599" x="6062663" y="5313363"/>
          <p14:tracePt t="282616" x="6037263" y="5313363"/>
          <p14:tracePt t="282632" x="6027738" y="5313363"/>
          <p14:tracePt t="282649" x="6010275" y="5313363"/>
          <p14:tracePt t="282666" x="6000750" y="5313363"/>
          <p14:tracePt t="282682" x="5991225" y="5322888"/>
          <p14:tracePt t="282699" x="5983288" y="5322888"/>
          <p14:tracePt t="282732" x="5973763" y="5322888"/>
          <p14:tracePt t="282778" x="5965825" y="5322888"/>
          <p14:tracePt t="282868" x="5956300" y="5322888"/>
          <p14:tracePt t="282888" x="5946775" y="5322888"/>
          <p14:tracePt t="282929" x="5938838" y="5322888"/>
          <p14:tracePt t="282950" x="5929313" y="5322888"/>
          <p14:tracePt t="282963" x="5911850" y="5322888"/>
          <p14:tracePt t="282972" x="5902325" y="5322888"/>
          <p14:tracePt t="282985" x="5884863" y="5322888"/>
          <p14:tracePt t="283000" x="5848350" y="5322888"/>
          <p14:tracePt t="283017" x="5795963" y="5322888"/>
          <p14:tracePt t="283033" x="5751513" y="5330825"/>
          <p14:tracePt t="283050" x="5715000" y="5330825"/>
          <p14:tracePt t="283066" x="5661025" y="5330825"/>
          <p14:tracePt t="283083" x="5634038" y="5330825"/>
          <p14:tracePt t="283100" x="5599113" y="5330825"/>
          <p14:tracePt t="283116" x="5581650" y="5330825"/>
          <p14:tracePt t="283133" x="5554663" y="5330825"/>
          <p14:tracePt t="283150" x="5537200" y="5330825"/>
          <p14:tracePt t="283167" x="5518150" y="5330825"/>
          <p14:tracePt t="283183" x="5510213" y="5330825"/>
          <p14:tracePt t="283200" x="5500688" y="5330825"/>
          <p14:tracePt t="283216" x="5491163" y="5330825"/>
          <p14:tracePt t="283244" x="5483225" y="5330825"/>
          <p14:tracePt t="283558" x="5473700" y="5340350"/>
          <p14:tracePt t="283578" x="5465763" y="5340350"/>
          <p14:tracePt t="283584" x="5456238" y="5348288"/>
          <p14:tracePt t="283599" x="5429250" y="5357813"/>
          <p14:tracePt t="283616" x="5384800" y="5375275"/>
          <p14:tracePt t="283632" x="5340350" y="5394325"/>
          <p14:tracePt t="283649" x="5322888" y="5394325"/>
          <p14:tracePt t="283666" x="5303838" y="5402263"/>
          <p14:tracePt t="283682" x="5303838" y="5411788"/>
          <p14:tracePt t="283699" x="5286375" y="5411788"/>
          <p14:tracePt t="283790" x="5286375" y="5402263"/>
          <p14:tracePt t="283816" x="5295900" y="5394325"/>
          <p14:tracePt t="283850" x="5303838" y="5384800"/>
          <p14:tracePt t="283879" x="5313363" y="5384800"/>
          <p14:tracePt t="283887" x="5313363" y="5375275"/>
          <p14:tracePt t="283900" x="5313363" y="5367338"/>
          <p14:tracePt t="283916" x="5322888" y="5367338"/>
          <p14:tracePt t="283940" x="5340350" y="5357813"/>
          <p14:tracePt t="283967" x="5348288" y="5348288"/>
          <p14:tracePt t="283983" x="5357813" y="5348288"/>
          <p14:tracePt t="284000" x="5375275" y="5340350"/>
          <p14:tracePt t="284016" x="5384800" y="5340350"/>
          <p14:tracePt t="284033" x="5394325" y="5330825"/>
          <p14:tracePt t="284049" x="5402263" y="5330825"/>
          <p14:tracePt t="284066" x="5411788" y="5330825"/>
          <p14:tracePt t="284099" x="5419725" y="5330825"/>
          <p14:tracePt t="284317" x="5429250" y="5330825"/>
          <p14:tracePt t="284344" x="5438775" y="5330825"/>
          <p14:tracePt t="284364" x="5446713" y="5330825"/>
          <p14:tracePt t="284385" x="5456238" y="5330825"/>
          <p14:tracePt t="284399" x="5465763" y="5330825"/>
          <p14:tracePt t="284407" x="5473700" y="5330825"/>
          <p14:tracePt t="284416" x="5483225" y="5330825"/>
          <p14:tracePt t="284433" x="5518150" y="5330825"/>
          <p14:tracePt t="284450" x="5562600" y="5330825"/>
          <p14:tracePt t="284466" x="5634038" y="5330825"/>
          <p14:tracePt t="284483" x="5680075" y="5330825"/>
          <p14:tracePt t="284500" x="5732463" y="5330825"/>
          <p14:tracePt t="284516" x="5768975" y="5330825"/>
          <p14:tracePt t="284534" x="5803900" y="5330825"/>
          <p14:tracePt t="284550" x="5840413" y="5330825"/>
          <p14:tracePt t="284566" x="5857875" y="5330825"/>
          <p14:tracePt t="284583" x="5902325" y="5330825"/>
          <p14:tracePt t="284599" x="5919788" y="5330825"/>
          <p14:tracePt t="284616" x="5946775" y="5330825"/>
          <p14:tracePt t="284632" x="5965825" y="5330825"/>
          <p14:tracePt t="284649" x="5991225" y="5330825"/>
          <p14:tracePt t="284666" x="6010275" y="5330825"/>
          <p14:tracePt t="284682" x="6037263" y="5330825"/>
          <p14:tracePt t="284699" x="6054725" y="5340350"/>
          <p14:tracePt t="284716" x="6072188" y="5340350"/>
          <p14:tracePt t="284732" x="6089650" y="5340350"/>
          <p14:tracePt t="284766" x="6108700" y="5340350"/>
          <p14:tracePt t="284782" x="6116638" y="5340350"/>
          <p14:tracePt t="284799" x="6126163" y="5340350"/>
          <p14:tracePt t="284816" x="6134100" y="5340350"/>
          <p14:tracePt t="284833" x="6143625" y="5340350"/>
          <p14:tracePt t="284866" x="6153150" y="5340350"/>
          <p14:tracePt t="284891" x="6161088" y="5340350"/>
          <p14:tracePt t="285383" x="6170613" y="5340350"/>
          <p14:tracePt t="285390" x="6180138" y="5340350"/>
          <p14:tracePt t="285399" x="6188075" y="5340350"/>
          <p14:tracePt t="285416" x="6232525" y="5340350"/>
          <p14:tracePt t="285433" x="6251575" y="5340350"/>
          <p14:tracePt t="285450" x="6276975" y="5340350"/>
          <p14:tracePt t="285466" x="6303963" y="5340350"/>
          <p14:tracePt t="285484" x="6323013" y="5340350"/>
          <p14:tracePt t="285500" x="6330950" y="5340350"/>
          <p14:tracePt t="285533" x="6348413" y="5340350"/>
          <p14:tracePt t="285785" x="6340475" y="5340350"/>
          <p14:tracePt t="285805" x="6330950" y="5340350"/>
          <p14:tracePt t="285819" x="6323013" y="5340350"/>
          <p14:tracePt t="285833" x="6313488" y="5340350"/>
          <p14:tracePt t="285846" x="6303963" y="5340350"/>
          <p14:tracePt t="285861" x="6296025" y="5340350"/>
          <p14:tracePt t="285882" x="6286500" y="5340350"/>
          <p14:tracePt t="285909" x="6276975" y="5340350"/>
          <p14:tracePt t="285923" x="6276975" y="5330825"/>
          <p14:tracePt t="285940" x="6276975" y="5322888"/>
          <p14:tracePt t="285970" x="6276975" y="5313363"/>
          <p14:tracePt t="285998" x="6276975" y="5303838"/>
          <p14:tracePt t="286005" x="6269038" y="5303838"/>
          <p14:tracePt t="286019" x="6259513" y="5303838"/>
          <p14:tracePt t="286053" x="6251575" y="5303838"/>
          <p14:tracePt t="286067" x="6242050" y="5303838"/>
          <p14:tracePt t="286081" x="6232525" y="5303838"/>
          <p14:tracePt t="286088" x="6224588" y="5303838"/>
          <p14:tracePt t="286099" x="6215063" y="5303838"/>
          <p14:tracePt t="286116" x="6197600" y="5303838"/>
          <p14:tracePt t="286134" x="6180138" y="5303838"/>
          <p14:tracePt t="286150" x="6170613" y="5303838"/>
          <p14:tracePt t="286166" x="6161088" y="5303838"/>
          <p14:tracePt t="286183" x="6153150" y="5303838"/>
          <p14:tracePt t="286210" x="6143625" y="5303838"/>
          <p14:tracePt t="286237" x="6134100" y="5303838"/>
          <p14:tracePt t="286251" x="6126163" y="5303838"/>
          <p14:tracePt t="286299" x="6116638" y="5303838"/>
          <p14:tracePt t="286312" x="6108700" y="5303838"/>
          <p14:tracePt t="286321" x="6099175" y="5303838"/>
          <p14:tracePt t="286333" x="6062663" y="5295900"/>
          <p14:tracePt t="286350" x="6037263" y="5286375"/>
          <p14:tracePt t="286366" x="6000750" y="5286375"/>
          <p14:tracePt t="286383" x="5973763" y="5276850"/>
          <p14:tracePt t="286387" x="5956300" y="5268913"/>
          <p14:tracePt t="286401" x="5938838" y="5268913"/>
          <p14:tracePt t="286416" x="5911850" y="5268913"/>
          <p14:tracePt t="286434" x="5857875" y="5268913"/>
          <p14:tracePt t="286450" x="5795963" y="5268913"/>
          <p14:tracePt t="286466" x="5715000" y="5268913"/>
          <p14:tracePt t="286483" x="5626100" y="5276850"/>
          <p14:tracePt t="286499" x="5589588" y="5286375"/>
          <p14:tracePt t="286516" x="5545138" y="5286375"/>
          <p14:tracePt t="286533" x="5518150" y="5295900"/>
          <p14:tracePt t="286550" x="5483225" y="5303838"/>
          <p14:tracePt t="286566" x="5465763" y="5303838"/>
          <p14:tracePt t="286583" x="5446713" y="5303838"/>
          <p14:tracePt t="286599" x="5429250" y="5303838"/>
          <p14:tracePt t="286616" x="5419725" y="5303838"/>
          <p14:tracePt t="286632" x="5411788" y="5303838"/>
          <p14:tracePt t="286649" x="5402263" y="5303838"/>
          <p14:tracePt t="286762" x="5402263" y="5313363"/>
          <p14:tracePt t="286789" x="5402263" y="5322888"/>
          <p14:tracePt t="286858" x="5402263" y="5330825"/>
          <p14:tracePt t="286893" x="5411788" y="5330825"/>
          <p14:tracePt t="286907" x="5419725" y="5330825"/>
          <p14:tracePt t="286975" x="5429250" y="5330825"/>
          <p14:tracePt t="287017" x="5438775" y="5330825"/>
          <p14:tracePt t="287051" x="5446713" y="5330825"/>
          <p14:tracePt t="287064" x="5456238" y="5330825"/>
          <p14:tracePt t="287098" x="5465763" y="5330825"/>
          <p14:tracePt t="287112" x="5465763" y="5340350"/>
          <p14:tracePt t="287119" x="5473700" y="5340350"/>
          <p14:tracePt t="287133" x="5483225" y="5340350"/>
          <p14:tracePt t="287149" x="5491163" y="5340350"/>
          <p14:tracePt t="287166" x="5500688" y="5348288"/>
          <p14:tracePt t="287183" x="5518150" y="5348288"/>
          <p14:tracePt t="287200" x="5562600" y="5357813"/>
          <p14:tracePt t="287216" x="5616575" y="5367338"/>
          <p14:tracePt t="287234" x="5697538" y="5384800"/>
          <p14:tracePt t="287250" x="5724525" y="5384800"/>
          <p14:tracePt t="287266" x="5759450" y="5394325"/>
          <p14:tracePt t="287283" x="5786438" y="5394325"/>
          <p14:tracePt t="287299" x="5803900" y="5394325"/>
          <p14:tracePt t="287316" x="5830888" y="5394325"/>
          <p14:tracePt t="287333" x="5848350" y="5384800"/>
          <p14:tracePt t="287351" x="5875338" y="5375275"/>
          <p14:tracePt t="287366" x="5902325" y="5367338"/>
          <p14:tracePt t="287384" x="5929313" y="5348288"/>
          <p14:tracePt t="287400" x="5946775" y="5340350"/>
          <p14:tracePt t="287417" x="5973763" y="5330825"/>
          <p14:tracePt t="287433" x="6018213" y="5313363"/>
          <p14:tracePt t="287450" x="6054725" y="5303838"/>
          <p14:tracePt t="287466" x="6089650" y="5295900"/>
          <p14:tracePt t="287483" x="6108700" y="5295900"/>
          <p14:tracePt t="287500" x="6116638" y="5295900"/>
          <p14:tracePt t="287516" x="6126163" y="5295900"/>
          <p14:tracePt t="287549" x="6134100" y="5295900"/>
          <p14:tracePt t="287566" x="6143625" y="5295900"/>
          <p14:tracePt t="287596" x="6153150" y="5295900"/>
          <p14:tracePt t="287698" x="6161088" y="5295900"/>
          <p14:tracePt t="287843" x="6153150" y="5295900"/>
          <p14:tracePt t="287877" x="6143625" y="5295900"/>
          <p14:tracePt t="287898" x="6134100" y="5295900"/>
          <p14:tracePt t="287928" x="6126163" y="5295900"/>
          <p14:tracePt t="287940" x="6116638" y="5303838"/>
          <p14:tracePt t="287966" x="6099175" y="5313363"/>
          <p14:tracePt t="287983" x="6089650" y="5313363"/>
          <p14:tracePt t="288000" x="6081713" y="5313363"/>
          <p14:tracePt t="288016" x="6062663" y="5313363"/>
          <p14:tracePt t="288034" x="6054725" y="5313363"/>
          <p14:tracePt t="288049" x="6045200" y="5313363"/>
          <p14:tracePt t="288068" x="6027738" y="5313363"/>
          <p14:tracePt t="288083" x="6010275" y="5322888"/>
          <p14:tracePt t="288100" x="6000750" y="5322888"/>
          <p14:tracePt t="288116" x="5991225" y="5322888"/>
          <p14:tracePt t="288133" x="5983288" y="5322888"/>
          <p14:tracePt t="288150" x="5973763" y="5322888"/>
          <p14:tracePt t="288183" x="5965825" y="5322888"/>
          <p14:tracePt t="288199" x="5956300" y="5330825"/>
          <p14:tracePt t="288216" x="5946775" y="5330825"/>
          <p14:tracePt t="288246" x="5938838" y="5330825"/>
          <p14:tracePt t="288260" x="5929313" y="5330825"/>
          <p14:tracePt t="288281" x="5919788" y="5340350"/>
          <p14:tracePt t="288294" x="5911850" y="5340350"/>
          <p14:tracePt t="288308" x="5902325" y="5340350"/>
          <p14:tracePt t="288329" x="5894388" y="5340350"/>
          <p14:tracePt t="288337" x="5884863" y="5340350"/>
          <p14:tracePt t="288349" x="5875338" y="5340350"/>
          <p14:tracePt t="288369" x="5867400" y="5340350"/>
          <p14:tracePt t="288403" x="5857875" y="5340350"/>
          <p14:tracePt t="288418" x="5848350" y="5340350"/>
          <p14:tracePt t="288451" x="5840413" y="5340350"/>
          <p14:tracePt t="288486" x="5830888" y="5340350"/>
          <p14:tracePt t="288506" x="5822950" y="5340350"/>
          <p14:tracePt t="288513" x="5813425" y="5340350"/>
          <p14:tracePt t="288527" x="5803900" y="5330825"/>
          <p14:tracePt t="288540" x="5786438" y="5322888"/>
          <p14:tracePt t="288549" x="5768975" y="5322888"/>
          <p14:tracePt t="288566" x="5715000" y="5322888"/>
          <p14:tracePt t="288582" x="5661025" y="5322888"/>
          <p14:tracePt t="288599" x="5634038" y="5322888"/>
          <p14:tracePt t="288616" x="5599113" y="5322888"/>
          <p14:tracePt t="288632" x="5581650" y="5322888"/>
          <p14:tracePt t="288649" x="5554663" y="5322888"/>
          <p14:tracePt t="288666" x="5537200" y="5322888"/>
          <p14:tracePt t="288682" x="5510213" y="5322888"/>
          <p14:tracePt t="288699" x="5500688" y="5322888"/>
          <p14:tracePt t="288716" x="5491163" y="5322888"/>
          <p14:tracePt t="288732" x="5483225" y="5322888"/>
          <p14:tracePt t="288749" x="5473700" y="5322888"/>
          <p14:tracePt t="288991" x="5465763" y="5322888"/>
          <p14:tracePt t="289005" x="5456238" y="5322888"/>
          <p14:tracePt t="289033" x="5446713" y="5322888"/>
          <p14:tracePt t="289053" x="5438775" y="5322888"/>
          <p14:tracePt t="289087" x="5429250" y="5322888"/>
          <p14:tracePt t="289101" x="5419725" y="5322888"/>
          <p14:tracePt t="289149" x="5419725" y="5313363"/>
          <p14:tracePt t="289217" x="5419725" y="5303838"/>
          <p14:tracePt t="289293" x="5419725" y="5295900"/>
          <p14:tracePt t="289402" x="5429250" y="5295900"/>
          <p14:tracePt t="289422" x="5429250" y="5286375"/>
          <p14:tracePt t="289435" x="5438775" y="5286375"/>
          <p14:tracePt t="289450" x="5438775" y="5276850"/>
          <p14:tracePt t="289458" x="5446713" y="5276850"/>
          <p14:tracePt t="289491" x="5456238" y="5276850"/>
          <p14:tracePt t="289499" x="5465763" y="5276850"/>
          <p14:tracePt t="289530" x="5473700" y="5276850"/>
          <p14:tracePt t="289557" x="5483225" y="5276850"/>
          <p14:tracePt t="289577" x="5491163" y="5276850"/>
          <p14:tracePt t="289584" x="5500688" y="5276850"/>
          <p14:tracePt t="289618" x="5510213" y="5276850"/>
          <p14:tracePt t="289646" x="5518150" y="5276850"/>
          <p14:tracePt t="289659" x="5527675" y="5276850"/>
          <p14:tracePt t="289680" x="5537200" y="5276850"/>
          <p14:tracePt t="289694" x="5545138" y="5276850"/>
          <p14:tracePt t="289707" x="5554663" y="5276850"/>
          <p14:tracePt t="289728" x="5562600" y="5276850"/>
          <p14:tracePt t="289734" x="5572125" y="5276850"/>
          <p14:tracePt t="289742" x="5581650" y="5276850"/>
          <p14:tracePt t="289749" x="5589588" y="5276850"/>
          <p14:tracePt t="289766" x="5616575" y="5276850"/>
          <p14:tracePt t="289782" x="5688013" y="5276850"/>
          <p14:tracePt t="289799" x="5715000" y="5286375"/>
          <p14:tracePt t="289816" x="5751513" y="5286375"/>
          <p14:tracePt t="289833" x="5768975" y="5286375"/>
          <p14:tracePt t="289850" x="5786438" y="5286375"/>
          <p14:tracePt t="289866" x="5813425" y="5286375"/>
          <p14:tracePt t="289883" x="5830888" y="5286375"/>
          <p14:tracePt t="289887" x="5840413" y="5286375"/>
          <p14:tracePt t="289899" x="5848350" y="5286375"/>
          <p14:tracePt t="289916" x="5867400" y="5295900"/>
          <p14:tracePt t="289935" x="5884863" y="5295900"/>
          <p14:tracePt t="289950" x="5894388" y="5295900"/>
          <p14:tracePt t="289967" x="5902325" y="5295900"/>
          <p14:tracePt t="289983" x="5929313" y="5303838"/>
          <p14:tracePt t="290000" x="5938838" y="5303838"/>
          <p14:tracePt t="290016" x="5965825" y="5313363"/>
          <p14:tracePt t="290033" x="5983288" y="5313363"/>
          <p14:tracePt t="290050" x="6010275" y="5313363"/>
          <p14:tracePt t="290066" x="6027738" y="5313363"/>
          <p14:tracePt t="290084" x="6037263" y="5313363"/>
          <p14:tracePt t="290099" x="6054725" y="5313363"/>
          <p14:tracePt t="290116" x="6072188" y="5313363"/>
          <p14:tracePt t="290133" x="6081713" y="5313363"/>
          <p14:tracePt t="290150" x="6089650" y="5313363"/>
          <p14:tracePt t="290166" x="6099175" y="5313363"/>
          <p14:tracePt t="290183" x="6108700" y="5313363"/>
          <p14:tracePt t="290200" x="6116638" y="5313363"/>
          <p14:tracePt t="290221" x="6126163" y="5313363"/>
          <p14:tracePt t="290249" x="6134100" y="5313363"/>
          <p14:tracePt t="290276" x="6143625" y="5313363"/>
          <p14:tracePt t="290290" x="6153150" y="5313363"/>
          <p14:tracePt t="290338" x="6153150" y="5322888"/>
          <p14:tracePt t="290365" x="6143625" y="5322888"/>
          <p14:tracePt t="290392" x="6134100" y="5322888"/>
          <p14:tracePt t="290400" x="6134100" y="5313363"/>
          <p14:tracePt t="290416" x="6126163" y="5313363"/>
          <p14:tracePt t="290433" x="6108700" y="5303838"/>
          <p14:tracePt t="290450" x="6099175" y="5303838"/>
          <p14:tracePt t="290467" x="6072188" y="5295900"/>
          <p14:tracePt t="290483" x="6062663" y="5295900"/>
          <p14:tracePt t="290501" x="6037263" y="5286375"/>
          <p14:tracePt t="290516" x="6027738" y="5286375"/>
          <p14:tracePt t="290533" x="6018213" y="5286375"/>
          <p14:tracePt t="290550" x="6000750" y="5286375"/>
          <p14:tracePt t="290566" x="5983288" y="5286375"/>
          <p14:tracePt t="290583" x="5965825" y="5286375"/>
          <p14:tracePt t="290599" x="5946775" y="5286375"/>
          <p14:tracePt t="290616" x="5929313" y="5286375"/>
          <p14:tracePt t="290632" x="5911850" y="5286375"/>
          <p14:tracePt t="290649" x="5902325" y="5286375"/>
          <p14:tracePt t="290666" x="5884863" y="5286375"/>
          <p14:tracePt t="290699" x="5857875" y="5286375"/>
          <p14:tracePt t="290716" x="5848350" y="5286375"/>
          <p14:tracePt t="290732" x="5768975" y="5286375"/>
          <p14:tracePt t="290749" x="5705475" y="5295900"/>
          <p14:tracePt t="290766" x="5643563" y="5295900"/>
          <p14:tracePt t="290782" x="5572125" y="5303838"/>
          <p14:tracePt t="290799" x="5545138" y="5303838"/>
          <p14:tracePt t="290816" x="5500688" y="5313363"/>
          <p14:tracePt t="290832" x="5473700" y="5322888"/>
          <p14:tracePt t="290849" x="5411788" y="5322888"/>
          <p14:tracePt t="290866" x="5367338" y="5330825"/>
          <p14:tracePt t="290883" x="5330825" y="5340350"/>
          <p14:tracePt t="290899" x="5303838" y="5340350"/>
          <p14:tracePt t="290918" x="5286375" y="5340350"/>
          <p14:tracePt t="290933" x="5276850" y="5340350"/>
          <p14:tracePt t="290949" x="5268913" y="5340350"/>
          <p14:tracePt t="291083" x="5276850" y="5340350"/>
          <p14:tracePt t="291096" x="5286375" y="5340350"/>
          <p14:tracePt t="291131" x="5286375" y="5348288"/>
          <p14:tracePt t="291144" x="5295900" y="5348288"/>
          <p14:tracePt t="291165" x="5295900" y="5357813"/>
          <p14:tracePt t="291172" x="5303838" y="5357813"/>
          <p14:tracePt t="291192" x="5322888" y="5357813"/>
          <p14:tracePt t="291206" x="5330825" y="5357813"/>
          <p14:tracePt t="291216" x="5340350" y="5357813"/>
          <p14:tracePt t="291233" x="5367338" y="5357813"/>
          <p14:tracePt t="291250" x="5384800" y="5357813"/>
          <p14:tracePt t="291266" x="5394325" y="5357813"/>
          <p14:tracePt t="291283" x="5411788" y="5357813"/>
          <p14:tracePt t="291300" x="5419725" y="5357813"/>
          <p14:tracePt t="291316" x="5438775" y="5357813"/>
          <p14:tracePt t="291333" x="5446713" y="5357813"/>
          <p14:tracePt t="291349" x="5473700" y="5357813"/>
          <p14:tracePt t="291366" x="5491163" y="5357813"/>
          <p14:tracePt t="291383" x="5599113" y="5357813"/>
          <p14:tracePt t="291400" x="5705475" y="5357813"/>
          <p14:tracePt t="291417" x="5848350" y="5357813"/>
          <p14:tracePt t="291433" x="5938838" y="5357813"/>
          <p14:tracePt t="291450" x="6010275" y="5357813"/>
          <p14:tracePt t="291466" x="6081713" y="5375275"/>
          <p14:tracePt t="291484" x="6108700" y="5375275"/>
          <p14:tracePt t="291500" x="6143625" y="5384800"/>
          <p14:tracePt t="291516" x="6161088" y="5384800"/>
          <p14:tracePt t="291533" x="6180138" y="5384800"/>
          <p14:tracePt t="291566" x="6188075" y="5384800"/>
          <p14:tracePt t="291582" x="6197600" y="5384800"/>
          <p14:tracePt t="291600" x="6205538" y="5384800"/>
          <p14:tracePt t="292231" x="6197600" y="5384800"/>
          <p14:tracePt t="292285" x="6197600" y="5375275"/>
          <p14:tracePt t="292334" x="6188075" y="5375275"/>
          <p14:tracePt t="292354" x="6188075" y="5367338"/>
          <p14:tracePt t="292382" x="6188075" y="5357813"/>
          <p14:tracePt t="292430" x="6188075" y="5348288"/>
          <p14:tracePt t="292463" x="6188075" y="5340350"/>
          <p14:tracePt t="292511" x="6188075" y="5330825"/>
          <p14:tracePt t="292525" x="6197600" y="5322888"/>
          <p14:tracePt t="292534" x="6205538" y="5322888"/>
          <p14:tracePt t="292551" x="6215063" y="5322888"/>
          <p14:tracePt t="292566" x="6224588" y="5322888"/>
          <p14:tracePt t="292583" x="6232525" y="5313363"/>
          <p14:tracePt t="292599" x="6242050" y="5313363"/>
          <p14:tracePt t="292619" x="6251575" y="5313363"/>
          <p14:tracePt t="292646" x="6259513" y="5313363"/>
          <p14:tracePt t="292776" x="6269038" y="5313363"/>
          <p14:tracePt t="292824" x="6269038" y="5322888"/>
          <p14:tracePt t="292851" x="6276975" y="5330825"/>
          <p14:tracePt t="292899" x="6286500" y="5330825"/>
          <p14:tracePt t="292905" x="6286500" y="5340350"/>
          <p14:tracePt t="292942" x="6296025" y="5340350"/>
          <p14:tracePt t="292963" x="6303963" y="5348288"/>
          <p14:tracePt t="292976" x="6313488" y="5348288"/>
          <p14:tracePt t="292984" x="6323013" y="5348288"/>
          <p14:tracePt t="293000" x="6330950" y="5357813"/>
          <p14:tracePt t="293016" x="6348413" y="5357813"/>
          <p14:tracePt t="293033" x="6357938" y="5357813"/>
          <p14:tracePt t="293050" x="6375400" y="5357813"/>
          <p14:tracePt t="293066" x="6384925" y="5357813"/>
          <p14:tracePt t="293084" x="6402388" y="5357813"/>
          <p14:tracePt t="293116" x="6411913" y="5357813"/>
          <p14:tracePt t="293133" x="6429375" y="5357813"/>
          <p14:tracePt t="293149" x="6438900" y="5357813"/>
          <p14:tracePt t="293166" x="6473825" y="5357813"/>
          <p14:tracePt t="293183" x="6500813" y="5357813"/>
          <p14:tracePt t="293200" x="6537325" y="5357813"/>
          <p14:tracePt t="293216" x="6562725" y="5357813"/>
          <p14:tracePt t="293234" x="6589713" y="5357813"/>
          <p14:tracePt t="293250" x="6608763" y="5357813"/>
          <p14:tracePt t="293266" x="6616700" y="5357813"/>
          <p14:tracePt t="293283" x="6634163" y="5357813"/>
          <p14:tracePt t="293316" x="6643688" y="5357813"/>
          <p14:tracePt t="293359" x="6653213" y="5357813"/>
          <p14:tracePt t="293374" x="6661150" y="5357813"/>
          <p14:tracePt t="293393" x="6670675" y="5357813"/>
          <p14:tracePt t="293400" x="6680200" y="5357813"/>
          <p14:tracePt t="293413" x="6688138" y="5357813"/>
          <p14:tracePt t="293421" x="6697663" y="5357813"/>
          <p14:tracePt t="293434" x="6705600" y="5357813"/>
          <p14:tracePt t="293450" x="6715125" y="5357813"/>
          <p14:tracePt t="293467" x="6724650" y="5367338"/>
          <p14:tracePt t="293483" x="6732588" y="5367338"/>
          <p14:tracePt t="293499" x="6732588" y="5375275"/>
          <p14:tracePt t="293516" x="6742113" y="5375275"/>
          <p14:tracePt t="293533" x="6742113" y="5384800"/>
          <p14:tracePt t="293637" x="6742113" y="5375275"/>
          <p14:tracePt t="294001" x="6769100" y="5375275"/>
          <p14:tracePt t="294008" x="6786563" y="5367338"/>
          <p14:tracePt t="294016" x="6804025" y="5357813"/>
          <p14:tracePt t="294034" x="6840538" y="5340350"/>
          <p14:tracePt t="294050" x="6858000" y="5330825"/>
          <p14:tracePt t="294066" x="6867525" y="5330825"/>
          <p14:tracePt t="294083" x="6894513" y="5322888"/>
          <p14:tracePt t="294116" x="6911975" y="5313363"/>
          <p14:tracePt t="294133" x="6919913" y="5303838"/>
          <p14:tracePt t="294150" x="6929438" y="5303838"/>
          <p14:tracePt t="294166" x="6929438" y="5295900"/>
          <p14:tracePt t="294200" x="6938963" y="5295900"/>
          <p14:tracePt t="294472" x="6938963" y="5303838"/>
          <p14:tracePt t="294493" x="6938963" y="5313363"/>
          <p14:tracePt t="294547" x="6946900" y="5313363"/>
          <p14:tracePt t="294555" x="6956425" y="5313363"/>
          <p14:tracePt t="294567" x="6965950" y="5313363"/>
          <p14:tracePt t="294582" x="6983413" y="5313363"/>
          <p14:tracePt t="294599" x="7027863" y="5313363"/>
          <p14:tracePt t="294616" x="7089775" y="5313363"/>
          <p14:tracePt t="294632" x="7134225" y="5313363"/>
          <p14:tracePt t="294649" x="7188200" y="5313363"/>
          <p14:tracePt t="294666" x="7215188" y="5313363"/>
          <p14:tracePt t="294682" x="7242175" y="5313363"/>
          <p14:tracePt t="294699" x="7259638" y="5313363"/>
          <p14:tracePt t="294716" x="7286625" y="5313363"/>
          <p14:tracePt t="294732" x="7296150" y="5313363"/>
          <p14:tracePt t="294749" x="7313613" y="5313363"/>
          <p14:tracePt t="294766" x="7331075" y="5313363"/>
          <p14:tracePt t="294782" x="7340600" y="5313363"/>
          <p14:tracePt t="294799" x="7348538" y="5303838"/>
          <p14:tracePt t="294816" x="7367588" y="5303838"/>
          <p14:tracePt t="294832" x="7375525" y="5303838"/>
          <p14:tracePt t="294849" x="7394575" y="5303838"/>
          <p14:tracePt t="294866" x="7402513" y="5303838"/>
          <p14:tracePt t="294883" x="7419975" y="5303838"/>
          <p14:tracePt t="294899" x="7429500" y="5303838"/>
          <p14:tracePt t="294918" x="7439025" y="5303838"/>
          <p14:tracePt t="294944" x="7446963" y="5303838"/>
          <p14:tracePt t="294985" x="7456488" y="5303838"/>
          <p14:tracePt t="295121" x="7466013" y="5303838"/>
          <p14:tracePt t="295135" x="7473950" y="5313363"/>
          <p14:tracePt t="295149" x="7483475" y="5313363"/>
          <p14:tracePt t="295158" x="7491413" y="5313363"/>
          <p14:tracePt t="295166" x="7500938" y="5322888"/>
          <p14:tracePt t="295183" x="7527925" y="5330825"/>
          <p14:tracePt t="295200" x="7554913" y="5330825"/>
          <p14:tracePt t="295216" x="7572375" y="5330825"/>
          <p14:tracePt t="295233" x="7589838" y="5330825"/>
          <p14:tracePt t="295250" x="7608888" y="5330825"/>
          <p14:tracePt t="295266" x="7616825" y="5340350"/>
          <p14:tracePt t="295284" x="7626350" y="5340350"/>
          <p14:tracePt t="295316" x="7634288" y="5348288"/>
          <p14:tracePt t="296345" x="7626350" y="5348288"/>
          <p14:tracePt t="296400" x="7616825" y="5348288"/>
          <p14:tracePt t="296495" x="7608888" y="5348288"/>
          <p14:tracePt t="296583" x="7599363" y="5348288"/>
          <p14:tracePt t="296616" x="7589838" y="5348288"/>
          <p14:tracePt t="296637" x="7581900" y="5348288"/>
          <p14:tracePt t="296664" x="7572375" y="5348288"/>
          <p14:tracePt t="296685" x="7562850" y="5348288"/>
          <p14:tracePt t="296705" x="7554913" y="5348288"/>
          <p14:tracePt t="296719" x="7545388" y="5348288"/>
          <p14:tracePt t="296726" x="7537450" y="5348288"/>
          <p14:tracePt t="296739" x="7527925" y="5348288"/>
          <p14:tracePt t="296760" x="7518400" y="5348288"/>
          <p14:tracePt t="296775" x="7510463" y="5348288"/>
          <p14:tracePt t="296782" x="7500938" y="5348288"/>
          <p14:tracePt t="296799" x="7491413" y="5348288"/>
          <p14:tracePt t="296822" x="7483475" y="5348288"/>
          <p14:tracePt t="296832" x="7483475" y="5357813"/>
          <p14:tracePt t="296856" x="7473950" y="5357813"/>
          <p14:tracePt t="296870" x="7466013" y="5357813"/>
          <p14:tracePt t="296897" x="7456488" y="5357813"/>
          <p14:tracePt t="296967" x="7446963" y="5357813"/>
          <p14:tracePt t="297363" x="7439025" y="5357813"/>
          <p14:tracePt t="297370" x="7429500" y="5357813"/>
          <p14:tracePt t="297383" x="7419975" y="5367338"/>
          <p14:tracePt t="297400" x="7412038" y="5367338"/>
          <p14:tracePt t="297417" x="7385050" y="5375275"/>
          <p14:tracePt t="297433" x="7313613" y="5375275"/>
          <p14:tracePt t="297451" x="7108825" y="5384800"/>
          <p14:tracePt t="297466" x="6973888" y="5429250"/>
          <p14:tracePt t="297483" x="6867525" y="5456238"/>
          <p14:tracePt t="297499" x="6715125" y="5518150"/>
          <p14:tracePt t="297516" x="6599238" y="5562600"/>
          <p14:tracePt t="297533" x="6545263" y="5581650"/>
          <p14:tracePt t="297742" x="6402388" y="5653088"/>
          <p14:tracePt t="297750" x="5688013" y="5946775"/>
          <p14:tracePt t="297755" x="4867275" y="6224588"/>
          <p14:tracePt t="297766" x="4697413" y="6286500"/>
          <p14:tracePt t="297782" x="4616450" y="6313488"/>
          <p14:tracePt t="297800" x="4598988" y="6323013"/>
          <p14:tracePt t="297816" x="4589463" y="6323013"/>
          <p14:tracePt t="297834" x="4572000" y="6323013"/>
          <p14:tracePt t="297849" x="4572000" y="6330950"/>
          <p14:tracePt t="297867" x="4554538" y="6330950"/>
          <p14:tracePt t="297883" x="4537075" y="6340475"/>
          <p14:tracePt t="297899" x="4518025" y="6348413"/>
          <p14:tracePt t="297903" x="4510088" y="6348413"/>
          <p14:tracePt t="297917" x="4500563" y="6348413"/>
          <p14:tracePt t="297935" x="4483100" y="6357938"/>
          <p14:tracePt t="297949" x="4465638" y="6367463"/>
          <p14:tracePt t="297966" x="4456113" y="6367463"/>
          <p14:tracePt t="297984" x="4438650" y="6375400"/>
          <p14:tracePt t="297999" x="4429125" y="6375400"/>
          <p14:tracePt t="298016" x="4429125" y="6384925"/>
          <p14:tracePt t="298033" x="4419600" y="6384925"/>
          <p14:tracePt t="298101" x="4429125" y="6384925"/>
          <p14:tracePt t="298108" x="4429125" y="6375400"/>
          <p14:tracePt t="298122" x="4438650" y="6375400"/>
          <p14:tracePt t="298134" x="4446588" y="6357938"/>
          <p14:tracePt t="298149" x="4456113" y="6348413"/>
          <p14:tracePt t="298166" x="4473575" y="6340475"/>
          <p14:tracePt t="298183" x="4500563" y="6323013"/>
          <p14:tracePt t="298200" x="4554538" y="6296025"/>
          <p14:tracePt t="298217" x="4724400" y="6251575"/>
          <p14:tracePt t="298233" x="4813300" y="6232525"/>
          <p14:tracePt t="298250" x="4867275" y="6224588"/>
          <p14:tracePt t="298266" x="4884738" y="6215063"/>
          <p14:tracePt t="298283" x="4911725" y="6215063"/>
          <p14:tracePt t="298300" x="4956175" y="6197600"/>
          <p14:tracePt t="298316" x="4991100" y="6188075"/>
          <p14:tracePt t="298333" x="5072063" y="6153150"/>
          <p14:tracePt t="298350" x="5108575" y="6134100"/>
          <p14:tracePt t="298367" x="5153025" y="6126163"/>
          <p14:tracePt t="298383" x="5170488" y="6116638"/>
          <p14:tracePt t="298401" x="5197475" y="6099175"/>
          <p14:tracePt t="298416" x="5224463" y="6081713"/>
          <p14:tracePt t="298433" x="5241925" y="6054725"/>
          <p14:tracePt t="298449" x="5303838" y="6018213"/>
          <p14:tracePt t="298466" x="5330825" y="6000750"/>
          <p14:tracePt t="298483" x="5357813" y="5973763"/>
          <p14:tracePt t="298500" x="5375275" y="5956300"/>
          <p14:tracePt t="298517" x="5402263" y="5946775"/>
          <p14:tracePt t="298533" x="5419725" y="5929313"/>
          <p14:tracePt t="298549" x="5438775" y="5919788"/>
          <p14:tracePt t="298566" x="5483225" y="5902325"/>
          <p14:tracePt t="298582" x="5510213" y="5894388"/>
          <p14:tracePt t="298599" x="5527675" y="5884863"/>
          <p14:tracePt t="298616" x="5545138" y="5875338"/>
          <p14:tracePt t="298632" x="5554663" y="5867400"/>
          <p14:tracePt t="298649" x="5562600" y="5867400"/>
          <p14:tracePt t="298666" x="5572125" y="5857875"/>
          <p14:tracePt t="298682" x="5581650" y="5857875"/>
          <p14:tracePt t="298699" x="5589588" y="5848350"/>
          <p14:tracePt t="298716" x="5599113" y="5848350"/>
          <p14:tracePt t="298732" x="5608638" y="5840413"/>
          <p14:tracePt t="298766" x="5616575" y="5840413"/>
          <p14:tracePt t="298783" x="5626100" y="5840413"/>
          <p14:tracePt t="298838" x="5634038" y="5840413"/>
          <p14:tracePt t="298880" x="5643563" y="5840413"/>
          <p14:tracePt t="298935" x="5653088" y="5840413"/>
          <p14:tracePt t="298962" x="5661025" y="5840413"/>
          <p14:tracePt t="298976" x="5661025" y="5830888"/>
          <p14:tracePt t="298983" x="5670550" y="5830888"/>
          <p14:tracePt t="299000" x="5680075" y="5830888"/>
          <p14:tracePt t="299016" x="5688013" y="5822950"/>
          <p14:tracePt t="299033" x="5697538" y="5822950"/>
          <p14:tracePt t="299050" x="5715000" y="5822950"/>
          <p14:tracePt t="299066" x="5724525" y="5822950"/>
          <p14:tracePt t="299084" x="5732463" y="5822950"/>
          <p14:tracePt t="299100" x="5741988" y="5822950"/>
          <p14:tracePt t="299116" x="5751513" y="5822950"/>
          <p14:tracePt t="299133" x="5759450" y="5822950"/>
          <p14:tracePt t="299150" x="5768975" y="5822950"/>
          <p14:tracePt t="299168" x="5776913" y="5822950"/>
          <p14:tracePt t="299183" x="5786438" y="5822950"/>
          <p14:tracePt t="299201" x="5803900" y="5822950"/>
          <p14:tracePt t="299216" x="5822950" y="5822950"/>
          <p14:tracePt t="299233" x="5840413" y="5822950"/>
          <p14:tracePt t="299250" x="5875338" y="5822950"/>
          <p14:tracePt t="299266" x="5902325" y="5822950"/>
          <p14:tracePt t="299283" x="5929313" y="5822950"/>
          <p14:tracePt t="299300" x="5946775" y="5822950"/>
          <p14:tracePt t="299317" x="5973763" y="5830888"/>
          <p14:tracePt t="299333" x="5991225" y="5830888"/>
          <p14:tracePt t="299351" x="6010275" y="5840413"/>
          <p14:tracePt t="299366" x="6037263" y="5840413"/>
          <p14:tracePt t="299383" x="6054725" y="5840413"/>
          <p14:tracePt t="299399" x="6081713" y="5840413"/>
          <p14:tracePt t="299416" x="6099175" y="5840413"/>
          <p14:tracePt t="299433" x="6126163" y="5840413"/>
          <p14:tracePt t="299450" x="6134100" y="5840413"/>
          <p14:tracePt t="299467" x="6153150" y="5840413"/>
          <p14:tracePt t="299483" x="6161088" y="5840413"/>
          <p14:tracePt t="299500" x="6180138" y="5840413"/>
          <p14:tracePt t="299516" x="6188075" y="5840413"/>
          <p14:tracePt t="299533" x="6197600" y="5840413"/>
          <p14:tracePt t="299549" x="6215063" y="5840413"/>
          <p14:tracePt t="299582" x="6224588" y="5840413"/>
          <p14:tracePt t="299599" x="6232525" y="5840413"/>
          <p14:tracePt t="299637" x="6224588" y="5840413"/>
          <p14:tracePt t="299657" x="6215063" y="5840413"/>
          <p14:tracePt t="299664" x="6205538" y="5840413"/>
          <p14:tracePt t="299678" x="6197600" y="5840413"/>
          <p14:tracePt t="299692" x="6188075" y="5840413"/>
          <p14:tracePt t="299699" x="6180138" y="5840413"/>
          <p14:tracePt t="299716" x="6170613" y="5840413"/>
          <p14:tracePt t="299732" x="6143625" y="5840413"/>
          <p14:tracePt t="299749" x="6134100" y="5840413"/>
          <p14:tracePt t="299766" x="6116638" y="5840413"/>
          <p14:tracePt t="299782" x="6099175" y="5840413"/>
          <p14:tracePt t="299799" x="6081713" y="5840413"/>
          <p14:tracePt t="299816" x="6062663" y="5840413"/>
          <p14:tracePt t="299833" x="6054725" y="5840413"/>
          <p14:tracePt t="299850" x="6045200" y="5840413"/>
          <p14:tracePt t="299866" x="6027738" y="5840413"/>
          <p14:tracePt t="299884" x="6000750" y="5840413"/>
          <p14:tracePt t="299900" x="5991225" y="5840413"/>
          <p14:tracePt t="299916" x="5965825" y="5840413"/>
          <p14:tracePt t="299933" x="5919788" y="5840413"/>
          <p14:tracePt t="299950" x="5875338" y="5840413"/>
          <p14:tracePt t="299966" x="5813425" y="5840413"/>
          <p14:tracePt t="299983" x="5786438" y="5840413"/>
          <p14:tracePt t="300000" x="5751513" y="5840413"/>
          <p14:tracePt t="300016" x="5724525" y="5840413"/>
          <p14:tracePt t="300034" x="5705475" y="5840413"/>
          <p14:tracePt t="300050" x="5697538" y="5840413"/>
          <p14:tracePt t="300083" x="5688013" y="5840413"/>
          <p14:tracePt t="300138" x="5688013" y="5830888"/>
          <p14:tracePt t="300234" x="5697538" y="5830888"/>
          <p14:tracePt t="300254" x="5705475" y="5830888"/>
          <p14:tracePt t="300261" x="5715000" y="5830888"/>
          <p14:tracePt t="300268" x="5724525" y="5830888"/>
          <p14:tracePt t="300283" x="5732463" y="5830888"/>
          <p14:tracePt t="300301" x="5768975" y="5830888"/>
          <p14:tracePt t="300316" x="5776913" y="5830888"/>
          <p14:tracePt t="300333" x="5803900" y="5830888"/>
          <p14:tracePt t="300350" x="5840413" y="5830888"/>
          <p14:tracePt t="300366" x="5857875" y="5830888"/>
          <p14:tracePt t="300383" x="5884863" y="5830888"/>
          <p14:tracePt t="300400" x="5902325" y="5830888"/>
          <p14:tracePt t="300403" x="5919788" y="5830888"/>
          <p14:tracePt t="300417" x="5929313" y="5830888"/>
          <p14:tracePt t="300433" x="5946775" y="5830888"/>
          <p14:tracePt t="300450" x="5956300" y="5830888"/>
          <p14:tracePt t="300466" x="5965825" y="5830888"/>
          <p14:tracePt t="300483" x="5973763" y="5830888"/>
          <p14:tracePt t="300500" x="6000750" y="5830888"/>
          <p14:tracePt t="300516" x="6010275" y="5830888"/>
          <p14:tracePt t="300534" x="6045200" y="5830888"/>
          <p14:tracePt t="300550" x="6062663" y="5830888"/>
          <p14:tracePt t="300566" x="6072188" y="5840413"/>
          <p14:tracePt t="300583" x="6089650" y="5840413"/>
          <p14:tracePt t="300599" x="6108700" y="5840413"/>
          <p14:tracePt t="300616" x="6126163" y="5840413"/>
          <p14:tracePt t="300632" x="6134100" y="5840413"/>
          <p14:tracePt t="300649" x="6143625" y="5840413"/>
          <p14:tracePt t="300744" x="6134100" y="5840413"/>
          <p14:tracePt t="300765" x="6126163" y="5840413"/>
          <p14:tracePt t="300773" x="6116638" y="5840413"/>
          <p14:tracePt t="300786" x="6108700" y="5840413"/>
          <p14:tracePt t="300801" x="6099175" y="5840413"/>
          <p14:tracePt t="300816" x="6081713" y="5840413"/>
          <p14:tracePt t="300834" x="6062663" y="5840413"/>
          <p14:tracePt t="300850" x="6054725" y="5840413"/>
          <p14:tracePt t="300866" x="6037263" y="5840413"/>
          <p14:tracePt t="300883" x="6018213" y="5840413"/>
          <p14:tracePt t="300916" x="5991225" y="5840413"/>
          <p14:tracePt t="300933" x="5983288" y="5840413"/>
          <p14:tracePt t="300950" x="5956300" y="5848350"/>
          <p14:tracePt t="300966" x="5946775" y="5848350"/>
          <p14:tracePt t="300984" x="5902325" y="5848350"/>
          <p14:tracePt t="301000" x="5875338" y="5848350"/>
          <p14:tracePt t="301016" x="5848350" y="5848350"/>
          <p14:tracePt t="301033" x="5822950" y="5848350"/>
          <p14:tracePt t="301050" x="5813425" y="5848350"/>
          <p14:tracePt t="301067" x="5795963" y="5848350"/>
          <p14:tracePt t="301083" x="5786438" y="5848350"/>
          <p14:tracePt t="301307" x="5795963" y="5848350"/>
          <p14:tracePt t="301320" x="5803900" y="5848350"/>
          <p14:tracePt t="301335" x="5813425" y="5848350"/>
          <p14:tracePt t="301342" x="5822950" y="5848350"/>
          <p14:tracePt t="301349" x="5830888" y="5848350"/>
          <p14:tracePt t="301367" x="5857875" y="5848350"/>
          <p14:tracePt t="301383" x="5875338" y="5848350"/>
          <p14:tracePt t="301400" x="5894388" y="5848350"/>
          <p14:tracePt t="301404" x="5902325" y="5848350"/>
          <p14:tracePt t="301416" x="5911850" y="5848350"/>
          <p14:tracePt t="301433" x="5929313" y="5848350"/>
          <p14:tracePt t="301449" x="5946775" y="5840413"/>
          <p14:tracePt t="301466" x="5956300" y="5830888"/>
          <p14:tracePt t="301483" x="5965825" y="5830888"/>
          <p14:tracePt t="301500" x="5973763" y="5830888"/>
          <p14:tracePt t="301517" x="5983288" y="5830888"/>
          <p14:tracePt t="301533" x="5991225" y="5830888"/>
          <p14:tracePt t="301549" x="6000750" y="5830888"/>
          <p14:tracePt t="301572" x="6010275" y="5830888"/>
          <p14:tracePt t="301606" x="6018213" y="5830888"/>
          <p14:tracePt t="301633" x="6027738" y="5830888"/>
          <p14:tracePt t="301646" x="6037263" y="5830888"/>
          <p14:tracePt t="301660" x="6045200" y="5830888"/>
          <p14:tracePt t="301680" x="6054725" y="5830888"/>
          <p14:tracePt t="301694" x="6062663" y="5830888"/>
          <p14:tracePt t="301702" x="6072188" y="5830888"/>
          <p14:tracePt t="301715" x="6081713" y="5830888"/>
          <p14:tracePt t="301732" x="6089650" y="5840413"/>
          <p14:tracePt t="301749" x="6126163" y="5840413"/>
          <p14:tracePt t="301766" x="6134100" y="5848350"/>
          <p14:tracePt t="301783" x="6143625" y="5848350"/>
          <p14:tracePt t="301799" x="6161088" y="5848350"/>
          <p14:tracePt t="301833" x="6170613" y="5848350"/>
          <p14:tracePt t="301850" x="6180138" y="5848350"/>
          <p14:tracePt t="303410" x="6170613" y="5848350"/>
          <p14:tracePt t="303424" x="6153150" y="5848350"/>
          <p14:tracePt t="303438" x="6143625" y="5840413"/>
          <p14:tracePt t="303451" x="6134100" y="5830888"/>
          <p14:tracePt t="303458" x="6126163" y="5830888"/>
          <p14:tracePt t="303471" x="6116638" y="5830888"/>
          <p14:tracePt t="303499" x="6108700" y="5830888"/>
          <p14:tracePt t="303941" x="6116638" y="5830888"/>
          <p14:tracePt t="303966" x="6126163" y="5830888"/>
          <p14:tracePt t="303979" x="6134100" y="5830888"/>
          <p14:tracePt t="303993" x="6143625" y="5830888"/>
          <p14:tracePt t="304006" x="6153150" y="5830888"/>
          <p14:tracePt t="304027" x="6161088" y="5830888"/>
          <p14:tracePt t="304035" x="6170613" y="5830888"/>
          <p14:tracePt t="304049" x="6180138" y="5840413"/>
          <p14:tracePt t="304083" x="6188075" y="5840413"/>
          <p14:tracePt t="304100" x="6188075" y="5848350"/>
          <p14:tracePt t="304116" x="6205538" y="5848350"/>
          <p14:tracePt t="304150" x="6215063" y="5848350"/>
          <p14:tracePt t="304170" x="6224588" y="5848350"/>
          <p14:tracePt t="304185" x="6242050" y="5848350"/>
          <p14:tracePt t="304200" x="6286500" y="5848350"/>
          <p14:tracePt t="304217" x="6340475" y="5848350"/>
          <p14:tracePt t="304233" x="6375400" y="5848350"/>
          <p14:tracePt t="304250" x="6402388" y="5857875"/>
          <p14:tracePt t="304266" x="6429375" y="5857875"/>
          <p14:tracePt t="304283" x="6446838" y="5857875"/>
          <p14:tracePt t="304299" x="6456363" y="5857875"/>
          <p14:tracePt t="304316" x="6465888" y="5857875"/>
          <p14:tracePt t="304334" x="6473825" y="5857875"/>
          <p14:tracePt t="304349" x="6473825" y="5867400"/>
          <p14:tracePt t="304390" x="6473825" y="5875338"/>
          <p14:tracePt t="304457" x="6465888" y="5875338"/>
          <p14:tracePt t="304471" x="6465888" y="5867400"/>
          <p14:tracePt t="304478" x="6456363" y="5867400"/>
          <p14:tracePt t="304492" x="6456363" y="5857875"/>
          <p14:tracePt t="304505" x="6446838" y="5857875"/>
          <p14:tracePt t="304519" x="6438900" y="5857875"/>
          <p14:tracePt t="304533" x="6429375" y="5857875"/>
          <p14:tracePt t="304550" x="6419850" y="5857875"/>
          <p14:tracePt t="304566" x="6411913" y="5857875"/>
          <p14:tracePt t="304582" x="6402388" y="5857875"/>
          <p14:tracePt t="304599" x="6384925" y="5857875"/>
          <p14:tracePt t="304616" x="6375400" y="5857875"/>
          <p14:tracePt t="304632" x="6367463" y="5857875"/>
          <p14:tracePt t="304649" x="6348413" y="5857875"/>
          <p14:tracePt t="304666" x="6340475" y="5857875"/>
          <p14:tracePt t="304682" x="6330950" y="5857875"/>
          <p14:tracePt t="304699" x="6323013" y="5857875"/>
          <p14:tracePt t="304716" x="6313488" y="5857875"/>
          <p14:tracePt t="304732" x="6303963" y="5857875"/>
          <p14:tracePt t="304749" x="6296025" y="5857875"/>
          <p14:tracePt t="304766" x="6286500" y="5857875"/>
          <p14:tracePt t="304782" x="6276975" y="5857875"/>
          <p14:tracePt t="304799" x="6269038" y="5857875"/>
          <p14:tracePt t="304833" x="6251575" y="5857875"/>
          <p14:tracePt t="304850" x="6251575" y="5867400"/>
          <p14:tracePt t="304866" x="6232525" y="5867400"/>
          <p14:tracePt t="304883" x="6224588" y="5867400"/>
          <p14:tracePt t="304901" x="6215063" y="5875338"/>
          <p14:tracePt t="304916" x="6205538" y="5875338"/>
          <p14:tracePt t="304933" x="6197600" y="5875338"/>
          <p14:tracePt t="304950" x="6188075" y="5884863"/>
          <p14:tracePt t="304983" x="6180138" y="5902325"/>
          <p14:tracePt t="305016" x="6170613" y="5911850"/>
          <p14:tracePt t="305033" x="6161088" y="5911850"/>
          <p14:tracePt t="305050" x="6161088" y="5919788"/>
          <p14:tracePt t="305775" x="6161088" y="5911850"/>
          <p14:tracePt t="305811" x="6161088" y="5902325"/>
          <p14:tracePt t="305824" x="6161088" y="5894388"/>
          <p14:tracePt t="305920" x="6161088" y="5884863"/>
          <p14:tracePt t="306365" x="6170613" y="5875338"/>
          <p14:tracePt t="306400" x="6180138" y="5867400"/>
          <p14:tracePt t="306412" x="6180138" y="5857875"/>
          <p14:tracePt t="306433" x="6188075" y="5857875"/>
          <p14:tracePt t="306447" x="6188075" y="5848350"/>
          <p14:tracePt t="306460" x="6197600" y="5848350"/>
          <p14:tracePt t="306481" x="6205538" y="5848350"/>
          <p14:tracePt t="306494" x="6205538" y="5840413"/>
          <p14:tracePt t="306508" x="6215063" y="5840413"/>
          <p14:tracePt t="306528" x="6224588" y="5840413"/>
          <p14:tracePt t="306549" x="6224588" y="5830888"/>
          <p14:tracePt t="306556" x="6232525" y="5830888"/>
          <p14:tracePt t="306566" x="6242050" y="5830888"/>
          <p14:tracePt t="306582" x="6251575" y="5822950"/>
          <p14:tracePt t="306599" x="6259513" y="5822950"/>
          <p14:tracePt t="306616" x="6286500" y="5813425"/>
          <p14:tracePt t="306632" x="6296025" y="5813425"/>
          <p14:tracePt t="306649" x="6313488" y="5803900"/>
          <p14:tracePt t="306666" x="6323013" y="5803900"/>
          <p14:tracePt t="306682" x="6330950" y="5795963"/>
          <p14:tracePt t="306699" x="6348413" y="5786438"/>
          <p14:tracePt t="306716" x="6357938" y="5786438"/>
          <p14:tracePt t="306732" x="6367463" y="5776913"/>
          <p14:tracePt t="306749" x="6375400" y="5776913"/>
          <p14:tracePt t="306766" x="6394450" y="5759450"/>
          <p14:tracePt t="306782" x="6394450" y="5751513"/>
          <p14:tracePt t="306801" x="6402388" y="5741988"/>
          <p14:tracePt t="306816" x="6402388" y="5732463"/>
          <p14:tracePt t="306833" x="6419850" y="5715000"/>
          <p14:tracePt t="306850" x="6438900" y="5688013"/>
          <p14:tracePt t="306866" x="6446838" y="5670550"/>
          <p14:tracePt t="306883" x="6456363" y="5643563"/>
          <p14:tracePt t="306900" x="6465888" y="5634038"/>
          <p14:tracePt t="306903" x="6473825" y="5626100"/>
          <p14:tracePt t="306917" x="6473825" y="5616575"/>
          <p14:tracePt t="306933" x="6473825" y="5608638"/>
          <p14:tracePt t="306950" x="6491288" y="5608638"/>
          <p14:tracePt t="306966" x="6500813" y="5581650"/>
          <p14:tracePt t="306983" x="6527800" y="5572125"/>
          <p14:tracePt t="307000" x="6572250" y="5545138"/>
          <p14:tracePt t="307016" x="6608763" y="5527675"/>
          <p14:tracePt t="307033" x="6653213" y="5500688"/>
          <p14:tracePt t="307050" x="6661150" y="5491163"/>
          <p14:tracePt t="307068" x="6697663" y="5465763"/>
          <p14:tracePt t="307083" x="6715125" y="5438775"/>
          <p14:tracePt t="307100" x="6732588" y="5419725"/>
          <p14:tracePt t="307116" x="6751638" y="5402263"/>
          <p14:tracePt t="307133" x="6759575" y="5384800"/>
          <p14:tracePt t="307150" x="6759575" y="5375275"/>
          <p14:tracePt t="307166" x="6769100" y="5375275"/>
          <p14:tracePt t="307184" x="6777038" y="5367338"/>
          <p14:tracePt t="307219" x="6777038" y="5357813"/>
          <p14:tracePt t="307827" x="6769100" y="5357813"/>
          <p14:tracePt t="307848" x="6759575" y="5357813"/>
          <p14:tracePt t="307896" x="6751638" y="5357813"/>
          <p14:tracePt t="307930" x="6742113" y="5357813"/>
          <p14:tracePt t="307945" x="6742113" y="5367338"/>
          <p14:tracePt t="307978" x="6732588" y="5367338"/>
          <p14:tracePt t="308026" x="6724650" y="5367338"/>
          <p14:tracePt t="308721" x="6724650" y="5375275"/>
          <p14:tracePt t="308769" x="6715125" y="5375275"/>
          <p14:tracePt t="308804" x="6705600" y="5375275"/>
          <p14:tracePt t="308817" x="6697663" y="5384800"/>
          <p14:tracePt t="308831" x="6688138" y="5394325"/>
          <p14:tracePt t="308839" x="6680200" y="5394325"/>
          <p14:tracePt t="308859" x="6670675" y="5394325"/>
          <p14:tracePt t="308873" x="6661150" y="5394325"/>
          <p14:tracePt t="308907" x="6653213" y="5394325"/>
          <p14:tracePt t="308929" x="6643688" y="5394325"/>
          <p14:tracePt t="308955" x="6634163" y="5394325"/>
          <p14:tracePt t="308996" x="6626225" y="5394325"/>
          <p14:tracePt t="309037" x="6616700" y="5394325"/>
          <p14:tracePt t="309058" x="6608763" y="5394325"/>
          <p14:tracePt t="309085" x="6599238" y="5394325"/>
          <p14:tracePt t="309119" x="6589713" y="5394325"/>
          <p14:tracePt t="309153" x="6581775" y="5394325"/>
          <p14:tracePt t="309168" x="6572250" y="5394325"/>
          <p14:tracePt t="309201" x="6562725" y="5394325"/>
          <p14:tracePt t="309215" x="6554788" y="5394325"/>
          <p14:tracePt t="309249" x="6545263" y="5394325"/>
          <p14:tracePt t="309263" x="6537325" y="5394325"/>
          <p14:tracePt t="309297" x="6527800" y="5394325"/>
          <p14:tracePt t="309324" x="6518275" y="5394325"/>
          <p14:tracePt t="309352" x="6510338" y="5394325"/>
          <p14:tracePt t="309359" x="6500813" y="5394325"/>
          <p14:tracePt t="309372" x="6491288" y="5394325"/>
          <p14:tracePt t="309386" x="6473825" y="5394325"/>
          <p14:tracePt t="309400" x="6456363" y="5394325"/>
          <p14:tracePt t="309416" x="6429375" y="5394325"/>
          <p14:tracePt t="309433" x="6402388" y="5394325"/>
          <p14:tracePt t="309450" x="6348413" y="5384800"/>
          <p14:tracePt t="309468" x="6303963" y="5384800"/>
          <p14:tracePt t="309483" x="6276975" y="5384800"/>
          <p14:tracePt t="309501" x="6259513" y="5384800"/>
          <p14:tracePt t="309516" x="6224588" y="5384800"/>
          <p14:tracePt t="309533" x="6205538" y="5375275"/>
          <p14:tracePt t="309549" x="6188075" y="5375275"/>
          <p14:tracePt t="309566" x="6170613" y="5375275"/>
          <p14:tracePt t="309582" x="6161088" y="5367338"/>
          <p14:tracePt t="309599" x="6143625" y="5367338"/>
          <p14:tracePt t="309616" x="6126163" y="5367338"/>
          <p14:tracePt t="309632" x="6108700" y="5357813"/>
          <p14:tracePt t="309649" x="6099175" y="5357813"/>
          <p14:tracePt t="309666" x="6081713" y="5357813"/>
          <p14:tracePt t="309682" x="6062663" y="5357813"/>
          <p14:tracePt t="309699" x="6045200" y="5357813"/>
          <p14:tracePt t="309732" x="6037263" y="5357813"/>
          <p14:tracePt t="309753" x="6037263" y="5348288"/>
          <p14:tracePt t="309767" x="6037263" y="5340350"/>
          <p14:tracePt t="309782" x="6054725" y="5340350"/>
          <p14:tracePt t="309799" x="6062663" y="5340350"/>
          <p14:tracePt t="309816" x="6081713" y="5330825"/>
          <p14:tracePt t="309832" x="6089650" y="5322888"/>
          <p14:tracePt t="309849" x="6108700" y="5322888"/>
          <p14:tracePt t="309866" x="6116638" y="5313363"/>
          <p14:tracePt t="309883" x="6126163" y="5303838"/>
          <p14:tracePt t="309899" x="6134100" y="5303838"/>
          <p14:tracePt t="309916" x="6143625" y="5295900"/>
          <p14:tracePt t="309932" x="6161088" y="5295900"/>
          <p14:tracePt t="309966" x="6170613" y="5295900"/>
          <p14:tracePt t="309994" x="6180138" y="5286375"/>
          <p14:tracePt t="310029" x="6188075" y="5286375"/>
          <p14:tracePt t="310042" x="6197600" y="5286375"/>
          <p14:tracePt t="310070" x="6205538" y="5286375"/>
          <p14:tracePt t="310083" x="6215063" y="5286375"/>
          <p14:tracePt t="310097" x="6224588" y="5286375"/>
          <p14:tracePt t="310105" x="6232525" y="5286375"/>
          <p14:tracePt t="310116" x="6259513" y="5286375"/>
          <p14:tracePt t="310133" x="6296025" y="5295900"/>
          <p14:tracePt t="310150" x="6340475" y="5313363"/>
          <p14:tracePt t="310166" x="6394450" y="5313363"/>
          <p14:tracePt t="310183" x="6429375" y="5322888"/>
          <p14:tracePt t="310200" x="6465888" y="5330825"/>
          <p14:tracePt t="310216" x="6473825" y="5330825"/>
          <p14:tracePt t="310233" x="6500813" y="5340350"/>
          <p14:tracePt t="310250" x="6518275" y="5340350"/>
          <p14:tracePt t="310267" x="6545263" y="5340350"/>
          <p14:tracePt t="310283" x="6554788" y="5340350"/>
          <p14:tracePt t="310301" x="6581775" y="5340350"/>
          <p14:tracePt t="310317" x="6589713" y="5340350"/>
          <p14:tracePt t="310333" x="6608763" y="5348288"/>
          <p14:tracePt t="310350" x="6634163" y="5348288"/>
          <p14:tracePt t="310366" x="6653213" y="5348288"/>
          <p14:tracePt t="310383" x="6680200" y="5348288"/>
          <p14:tracePt t="310400" x="6705600" y="5348288"/>
          <p14:tracePt t="310404" x="6705600" y="5357813"/>
          <p14:tracePt t="310417" x="6724650" y="5357813"/>
          <p14:tracePt t="310433" x="6732588" y="5357813"/>
          <p14:tracePt t="310450" x="6742113" y="5357813"/>
          <p14:tracePt t="310473" x="6751638" y="5357813"/>
          <p14:tracePt t="310494" x="6759575" y="5357813"/>
          <p14:tracePt t="310621" x="6759575" y="5367338"/>
          <p14:tracePt t="310703" x="6759575" y="5375275"/>
          <p14:tracePt t="311006" x="6751638" y="5367338"/>
          <p14:tracePt t="311013" x="6742113" y="5367338"/>
          <p14:tracePt t="311022" x="6742113" y="5357813"/>
          <p14:tracePt t="311033" x="6715125" y="5357813"/>
          <p14:tracePt t="311049" x="6688138" y="5348288"/>
          <p14:tracePt t="311066" x="6653213" y="5340350"/>
          <p14:tracePt t="311083" x="6626225" y="5340350"/>
          <p14:tracePt t="311101" x="6581775" y="5340350"/>
          <p14:tracePt t="311116" x="6562725" y="5340350"/>
          <p14:tracePt t="311134" x="6527800" y="5330825"/>
          <p14:tracePt t="311150" x="6456363" y="5330825"/>
          <p14:tracePt t="311166" x="6384925" y="5330825"/>
          <p14:tracePt t="311183" x="6251575" y="5330825"/>
          <p14:tracePt t="311200" x="6188075" y="5330825"/>
          <p14:tracePt t="311217" x="6126163" y="5330825"/>
          <p14:tracePt t="311233" x="6072188" y="5330825"/>
          <p14:tracePt t="311251" x="5956300" y="5340350"/>
          <p14:tracePt t="311266" x="5786438" y="5357813"/>
          <p14:tracePt t="311283" x="5697538" y="5367338"/>
          <p14:tracePt t="311300" x="5626100" y="5375275"/>
          <p14:tracePt t="311316" x="5599113" y="5375275"/>
          <p14:tracePt t="311333" x="5562600" y="5384800"/>
          <p14:tracePt t="311350" x="5537200" y="5394325"/>
          <p14:tracePt t="311367" x="5518150" y="5394325"/>
          <p14:tracePt t="311383" x="5491163" y="5394325"/>
          <p14:tracePt t="311400" x="5473700" y="5394325"/>
          <p14:tracePt t="311416" x="5456238" y="5394325"/>
          <p14:tracePt t="311433" x="5438775" y="5394325"/>
          <p14:tracePt t="311450" x="5429250" y="5394325"/>
          <p14:tracePt t="311466" x="5419725" y="5394325"/>
          <p14:tracePt t="311483" x="5411788" y="5394325"/>
          <p14:tracePt t="311517" x="5402263" y="5394325"/>
          <p14:tracePt t="311539" x="5394325" y="5394325"/>
          <p14:tracePt t="311553" x="5394325" y="5384800"/>
          <p14:tracePt t="311613" x="5402263" y="5384800"/>
          <p14:tracePt t="311640" x="5411788" y="5384800"/>
          <p14:tracePt t="311681" x="5419725" y="5384800"/>
          <p14:tracePt t="311701" x="5429250" y="5384800"/>
          <p14:tracePt t="311742" x="5438775" y="5384800"/>
          <p14:tracePt t="312161" x="5446713" y="5384800"/>
          <p14:tracePt t="312455" x="5446713" y="5394325"/>
          <p14:tracePt t="314349" x="5446713" y="5384800"/>
          <p14:tracePt t="314356" x="5456238" y="5384800"/>
          <p14:tracePt t="314383" x="5456238" y="5375275"/>
          <p14:tracePt t="314404" x="5465763" y="5375275"/>
          <p14:tracePt t="314417" x="5465763" y="5367338"/>
          <p14:tracePt t="314437" x="5465763" y="5357813"/>
          <p14:tracePt t="314451" x="5465763" y="5348288"/>
          <p14:tracePt t="314471" x="5473700" y="5348288"/>
          <p14:tracePt t="314485" x="5473700" y="5340350"/>
          <p14:tracePt t="314834" x="5473700" y="5330825"/>
          <p14:tracePt t="314854" x="5483225" y="5322888"/>
          <p14:tracePt t="314862" x="5483225" y="5313363"/>
          <p14:tracePt t="314882" x="5491163" y="5303838"/>
          <p14:tracePt t="314895" x="5491163" y="5295900"/>
          <p14:tracePt t="314903" x="5500688" y="5295900"/>
          <p14:tracePt t="314916" x="5500688" y="5276850"/>
          <p14:tracePt t="314949" x="5510213" y="5259388"/>
          <p14:tracePt t="314966" x="5510213" y="5251450"/>
          <p14:tracePt t="314983" x="5510213" y="5241925"/>
          <p14:tracePt t="314999" x="5510213" y="5232400"/>
          <p14:tracePt t="315017" x="5510213" y="5214938"/>
          <p14:tracePt t="315033" x="5510213" y="5205413"/>
          <p14:tracePt t="315050" x="5518150" y="5197475"/>
          <p14:tracePt t="315066" x="5518150" y="5187950"/>
          <p14:tracePt t="315100" x="5518150" y="5170488"/>
          <p14:tracePt t="315116" x="5527675" y="5160963"/>
          <p14:tracePt t="315133" x="5537200" y="5153025"/>
          <p14:tracePt t="315167" x="5537200" y="5143500"/>
          <p14:tracePt t="315196" x="5537200" y="5133975"/>
          <p14:tracePt t="315210" x="5537200" y="5126038"/>
          <p14:tracePt t="315237" x="5537200" y="5116513"/>
          <p14:tracePt t="315264" x="5537200" y="5108575"/>
          <p14:tracePt t="315279" x="5537200" y="5099050"/>
          <p14:tracePt t="315286" x="5537200" y="5089525"/>
          <p14:tracePt t="315305" x="5537200" y="5081588"/>
          <p14:tracePt t="315319" x="5537200" y="5072063"/>
          <p14:tracePt t="315346" x="5537200" y="5062538"/>
          <p14:tracePt t="315360" x="5537200" y="5054600"/>
          <p14:tracePt t="315470" x="5527675" y="5054600"/>
          <p14:tracePt t="315879" x="5527675" y="5062538"/>
          <p14:tracePt t="316091" x="5527675" y="5072063"/>
          <p14:tracePt t="316215" x="5537200" y="5072063"/>
          <p14:tracePt t="316705" x="5537200" y="5081588"/>
          <p14:tracePt t="316843" x="5545138" y="5081588"/>
          <p14:tracePt t="316877" x="5554663" y="5081588"/>
          <p14:tracePt t="316912" x="5562600" y="5081588"/>
          <p14:tracePt t="316925" x="5572125" y="5081588"/>
          <p14:tracePt t="316940" x="5581650" y="5081588"/>
          <p14:tracePt t="316959" x="5589588" y="5081588"/>
          <p14:tracePt t="316967" x="5608638" y="5081588"/>
          <p14:tracePt t="316983" x="5626100" y="5081588"/>
          <p14:tracePt t="317000" x="5697538" y="5081588"/>
          <p14:tracePt t="317016" x="5751513" y="5081588"/>
          <p14:tracePt t="317034" x="5813425" y="5062538"/>
          <p14:tracePt t="317050" x="5857875" y="5054600"/>
          <p14:tracePt t="317066" x="5911850" y="5045075"/>
          <p14:tracePt t="317083" x="6010275" y="5037138"/>
          <p14:tracePt t="317100" x="6143625" y="5027613"/>
          <p14:tracePt t="317116" x="6276975" y="5027613"/>
          <p14:tracePt t="317133" x="6348413" y="5027613"/>
          <p14:tracePt t="317150" x="6473825" y="5027613"/>
          <p14:tracePt t="317166" x="6554788" y="5027613"/>
          <p14:tracePt t="317184" x="6688138" y="5045075"/>
          <p14:tracePt t="317200" x="6751638" y="5054600"/>
          <p14:tracePt t="317216" x="6777038" y="5062538"/>
          <p14:tracePt t="317233" x="6804025" y="5072063"/>
          <p14:tracePt t="317250" x="6823075" y="5072063"/>
          <p14:tracePt t="317266" x="6831013" y="5072063"/>
          <p14:tracePt t="317283" x="6840538" y="5081588"/>
          <p14:tracePt t="317300" x="6848475" y="5089525"/>
          <p14:tracePt t="317333" x="6858000" y="5099050"/>
          <p14:tracePt t="317350" x="6867525" y="5099050"/>
          <p14:tracePt t="317425" x="6867525" y="5108575"/>
          <p14:tracePt t="317459" x="6867525" y="5116513"/>
          <p14:tracePt t="317473" x="6867525" y="5126038"/>
          <p14:tracePt t="317500" x="6867525" y="5133975"/>
          <p14:tracePt t="317534" x="6867525" y="5143500"/>
          <p14:tracePt t="317568" x="6867525" y="5153025"/>
          <p14:tracePt t="317587" x="6867525" y="5160963"/>
          <p14:tracePt t="317978" x="6867525" y="5153025"/>
          <p14:tracePt t="318094" x="6875463" y="5153025"/>
          <p14:tracePt t="318101" x="6875463" y="5143500"/>
          <p14:tracePt t="318169" x="6884988" y="5143500"/>
          <p14:tracePt t="318196" x="6894513" y="5143500"/>
          <p14:tracePt t="318218" x="6902450" y="5143500"/>
          <p14:tracePt t="318244" x="6911975" y="5143500"/>
          <p14:tracePt t="318279" x="6919913" y="5143500"/>
          <p14:tracePt t="318571" x="6929438" y="5143500"/>
          <p14:tracePt t="318585" x="6938963" y="5143500"/>
          <p14:tracePt t="318612" x="6946900" y="5143500"/>
          <p14:tracePt t="318619" x="6946900" y="5153025"/>
          <p14:tracePt t="318639" x="6946900" y="5160963"/>
          <p14:tracePt t="318647" x="6956425" y="5160963"/>
          <p14:tracePt t="318673" x="6956425" y="5170488"/>
          <p14:tracePt t="318763" x="6956425" y="5180013"/>
          <p14:tracePt t="319031" x="6956425" y="5187950"/>
          <p14:tracePt t="319052" x="6956425" y="5197475"/>
          <p14:tracePt t="319072" x="6956425" y="5205413"/>
          <p14:tracePt t="319099" x="6956425" y="5214938"/>
          <p14:tracePt t="319119" x="6946900" y="5224463"/>
          <p14:tracePt t="319140" x="6946900" y="5232400"/>
          <p14:tracePt t="319188" x="6946900" y="5241925"/>
          <p14:tracePt t="319236" x="6956425" y="5241925"/>
          <p14:tracePt t="319257" x="6965950" y="5241925"/>
          <p14:tracePt t="319264" x="6973888" y="5241925"/>
          <p14:tracePt t="319271" x="6983413" y="5241925"/>
          <p14:tracePt t="319283" x="7000875" y="5251450"/>
          <p14:tracePt t="319300" x="7027863" y="5259388"/>
          <p14:tracePt t="319317" x="7062788" y="5259388"/>
          <p14:tracePt t="319333" x="7089775" y="5268913"/>
          <p14:tracePt t="319351" x="7126288" y="5286375"/>
          <p14:tracePt t="319366" x="7161213" y="5295900"/>
          <p14:tracePt t="319383" x="7188200" y="5303838"/>
          <p14:tracePt t="319400" x="7232650" y="5330825"/>
          <p14:tracePt t="319416" x="7251700" y="5340350"/>
          <p14:tracePt t="319421" x="7269163" y="5340350"/>
          <p14:tracePt t="319433" x="7277100" y="5348288"/>
          <p14:tracePt t="319450" x="7313613" y="5357813"/>
          <p14:tracePt t="319467" x="7340600" y="5367338"/>
          <p14:tracePt t="319483" x="7367588" y="5375275"/>
          <p14:tracePt t="319501" x="7375525" y="5375275"/>
          <p14:tracePt t="319516" x="7394575" y="5375275"/>
          <p14:tracePt t="319533" x="7412038" y="5375275"/>
          <p14:tracePt t="319549" x="7429500" y="5375275"/>
          <p14:tracePt t="319566" x="7439025" y="5375275"/>
          <p14:tracePt t="319582" x="7446963" y="5375275"/>
          <p14:tracePt t="319599" x="7456488" y="5375275"/>
          <p14:tracePt t="319632" x="7466013" y="5367338"/>
          <p14:tracePt t="319651" x="7473950" y="5367338"/>
          <p14:tracePt t="319685" x="7483475" y="5367338"/>
          <p14:tracePt t="319720" x="7491413" y="5367338"/>
          <p14:tracePt t="319733" x="7500938" y="5367338"/>
          <p14:tracePt t="319885" x="7491413" y="5367338"/>
          <p14:tracePt t="320807" x="7456488" y="5367338"/>
          <p14:tracePt t="320815" x="7385050" y="5367338"/>
          <p14:tracePt t="320822" x="7323138" y="5367338"/>
          <p14:tracePt t="320834" x="7215188" y="5375275"/>
          <p14:tracePt t="320849" x="7126288" y="5375275"/>
          <p14:tracePt t="320866" x="7054850" y="5375275"/>
          <p14:tracePt t="320883" x="6965950" y="5375275"/>
          <p14:tracePt t="320900" x="6902450" y="5375275"/>
          <p14:tracePt t="320917" x="6804025" y="5375275"/>
          <p14:tracePt t="320933" x="6759575" y="5375275"/>
          <p14:tracePt t="320950" x="6697663" y="5375275"/>
          <p14:tracePt t="320966" x="6661150" y="5375275"/>
          <p14:tracePt t="320983" x="6643688" y="5375275"/>
          <p14:tracePt t="321000" x="6608763" y="5375275"/>
          <p14:tracePt t="321016" x="6581775" y="5375275"/>
          <p14:tracePt t="321033" x="6554788" y="5375275"/>
          <p14:tracePt t="321050" x="6537325" y="5375275"/>
          <p14:tracePt t="321067" x="6500813" y="5375275"/>
          <p14:tracePt t="321083" x="6465888" y="5375275"/>
          <p14:tracePt t="321101" x="6384925" y="5375275"/>
          <p14:tracePt t="321116" x="6330950" y="5367338"/>
          <p14:tracePt t="321133" x="6286500" y="5357813"/>
          <p14:tracePt t="321149" x="6242050" y="5348288"/>
          <p14:tracePt t="321166" x="6215063" y="5348288"/>
          <p14:tracePt t="321183" x="6188075" y="5340350"/>
          <p14:tracePt t="321200" x="6170613" y="5330825"/>
          <p14:tracePt t="321217" x="6161088" y="5330825"/>
          <p14:tracePt t="321250" x="6153150" y="5330825"/>
          <p14:tracePt t="321273" x="6143625" y="5330825"/>
          <p14:tracePt t="321286" x="6143625" y="5322888"/>
          <p14:tracePt t="321660" x="6143625" y="5330825"/>
          <p14:tracePt t="321695" x="6143625" y="5340350"/>
          <p14:tracePt t="321777" x="6143625" y="5348288"/>
          <p14:tracePt t="321861" x="6153150" y="5348288"/>
          <p14:tracePt t="321895" x="6153150" y="5357813"/>
          <p14:tracePt t="322031" x="6153150" y="5367338"/>
          <p14:tracePt t="322066" x="6161088" y="5367338"/>
          <p14:tracePt t="322148" x="6161088" y="5375275"/>
          <p14:tracePt t="324274" x="6170613" y="5367338"/>
          <p14:tracePt t="324287" x="6170613" y="5357813"/>
          <p14:tracePt t="324295" x="6180138" y="5357813"/>
          <p14:tracePt t="324315" x="6180138" y="5348288"/>
          <p14:tracePt t="324323" x="6188075" y="5348288"/>
          <p14:tracePt t="324334" x="6197600" y="5330825"/>
          <p14:tracePt t="324366" x="6205538" y="5322888"/>
          <p14:tracePt t="324383" x="6215063" y="5313363"/>
          <p14:tracePt t="324410" x="6215063" y="5303838"/>
          <p14:tracePt t="324438" x="6224588" y="5295900"/>
          <p14:tracePt t="324682" x="6232525" y="5295900"/>
          <p14:tracePt t="324689" x="6232525" y="5286375"/>
          <p14:tracePt t="324723" x="6232525" y="5276850"/>
          <p14:tracePt t="324751" x="6232525" y="5268913"/>
          <p14:tracePt t="324764" x="6232525" y="5259388"/>
          <p14:tracePt t="324785" x="6232525" y="5251450"/>
          <p14:tracePt t="324806" x="6232525" y="5241925"/>
          <p14:tracePt t="324819" x="6232525" y="5232400"/>
          <p14:tracePt t="324826" x="6232525" y="5224463"/>
          <p14:tracePt t="324847" x="6232525" y="5214938"/>
          <p14:tracePt t="324862" x="6232525" y="5205413"/>
          <p14:tracePt t="324882" x="6232525" y="5197475"/>
          <p14:tracePt t="324896" x="6232525" y="5187950"/>
          <p14:tracePt t="324904" x="6232525" y="5180013"/>
          <p14:tracePt t="324923" x="6232525" y="5170488"/>
          <p14:tracePt t="324937" x="6232525" y="5160963"/>
          <p14:tracePt t="324951" x="6232525" y="5143500"/>
          <p14:tracePt t="324966" x="6232525" y="5133975"/>
          <p14:tracePt t="324984" x="6232525" y="5108575"/>
          <p14:tracePt t="325000" x="6224588" y="5099050"/>
          <p14:tracePt t="325018" x="6215063" y="5081588"/>
          <p14:tracePt t="325033" x="6215063" y="5062538"/>
          <p14:tracePt t="325066" x="6215063" y="5054600"/>
          <p14:tracePt t="325083" x="6215063" y="5045075"/>
          <p14:tracePt t="325107" x="6215063" y="5037138"/>
          <p14:tracePt t="325121" x="6215063" y="5027613"/>
          <p14:tracePt t="325762" x="6224588" y="5027613"/>
          <p14:tracePt t="325811" x="6232525" y="5027613"/>
          <p14:tracePt t="325824" x="6232525" y="5018088"/>
          <p14:tracePt t="325838" x="6242050" y="5018088"/>
          <p14:tracePt t="325853" x="6251575" y="5018088"/>
          <p14:tracePt t="325860" x="6259513" y="5018088"/>
          <p14:tracePt t="325880" x="6269038" y="5018088"/>
          <p14:tracePt t="325894" x="6276975" y="5018088"/>
          <p14:tracePt t="325907" x="6286500" y="5018088"/>
          <p14:tracePt t="325916" x="6296025" y="5018088"/>
          <p14:tracePt t="325935" x="6303963" y="5018088"/>
          <p14:tracePt t="325951" x="6313488" y="5018088"/>
          <p14:tracePt t="325966" x="6330950" y="5018088"/>
          <p14:tracePt t="325983" x="6348413" y="5018088"/>
          <p14:tracePt t="326000" x="6375400" y="5018088"/>
          <p14:tracePt t="326016" x="6402388" y="5018088"/>
          <p14:tracePt t="326033" x="6429375" y="5018088"/>
          <p14:tracePt t="326050" x="6456363" y="5010150"/>
          <p14:tracePt t="326066" x="6473825" y="5010150"/>
          <p14:tracePt t="326084" x="6518275" y="5010150"/>
          <p14:tracePt t="326100" x="6554788" y="5018088"/>
          <p14:tracePt t="326116" x="6581775" y="5018088"/>
          <p14:tracePt t="326133" x="6634163" y="5027613"/>
          <p14:tracePt t="326150" x="6670675" y="5037138"/>
          <p14:tracePt t="326167" x="6751638" y="5037138"/>
          <p14:tracePt t="326183" x="6796088" y="5045075"/>
          <p14:tracePt t="326201" x="6848475" y="5062538"/>
          <p14:tracePt t="326216" x="6875463" y="5062538"/>
          <p14:tracePt t="326234" x="6911975" y="5062538"/>
          <p14:tracePt t="326250" x="6965950" y="5081588"/>
          <p14:tracePt t="326266" x="7018338" y="5089525"/>
          <p14:tracePt t="326283" x="7089775" y="5116513"/>
          <p14:tracePt t="326300" x="7116763" y="5116513"/>
          <p14:tracePt t="326317" x="7153275" y="5126038"/>
          <p14:tracePt t="326333" x="7170738" y="5126038"/>
          <p14:tracePt t="326351" x="7188200" y="5126038"/>
          <p14:tracePt t="326366" x="7205663" y="5126038"/>
          <p14:tracePt t="326383" x="7215188" y="5126038"/>
          <p14:tracePt t="326399" x="7232650" y="5126038"/>
          <p14:tracePt t="326416" x="7242175" y="5126038"/>
          <p14:tracePt t="326433" x="7251700" y="5126038"/>
          <p14:tracePt t="326450" x="7259638" y="5126038"/>
          <p14:tracePt t="326468" x="7269163" y="5126038"/>
          <p14:tracePt t="326483" x="7277100" y="5126038"/>
          <p14:tracePt t="326500" x="7286625" y="5126038"/>
          <p14:tracePt t="326516" x="7296150" y="5126038"/>
          <p14:tracePt t="326543" x="7304088" y="5126038"/>
          <p14:tracePt t="326557" x="7313613" y="5126038"/>
          <p14:tracePt t="326590" x="7323138" y="5126038"/>
          <p14:tracePt t="326664" x="7331075" y="5126038"/>
          <p14:tracePt t="326692" x="7340600" y="5126038"/>
          <p14:tracePt t="326712" x="7348538" y="5126038"/>
          <p14:tracePt t="326739" x="7358063" y="5126038"/>
          <p14:tracePt t="326767" x="7367588" y="5126038"/>
          <p14:tracePt t="326795" x="7375525" y="5126038"/>
          <p14:tracePt t="326815" x="7385050" y="5126038"/>
          <p14:tracePt t="326871" x="7394575" y="5126038"/>
          <p14:tracePt t="327145" x="7412038" y="5126038"/>
          <p14:tracePt t="327152" x="7419975" y="5133975"/>
          <p14:tracePt t="327166" x="7446963" y="5133975"/>
          <p14:tracePt t="327183" x="7456488" y="5143500"/>
          <p14:tracePt t="327199" x="7483475" y="5153025"/>
          <p14:tracePt t="327216" x="7491413" y="5153025"/>
          <p14:tracePt t="327233" x="7500938" y="5160963"/>
          <p14:tracePt t="327249" x="7510463" y="5160963"/>
          <p14:tracePt t="327283" x="7518400" y="5160963"/>
          <p14:tracePt t="327411" x="7518400" y="5170488"/>
          <p14:tracePt t="327669" x="7518400" y="5180013"/>
          <p14:tracePt t="328252" x="7510463" y="5180013"/>
          <p14:tracePt t="328273" x="7500938" y="5180013"/>
          <p14:tracePt t="328300" x="7491413" y="5187950"/>
          <p14:tracePt t="328334" x="7483475" y="5187950"/>
          <p14:tracePt t="328342" x="7483475" y="5197475"/>
          <p14:tracePt t="328362" x="7473950" y="5197475"/>
          <p14:tracePt t="328370" x="7466013" y="5197475"/>
          <p14:tracePt t="328383" x="7466013" y="5205413"/>
          <p14:tracePt t="328400" x="7446963" y="5205413"/>
          <p14:tracePt t="328416" x="7429500" y="5214938"/>
          <p14:tracePt t="328433" x="7419975" y="5224463"/>
          <p14:tracePt t="328437" x="7412038" y="5224463"/>
          <p14:tracePt t="328450" x="7394575" y="5224463"/>
          <p14:tracePt t="328466" x="7375525" y="5232400"/>
          <p14:tracePt t="328484" x="7367588" y="5241925"/>
          <p14:tracePt t="328500" x="7358063" y="5251450"/>
          <p14:tracePt t="328518" x="7348538" y="5259388"/>
          <p14:tracePt t="328533" x="7331075" y="5268913"/>
          <p14:tracePt t="328550" x="7323138" y="5276850"/>
          <p14:tracePt t="328566" x="7313613" y="5295900"/>
          <p14:tracePt t="328582" x="7304088" y="5303838"/>
          <p14:tracePt t="328599" x="7286625" y="5313363"/>
          <p14:tracePt t="328616" x="7286625" y="5330825"/>
          <p14:tracePt t="328633" x="7277100" y="5340350"/>
          <p14:tracePt t="328649" x="7269163" y="5348288"/>
          <p14:tracePt t="328666" x="7269163" y="5357813"/>
          <p14:tracePt t="328682" x="7259638" y="5367338"/>
          <p14:tracePt t="328699" x="7259638" y="5384800"/>
          <p14:tracePt t="328716" x="7251700" y="5402263"/>
          <p14:tracePt t="328732" x="7242175" y="5429250"/>
          <p14:tracePt t="328749" x="7232650" y="5456238"/>
          <p14:tracePt t="328766" x="7232650" y="5491163"/>
          <p14:tracePt t="328782" x="7224713" y="5510213"/>
          <p14:tracePt t="328799" x="7205663" y="5545138"/>
          <p14:tracePt t="328816" x="7197725" y="5572125"/>
          <p14:tracePt t="328833" x="7180263" y="5599113"/>
          <p14:tracePt t="328850" x="7180263" y="5608638"/>
          <p14:tracePt t="328867" x="7153275" y="5634038"/>
          <p14:tracePt t="328883" x="7143750" y="5643563"/>
          <p14:tracePt t="328899" x="7126288" y="5670550"/>
          <p14:tracePt t="328916" x="7089775" y="5697538"/>
          <p14:tracePt t="328933" x="7072313" y="5715000"/>
          <p14:tracePt t="328937" x="7062788" y="5732463"/>
          <p14:tracePt t="328949" x="7045325" y="5751513"/>
          <p14:tracePt t="328966" x="7027863" y="5759450"/>
          <p14:tracePt t="328983" x="7010400" y="5768975"/>
          <p14:tracePt t="329000" x="7010400" y="5776913"/>
          <p14:tracePt t="329017" x="6991350" y="5776913"/>
          <p14:tracePt t="329033" x="6983413" y="5786438"/>
          <p14:tracePt t="329051" x="6938963" y="5795963"/>
          <p14:tracePt t="329066" x="6894513" y="5813425"/>
          <p14:tracePt t="329083" x="6848475" y="5822950"/>
          <p14:tracePt t="329099" x="6724650" y="5848350"/>
          <p14:tracePt t="329116" x="6626225" y="5857875"/>
          <p14:tracePt t="329133" x="6518275" y="5857875"/>
          <p14:tracePt t="329150" x="6483350" y="5857875"/>
          <p14:tracePt t="329167" x="6429375" y="5857875"/>
          <p14:tracePt t="329183" x="6384925" y="5857875"/>
          <p14:tracePt t="329199" x="6357938" y="5848350"/>
          <p14:tracePt t="329216" x="6296025" y="5822950"/>
          <p14:tracePt t="329233" x="6259513" y="5822950"/>
          <p14:tracePt t="329249" x="6197600" y="5795963"/>
          <p14:tracePt t="329266" x="6161088" y="5768975"/>
          <p14:tracePt t="329283" x="6116638" y="5751513"/>
          <p14:tracePt t="329299" x="6089650" y="5741988"/>
          <p14:tracePt t="329317" x="6072188" y="5732463"/>
          <p14:tracePt t="329333" x="6062663" y="5724525"/>
          <p14:tracePt t="329349" x="6045200" y="5724525"/>
          <p14:tracePt t="329366" x="6037263" y="5715000"/>
          <p14:tracePt t="329383" x="6037263" y="5705475"/>
          <p14:tracePt t="329400" x="6018213" y="5697538"/>
          <p14:tracePt t="329416" x="5991225" y="5688013"/>
          <p14:tracePt t="329434" x="5911850" y="5653088"/>
          <p14:tracePt t="329450" x="5840413" y="5634038"/>
          <p14:tracePt t="329466" x="5795963" y="5608638"/>
          <p14:tracePt t="329483" x="5759450" y="5589588"/>
          <p14:tracePt t="329500" x="5751513" y="5589588"/>
          <p14:tracePt t="329516" x="5732463" y="5581650"/>
          <p14:tracePt t="329533" x="5724525" y="5581650"/>
          <p14:tracePt t="329550" x="5715000" y="5572125"/>
          <p14:tracePt t="329583" x="5705475" y="5572125"/>
          <p14:tracePt t="329638" x="5697538" y="5572125"/>
          <p14:tracePt t="329659" x="5688013" y="5572125"/>
          <p14:tracePt t="329665" x="5688013" y="5581650"/>
          <p14:tracePt t="329693" x="5688013" y="5589588"/>
          <p14:tracePt t="329727" x="5688013" y="5599113"/>
          <p14:tracePt t="329740" x="5688013" y="5608638"/>
          <p14:tracePt t="329768" x="5697538" y="5616575"/>
          <p14:tracePt t="329782" x="5697538" y="5626100"/>
          <p14:tracePt t="329795" x="5705475" y="5626100"/>
          <p14:tracePt t="329802" x="5705475" y="5634038"/>
          <p14:tracePt t="329816" x="5705475" y="5643563"/>
          <p14:tracePt t="329832" x="5715000" y="5643563"/>
          <p14:tracePt t="329849" x="5715000" y="5653088"/>
          <p14:tracePt t="329866" x="5724525" y="5653088"/>
          <p14:tracePt t="329882" x="5732463" y="5653088"/>
          <p14:tracePt t="329900" x="5741988" y="5653088"/>
          <p14:tracePt t="329920" x="5751513" y="5653088"/>
          <p14:tracePt t="329956" x="5759450" y="5653088"/>
          <p14:tracePt t="329968" x="5768975" y="5653088"/>
          <p14:tracePt t="330057" x="5768975" y="5643563"/>
          <p14:tracePt t="330105" x="5768975" y="5634038"/>
          <p14:tracePt t="330125" x="5776913" y="5634038"/>
          <p14:tracePt t="330159" x="5786438" y="5634038"/>
          <p14:tracePt t="330193" x="5795963" y="5634038"/>
          <p14:tracePt t="330207" x="5795963" y="5626100"/>
          <p14:tracePt t="330228" x="5803900" y="5626100"/>
          <p14:tracePt t="330242" x="5813425" y="5626100"/>
          <p14:tracePt t="330269" x="5822950" y="5626100"/>
          <p14:tracePt t="330296" x="5822950" y="5616575"/>
          <p14:tracePt t="330303" x="5830888" y="5616575"/>
          <p14:tracePt t="330324" x="5840413" y="5616575"/>
          <p14:tracePt t="330333" x="5848350" y="5616575"/>
          <p14:tracePt t="330350" x="5857875" y="5608638"/>
          <p14:tracePt t="330366" x="5867400" y="5599113"/>
          <p14:tracePt t="330384" x="5884863" y="5599113"/>
          <p14:tracePt t="330400" x="5894388" y="5599113"/>
          <p14:tracePt t="330416" x="5894388" y="5589588"/>
          <p14:tracePt t="330433" x="5911850" y="5589588"/>
          <p14:tracePt t="330450" x="5919788" y="5589588"/>
          <p14:tracePt t="330466" x="5929313" y="5589588"/>
          <p14:tracePt t="330483" x="5938838" y="5589588"/>
          <p14:tracePt t="330502" x="5946775" y="5589588"/>
          <p14:tracePt t="330516" x="5956300" y="5589588"/>
          <p14:tracePt t="330535" x="5965825" y="5589588"/>
          <p14:tracePt t="330556" x="5973763" y="5589588"/>
          <p14:tracePt t="330575" x="5983288" y="5589588"/>
          <p14:tracePt t="330582" x="5991225" y="5589588"/>
          <p14:tracePt t="330599" x="6000750" y="5589588"/>
          <p14:tracePt t="330616" x="6027738" y="5589588"/>
          <p14:tracePt t="330632" x="6062663" y="5589588"/>
          <p14:tracePt t="330649" x="6116638" y="5589588"/>
          <p14:tracePt t="330666" x="6143625" y="5589588"/>
          <p14:tracePt t="330682" x="6161088" y="5589588"/>
          <p14:tracePt t="330699" x="6180138" y="5589588"/>
          <p14:tracePt t="330716" x="6188075" y="5589588"/>
          <p14:tracePt t="330732" x="6197600" y="5589588"/>
          <p14:tracePt t="330749" x="6215063" y="5589588"/>
          <p14:tracePt t="330766" x="6224588" y="5599113"/>
          <p14:tracePt t="330782" x="6232525" y="5599113"/>
          <p14:tracePt t="330800" x="6242050" y="5599113"/>
          <p14:tracePt t="330816" x="6251575" y="5599113"/>
          <p14:tracePt t="330833" x="6251575" y="5608638"/>
          <p14:tracePt t="330850" x="6259513" y="5608638"/>
          <p14:tracePt t="331479" x="6286500" y="5608638"/>
          <p14:tracePt t="331487" x="6340475" y="5608638"/>
          <p14:tracePt t="331499" x="6446838" y="5616575"/>
          <p14:tracePt t="331516" x="6518275" y="5616575"/>
          <p14:tracePt t="331533" x="6653213" y="5626100"/>
          <p14:tracePt t="331549" x="6751638" y="5626100"/>
          <p14:tracePt t="331566" x="6823075" y="5626100"/>
          <p14:tracePt t="331582" x="6902450" y="5626100"/>
          <p14:tracePt t="331600" x="7000875" y="5634038"/>
          <p14:tracePt t="331616" x="7126288" y="5643563"/>
          <p14:tracePt t="331632" x="7232650" y="5653088"/>
          <p14:tracePt t="331649" x="7340600" y="5661025"/>
          <p14:tracePt t="331666" x="7367588" y="5670550"/>
          <p14:tracePt t="331682" x="7394575" y="5680075"/>
          <p14:tracePt t="331699" x="7419975" y="5680075"/>
          <p14:tracePt t="331716" x="7456488" y="5688013"/>
          <p14:tracePt t="331732" x="7483475" y="5697538"/>
          <p14:tracePt t="331749" x="7510463" y="5697538"/>
          <p14:tracePt t="331766" x="7537450" y="5705475"/>
          <p14:tracePt t="331782" x="7562850" y="5705475"/>
          <p14:tracePt t="331799" x="7599363" y="5705475"/>
          <p14:tracePt t="331816" x="7616825" y="5705475"/>
          <p14:tracePt t="331832" x="7653338" y="5705475"/>
          <p14:tracePt t="331849" x="7670800" y="5697538"/>
          <p14:tracePt t="331866" x="7688263" y="5680075"/>
          <p14:tracePt t="331882" x="7705725" y="5680075"/>
          <p14:tracePt t="331899" x="7705725" y="5670550"/>
          <p14:tracePt t="331916" x="7715250" y="5653088"/>
          <p14:tracePt t="331950" x="7715250" y="5643563"/>
          <p14:tracePt t="331978" x="7715250" y="5634038"/>
          <p14:tracePt t="332052" x="7715250" y="5626100"/>
          <p14:tracePt t="332087" x="7715250" y="5616575"/>
          <p14:tracePt t="332101" x="7715250" y="5608638"/>
          <p14:tracePt t="332148" x="7715250" y="5599113"/>
          <p14:tracePt t="332157" x="7705725" y="5599113"/>
          <p14:tracePt t="332176" x="7697788" y="5599113"/>
          <p14:tracePt t="332224" x="7688263" y="5599113"/>
          <p14:tracePt t="332251" x="7688263" y="5589588"/>
          <p14:tracePt t="332258" x="7680325" y="5589588"/>
          <p14:tracePt t="332285" x="7670800" y="5589588"/>
          <p14:tracePt t="332299" x="7661275" y="5589588"/>
          <p14:tracePt t="332333" x="7653338" y="5589588"/>
          <p14:tracePt t="332354" x="7653338" y="5581650"/>
          <p14:tracePt t="332362" x="7643813" y="5581650"/>
          <p14:tracePt t="332416" x="7643813" y="5572125"/>
          <p14:tracePt t="332511" x="7643813" y="5562600"/>
          <p14:tracePt t="333243" x="7518400" y="5562600"/>
          <p14:tracePt t="333250" x="7269163" y="5572125"/>
          <p14:tracePt t="333266" x="6956425" y="5589588"/>
          <p14:tracePt t="333283" x="6823075" y="5616575"/>
          <p14:tracePt t="333300" x="6769100" y="5634038"/>
          <p14:tracePt t="333317" x="6697663" y="5643563"/>
          <p14:tracePt t="333333" x="6634163" y="5653088"/>
          <p14:tracePt t="333350" x="6554788" y="5661025"/>
          <p14:tracePt t="333366" x="6518275" y="5670550"/>
          <p14:tracePt t="333383" x="6500813" y="5680075"/>
          <p14:tracePt t="333400" x="6483350" y="5680075"/>
          <p14:tracePt t="333416" x="6465888" y="5680075"/>
          <p14:tracePt t="333433" x="6456363" y="5680075"/>
          <p14:tracePt t="333449" x="6438900" y="5680075"/>
          <p14:tracePt t="333467" x="6419850" y="5680075"/>
          <p14:tracePt t="333483" x="6402388" y="5680075"/>
          <p14:tracePt t="333501" x="6348413" y="5680075"/>
          <p14:tracePt t="333516" x="6251575" y="5680075"/>
          <p14:tracePt t="333533" x="6188075" y="5680075"/>
          <p14:tracePt t="333550" x="6108700" y="5680075"/>
          <p14:tracePt t="333566" x="6072188" y="5680075"/>
          <p14:tracePt t="333583" x="6045200" y="5680075"/>
          <p14:tracePt t="333599" x="6018213" y="5688013"/>
          <p14:tracePt t="333616" x="5991225" y="5697538"/>
          <p14:tracePt t="333632" x="5983288" y="5697538"/>
          <p14:tracePt t="333649" x="5965825" y="5705475"/>
          <p14:tracePt t="333666" x="5946775" y="5715000"/>
          <p14:tracePt t="333682" x="5938838" y="5724525"/>
          <p14:tracePt t="333699" x="5911850" y="5732463"/>
          <p14:tracePt t="333716" x="5894388" y="5741988"/>
          <p14:tracePt t="333733" x="5884863" y="5741988"/>
          <p14:tracePt t="333749" x="5875338" y="5751513"/>
          <p14:tracePt t="333766" x="5867400" y="5759450"/>
          <p14:tracePt t="333782" x="5857875" y="5759450"/>
          <p14:tracePt t="333799" x="5848350" y="5759450"/>
          <p14:tracePt t="333816" x="5840413" y="5759450"/>
          <p14:tracePt t="333955" x="5848350" y="5759450"/>
          <p14:tracePt t="333962" x="5848350" y="5768975"/>
          <p14:tracePt t="333987" x="5857875" y="5768975"/>
          <p14:tracePt t="334001" x="5867400" y="5768975"/>
          <p14:tracePt t="334035" x="5875338" y="5768975"/>
          <p14:tracePt t="334062" x="5884863" y="5768975"/>
          <p14:tracePt t="334097" x="5894388" y="5768975"/>
          <p14:tracePt t="334110" x="5902325" y="5768975"/>
          <p14:tracePt t="334119" x="5902325" y="5776913"/>
          <p14:tracePt t="334145" x="5911850" y="5776913"/>
          <p14:tracePt t="334165" x="5919788" y="5776913"/>
          <p14:tracePt t="334179" x="5929313" y="5776913"/>
          <p14:tracePt t="334192" x="5938838" y="5776913"/>
          <p14:tracePt t="334206" x="5946775" y="5776913"/>
          <p14:tracePt t="334227" x="5956300" y="5776913"/>
          <p14:tracePt t="334235" x="5956300" y="5786438"/>
          <p14:tracePt t="334250" x="5965825" y="5786438"/>
          <p14:tracePt t="334267" x="5973763" y="5786438"/>
          <p14:tracePt t="334283" x="5983288" y="5795963"/>
          <p14:tracePt t="334301" x="5991225" y="5795963"/>
          <p14:tracePt t="334316" x="6010275" y="5795963"/>
          <p14:tracePt t="334333" x="6027738" y="5803900"/>
          <p14:tracePt t="334350" x="6045200" y="5813425"/>
          <p14:tracePt t="334366" x="6054725" y="5813425"/>
          <p14:tracePt t="334383" x="6072188" y="5813425"/>
          <p14:tracePt t="334400" x="6081713" y="5813425"/>
          <p14:tracePt t="334418" x="6099175" y="5813425"/>
          <p14:tracePt t="334433" x="6108700" y="5813425"/>
          <p14:tracePt t="334450" x="6116638" y="5813425"/>
          <p14:tracePt t="334466" x="6126163" y="5813425"/>
          <p14:tracePt t="334483" x="6134100" y="5813425"/>
          <p14:tracePt t="334500" x="6143625" y="5813425"/>
          <p14:tracePt t="334527" x="6153150" y="5813425"/>
          <p14:tracePt t="334541" x="6161088" y="5813425"/>
          <p14:tracePt t="334562" x="6170613" y="5822950"/>
          <p14:tracePt t="334572" x="6180138" y="5822950"/>
          <p14:tracePt t="334582" x="6188075" y="5822950"/>
          <p14:tracePt t="334602" x="6197600" y="5822950"/>
          <p14:tracePt t="334621" x="6205538" y="5822950"/>
          <p14:tracePt t="334642" x="6215063" y="5822950"/>
          <p14:tracePt t="334669" x="6224588" y="5822950"/>
          <p14:tracePt t="334799" x="6224588" y="5830888"/>
          <p14:tracePt t="334849" x="6232525" y="5830888"/>
          <p14:tracePt t="334869" x="6232525" y="5840413"/>
          <p14:tracePt t="334897" x="6242050" y="5840413"/>
          <p14:tracePt t="334905" x="6242050" y="5848350"/>
          <p14:tracePt t="334916" x="6251575" y="5848350"/>
          <p14:tracePt t="334933" x="6251575" y="5857875"/>
          <p14:tracePt t="334951" x="6259513" y="5867400"/>
          <p14:tracePt t="334966" x="6269038" y="5867400"/>
          <p14:tracePt t="334986" x="6269038" y="5875338"/>
          <p14:tracePt t="335000" x="6276975" y="5875338"/>
          <p14:tracePt t="335016" x="6286500" y="5875338"/>
          <p14:tracePt t="335143" x="6286500" y="5867400"/>
          <p14:tracePt t="335177" x="6296025" y="5867400"/>
          <p14:tracePt t="335184" x="6303963" y="5867400"/>
          <p14:tracePt t="335200" x="6323013" y="5867400"/>
          <p14:tracePt t="335217" x="6411913" y="5857875"/>
          <p14:tracePt t="335233" x="6545263" y="5857875"/>
          <p14:tracePt t="335250" x="6589713" y="5857875"/>
          <p14:tracePt t="335266" x="6653213" y="5857875"/>
          <p14:tracePt t="335283" x="6688138" y="5857875"/>
          <p14:tracePt t="335300" x="6813550" y="5875338"/>
          <p14:tracePt t="335316" x="6894513" y="5884863"/>
          <p14:tracePt t="335333" x="6965950" y="5884863"/>
          <p14:tracePt t="335350" x="7018338" y="5884863"/>
          <p14:tracePt t="335367" x="7045325" y="5884863"/>
          <p14:tracePt t="335383" x="7062788" y="5884863"/>
          <p14:tracePt t="335400" x="7081838" y="5884863"/>
          <p14:tracePt t="335416" x="7099300" y="5884863"/>
          <p14:tracePt t="335433" x="7108825" y="5875338"/>
          <p14:tracePt t="335449" x="7134225" y="5875338"/>
          <p14:tracePt t="335466" x="7143750" y="5875338"/>
          <p14:tracePt t="335470" x="7153275" y="5875338"/>
          <p14:tracePt t="335484" x="7161213" y="5875338"/>
          <p14:tracePt t="335500" x="7180263" y="5867400"/>
          <p14:tracePt t="335517" x="7197725" y="5867400"/>
          <p14:tracePt t="335533" x="7224713" y="5867400"/>
          <p14:tracePt t="335550" x="7251700" y="5857875"/>
          <p14:tracePt t="335566" x="7304088" y="5857875"/>
          <p14:tracePt t="335583" x="7331075" y="5857875"/>
          <p14:tracePt t="335599" x="7375525" y="5857875"/>
          <p14:tracePt t="335616" x="7394575" y="5857875"/>
          <p14:tracePt t="335632" x="7412038" y="5857875"/>
          <p14:tracePt t="335649" x="7429500" y="5848350"/>
          <p14:tracePt t="335666" x="7439025" y="5848350"/>
          <p14:tracePt t="335682" x="7446963" y="5848350"/>
          <p14:tracePt t="335701" x="7456488" y="5848350"/>
          <p14:tracePt t="336045" x="7466013" y="5848350"/>
          <p14:tracePt t="336052" x="7473950" y="5848350"/>
          <p14:tracePt t="336066" x="7483475" y="5848350"/>
          <p14:tracePt t="336083" x="7491413" y="5848350"/>
          <p14:tracePt t="336100" x="7510463" y="5848350"/>
          <p14:tracePt t="336116" x="7518400" y="5848350"/>
          <p14:tracePt t="336133" x="7527925" y="5848350"/>
          <p14:tracePt t="336155" x="7537450" y="5848350"/>
          <p14:tracePt t="336168" x="7545388" y="5848350"/>
          <p14:tracePt t="336195" x="7554913" y="5848350"/>
          <p14:tracePt t="336250" x="7562850" y="5848350"/>
          <p14:tracePt t="336285" x="7572375" y="5848350"/>
          <p14:tracePt t="336298" x="7581900" y="5848350"/>
          <p14:tracePt t="336332" x="7589838" y="5848350"/>
          <p14:tracePt t="336367" x="7599363" y="5848350"/>
          <p14:tracePt t="336400" x="7608888" y="5848350"/>
          <p14:tracePt t="336414" x="7616825" y="5848350"/>
          <p14:tracePt t="337821" x="7554913" y="5848350"/>
          <p14:tracePt t="337828" x="7491413" y="5848350"/>
          <p14:tracePt t="337835" x="7446963" y="5848350"/>
          <p14:tracePt t="337849" x="7385050" y="5848350"/>
          <p14:tracePt t="337866" x="7340600" y="5848350"/>
          <p14:tracePt t="337882" x="7296150" y="5848350"/>
          <p14:tracePt t="337899" x="7205663" y="5848350"/>
          <p14:tracePt t="337916" x="6973888" y="5848350"/>
          <p14:tracePt t="337932" x="6858000" y="5848350"/>
          <p14:tracePt t="337949" x="6796088" y="5848350"/>
          <p14:tracePt t="337966" x="6661150" y="5840413"/>
          <p14:tracePt t="337982" x="6545263" y="5840413"/>
          <p14:tracePt t="337999" x="6402388" y="5840413"/>
          <p14:tracePt t="338016" x="6340475" y="5840413"/>
          <p14:tracePt t="338033" x="6303963" y="5840413"/>
          <p14:tracePt t="338049" x="6259513" y="5840413"/>
          <p14:tracePt t="338067" x="6197600" y="5840413"/>
          <p14:tracePt t="338083" x="6126163" y="5840413"/>
          <p14:tracePt t="338099" x="6027738" y="5840413"/>
          <p14:tracePt t="338116" x="5894388" y="5840413"/>
          <p14:tracePt t="338133" x="5803900" y="5830888"/>
          <p14:tracePt t="338150" x="5661025" y="5822950"/>
          <p14:tracePt t="338166" x="5562600" y="5813425"/>
          <p14:tracePt t="338184" x="5456238" y="5813425"/>
          <p14:tracePt t="338199" x="5411788" y="5813425"/>
          <p14:tracePt t="338217" x="5394325" y="5813425"/>
          <p14:tracePt t="338233" x="5367338" y="5803900"/>
          <p14:tracePt t="338250" x="5340350" y="5803900"/>
          <p14:tracePt t="338266" x="5313363" y="5786438"/>
          <p14:tracePt t="338283" x="5295900" y="5776913"/>
          <p14:tracePt t="338300" x="5276850" y="5768975"/>
          <p14:tracePt t="338316" x="5259388" y="5759450"/>
          <p14:tracePt t="338333" x="5259388" y="5751513"/>
          <p14:tracePt t="338350" x="5251450" y="5741988"/>
          <p14:tracePt t="338383" x="5251450" y="5732463"/>
          <p14:tracePt t="338403" x="5251450" y="5724525"/>
          <p14:tracePt t="338438" x="5251450" y="5715000"/>
          <p14:tracePt t="338451" x="5251450" y="5705475"/>
          <p14:tracePt t="338458" x="5251450" y="5697538"/>
          <p14:tracePt t="338479" x="5251450" y="5688013"/>
          <p14:tracePt t="338492" x="5251450" y="5680075"/>
          <p14:tracePt t="338513" x="5251450" y="5670550"/>
          <p14:tracePt t="338521" x="5251450" y="5661025"/>
          <p14:tracePt t="338765" x="5251450" y="5653088"/>
          <p14:tracePt t="338786" x="5232400" y="5653088"/>
          <p14:tracePt t="338793" x="5224463" y="5653088"/>
          <p14:tracePt t="338800" x="5214938" y="5653088"/>
          <p14:tracePt t="338817" x="5180013" y="5653088"/>
          <p14:tracePt t="338833" x="5108575" y="5661025"/>
          <p14:tracePt t="338849" x="5062538" y="5670550"/>
          <p14:tracePt t="338867" x="5018088" y="5680075"/>
          <p14:tracePt t="338883" x="5010150" y="5688013"/>
          <p14:tracePt t="338900" x="5000625" y="5688013"/>
          <p14:tracePt t="338916" x="4991100" y="5697538"/>
          <p14:tracePt t="338933" x="4991100" y="5705475"/>
          <p14:tracePt t="338950" x="4991100" y="5724525"/>
          <p14:tracePt t="338966" x="5010150" y="5732463"/>
          <p14:tracePt t="338984" x="5018088" y="5751513"/>
          <p14:tracePt t="339000" x="5037138" y="5759450"/>
          <p14:tracePt t="339018" x="5054600" y="5768975"/>
          <p14:tracePt t="339033" x="5062538" y="5776913"/>
          <p14:tracePt t="339050" x="5081588" y="5786438"/>
          <p14:tracePt t="339066" x="5099050" y="5795963"/>
          <p14:tracePt t="339083" x="5116513" y="5795963"/>
          <p14:tracePt t="339100" x="5126038" y="5803900"/>
          <p14:tracePt t="339116" x="5133975" y="5813425"/>
          <p14:tracePt t="339134" x="5153025" y="5813425"/>
          <p14:tracePt t="339150" x="5160963" y="5813425"/>
          <p14:tracePt t="339166" x="5170488" y="5813425"/>
          <p14:tracePt t="339183" x="5180013" y="5813425"/>
          <p14:tracePt t="339216" x="5187950" y="5813425"/>
          <p14:tracePt t="339233" x="5197475" y="5803900"/>
          <p14:tracePt t="339252" x="5197475" y="5795963"/>
          <p14:tracePt t="339266" x="5205413" y="5795963"/>
          <p14:tracePt t="339284" x="5205413" y="5786438"/>
          <p14:tracePt t="339300" x="5205413" y="5768975"/>
          <p14:tracePt t="339316" x="5214938" y="5759450"/>
          <p14:tracePt t="339333" x="5224463" y="5741988"/>
          <p14:tracePt t="339350" x="5224463" y="5715000"/>
          <p14:tracePt t="339366" x="5224463" y="5705475"/>
          <p14:tracePt t="339383" x="5224463" y="5680075"/>
          <p14:tracePt t="339401" x="5224463" y="5670550"/>
          <p14:tracePt t="339416" x="5224463" y="5653088"/>
          <p14:tracePt t="339449" x="5224463" y="5634038"/>
          <p14:tracePt t="339466" x="5224463" y="5626100"/>
          <p14:tracePt t="339483" x="5224463" y="5616575"/>
          <p14:tracePt t="339500" x="5224463" y="5608638"/>
          <p14:tracePt t="339518" x="5224463" y="5599113"/>
          <p14:tracePt t="339545" x="5214938" y="5589588"/>
          <p14:tracePt t="339564" x="5214938" y="5581650"/>
          <p14:tracePt t="339591" x="5205413" y="5581650"/>
          <p14:tracePt t="339625" x="5197475" y="5581650"/>
          <p14:tracePt t="339646" x="5187950" y="5589588"/>
          <p14:tracePt t="339652" x="5180013" y="5589588"/>
          <p14:tracePt t="339659" x="5180013" y="5599113"/>
          <p14:tracePt t="339667" x="5170488" y="5599113"/>
          <p14:tracePt t="339682" x="5170488" y="5608638"/>
          <p14:tracePt t="339699" x="5170488" y="5626100"/>
          <p14:tracePt t="339716" x="5160963" y="5643563"/>
          <p14:tracePt t="339732" x="5160963" y="5653088"/>
          <p14:tracePt t="339749" x="5160963" y="5661025"/>
          <p14:tracePt t="339766" x="5160963" y="5670550"/>
          <p14:tracePt t="339790" x="5160963" y="5680075"/>
          <p14:tracePt t="339818" x="5160963" y="5688013"/>
          <p14:tracePt t="339832" x="5160963" y="5697538"/>
          <p14:tracePt t="339853" x="5160963" y="5705475"/>
          <p14:tracePt t="339867" x="5160963" y="5715000"/>
          <p14:tracePt t="339880" x="5160963" y="5724525"/>
          <p14:tracePt t="339894" x="5160963" y="5732463"/>
          <p14:tracePt t="339908" x="5160963" y="5741988"/>
          <p14:tracePt t="339916" x="5170488" y="5751513"/>
          <p14:tracePt t="339933" x="5180013" y="5759450"/>
          <p14:tracePt t="339951" x="5187950" y="5776913"/>
          <p14:tracePt t="339966" x="5197475" y="5795963"/>
          <p14:tracePt t="339983" x="5205413" y="5822950"/>
          <p14:tracePt t="339999" x="5205413" y="5830888"/>
          <p14:tracePt t="340016" x="5214938" y="5840413"/>
          <p14:tracePt t="340033" x="5224463" y="5840413"/>
          <p14:tracePt t="340049" x="5224463" y="5857875"/>
          <p14:tracePt t="340066" x="5232400" y="5857875"/>
          <p14:tracePt t="340083" x="5232400" y="5867400"/>
          <p14:tracePt t="340099" x="5241925" y="5867400"/>
          <p14:tracePt t="340139" x="5251450" y="5867400"/>
          <p14:tracePt t="340153" x="5259388" y="5867400"/>
          <p14:tracePt t="340174" x="5259388" y="5857875"/>
          <p14:tracePt t="340187" x="5259388" y="5848350"/>
          <p14:tracePt t="340202" x="5268913" y="5848350"/>
          <p14:tracePt t="340216" x="5268913" y="5840413"/>
          <p14:tracePt t="340234" x="5268913" y="5830888"/>
          <p14:tracePt t="340250" x="5268913" y="5813425"/>
          <p14:tracePt t="340266" x="5268913" y="5795963"/>
          <p14:tracePt t="340283" x="5268913" y="5759450"/>
          <p14:tracePt t="340300" x="5268913" y="5732463"/>
          <p14:tracePt t="340316" x="5268913" y="5705475"/>
          <p14:tracePt t="340333" x="5268913" y="5688013"/>
          <p14:tracePt t="340351" x="5268913" y="5661025"/>
          <p14:tracePt t="340366" x="5268913" y="5653088"/>
          <p14:tracePt t="340384" x="5268913" y="5634038"/>
          <p14:tracePt t="340399" x="5268913" y="5626100"/>
          <p14:tracePt t="340416" x="5268913" y="5616575"/>
          <p14:tracePt t="340433" x="5268913" y="5608638"/>
          <p14:tracePt t="340467" x="5268913" y="5599113"/>
          <p14:tracePt t="340483" x="5259388" y="5589588"/>
          <p14:tracePt t="340502" x="5251450" y="5581650"/>
          <p14:tracePt t="340536" x="5251450" y="5572125"/>
          <p14:tracePt t="340550" x="5241925" y="5572125"/>
          <p14:tracePt t="340583" x="5232400" y="5572125"/>
          <p14:tracePt t="340624" x="5224463" y="5572125"/>
          <p14:tracePt t="340637" x="5224463" y="5581650"/>
          <p14:tracePt t="340657" x="5224463" y="5589588"/>
          <p14:tracePt t="340671" x="5214938" y="5599113"/>
          <p14:tracePt t="340685" x="5214938" y="5608638"/>
          <p14:tracePt t="341076" x="5241925" y="5608638"/>
          <p14:tracePt t="341083" x="5268913" y="5626100"/>
          <p14:tracePt t="341092" x="5303838" y="5653088"/>
          <p14:tracePt t="341101" x="5330825" y="5661025"/>
          <p14:tracePt t="341116" x="5419725" y="5724525"/>
          <p14:tracePt t="341133" x="5643563" y="5848350"/>
          <p14:tracePt t="341151" x="5822950" y="5929313"/>
          <p14:tracePt t="341166" x="5902325" y="5965825"/>
          <p14:tracePt t="341183" x="6000750" y="5983288"/>
          <p14:tracePt t="341199" x="6205538" y="6037263"/>
          <p14:tracePt t="341216" x="6286500" y="6054725"/>
          <p14:tracePt t="341233" x="6340475" y="6072188"/>
          <p14:tracePt t="341250" x="6357938" y="6072188"/>
          <p14:tracePt t="341267" x="6375400" y="6072188"/>
          <p14:tracePt t="341283" x="6394450" y="6072188"/>
          <p14:tracePt t="341300" x="6402388" y="6072188"/>
          <p14:tracePt t="341316" x="6419850" y="6072188"/>
          <p14:tracePt t="341333" x="6438900" y="6062663"/>
          <p14:tracePt t="341349" x="6456363" y="6054725"/>
          <p14:tracePt t="341366" x="6465888" y="6045200"/>
          <p14:tracePt t="341383" x="6491288" y="6037263"/>
          <p14:tracePt t="341400" x="6562725" y="6010275"/>
          <p14:tracePt t="341417" x="6670675" y="5973763"/>
          <p14:tracePt t="341433" x="6715125" y="5965825"/>
          <p14:tracePt t="341451" x="6742113" y="5946775"/>
          <p14:tracePt t="341466" x="6769100" y="5929313"/>
          <p14:tracePt t="341483" x="6777038" y="5919788"/>
          <p14:tracePt t="341488" x="6786563" y="5919788"/>
          <p14:tracePt t="341500" x="6786563" y="5911850"/>
          <p14:tracePt t="341516" x="6786563" y="5894388"/>
          <p14:tracePt t="341533" x="6796088" y="5875338"/>
          <p14:tracePt t="341550" x="6796088" y="5867400"/>
          <p14:tracePt t="341567" x="6796088" y="5848350"/>
          <p14:tracePt t="341583" x="6796088" y="5830888"/>
          <p14:tracePt t="341599" x="6796088" y="5822950"/>
          <p14:tracePt t="341616" x="6796088" y="5803900"/>
          <p14:tracePt t="341632" x="6796088" y="5795963"/>
          <p14:tracePt t="341649" x="6796088" y="5786438"/>
          <p14:tracePt t="341669" x="6796088" y="5776913"/>
          <p14:tracePt t="341696" x="6786563" y="5768975"/>
          <p14:tracePt t="341703" x="6786563" y="5759450"/>
          <p14:tracePt t="341777" x="6786563" y="5751513"/>
          <p14:tracePt t="341785" x="6777038" y="5751513"/>
          <p14:tracePt t="341796" x="6777038" y="5741988"/>
          <p14:tracePt t="341828" x="6777038" y="5732463"/>
          <p14:tracePt t="341842" x="6777038" y="5724525"/>
          <p14:tracePt t="341849" x="6769100" y="5724525"/>
          <p14:tracePt t="341876" x="6769100" y="5715000"/>
          <p14:tracePt t="341910" x="6769100" y="5705475"/>
          <p14:tracePt t="341939" x="6769100" y="5697538"/>
          <p14:tracePt t="341949" x="6759575" y="5697538"/>
          <p14:tracePt t="341959" x="6759575" y="5688013"/>
          <p14:tracePt t="341971" x="6751638" y="5688013"/>
          <p14:tracePt t="341992" x="6751638" y="5680075"/>
          <p14:tracePt t="341999" x="6742113" y="5680075"/>
          <p14:tracePt t="342016" x="6732588" y="5670550"/>
          <p14:tracePt t="342033" x="6715125" y="5653088"/>
          <p14:tracePt t="342050" x="6715125" y="5643563"/>
          <p14:tracePt t="342066" x="6705600" y="5634038"/>
          <p14:tracePt t="342102" x="6705600" y="5626100"/>
          <p14:tracePt t="342116" x="6705600" y="5616575"/>
          <p14:tracePt t="342347" x="6715125" y="5616575"/>
          <p14:tracePt t="342368" x="6724650" y="5616575"/>
          <p14:tracePt t="342376" x="6732588" y="5616575"/>
          <p14:tracePt t="342389" x="6742113" y="5616575"/>
          <p14:tracePt t="342409" x="6751638" y="5616575"/>
          <p14:tracePt t="342423" x="6759575" y="5616575"/>
          <p14:tracePt t="342433" x="6769100" y="5616575"/>
          <p14:tracePt t="342449" x="6777038" y="5616575"/>
          <p14:tracePt t="342466" x="6786563" y="5616575"/>
          <p14:tracePt t="342491" x="6796088" y="5616575"/>
          <p14:tracePt t="342505" x="6804025" y="5616575"/>
          <p14:tracePt t="342519" x="6813550" y="5616575"/>
          <p14:tracePt t="342539" x="6823075" y="5616575"/>
          <p14:tracePt t="342552" x="6831013" y="5616575"/>
          <p14:tracePt t="342566" x="6840538" y="5616575"/>
          <p14:tracePt t="342583" x="6848475" y="5616575"/>
          <p14:tracePt t="342605" x="6858000" y="5616575"/>
          <p14:tracePt t="342660" x="6858000" y="5626100"/>
          <p14:tracePt t="342681" x="6858000" y="5634038"/>
          <p14:tracePt t="342694" x="6858000" y="5643563"/>
          <p14:tracePt t="342708" x="6858000" y="5653088"/>
          <p14:tracePt t="342716" x="6858000" y="5661025"/>
          <p14:tracePt t="342732" x="6840538" y="5680075"/>
          <p14:tracePt t="342749" x="6831013" y="5724525"/>
          <p14:tracePt t="342766" x="6823075" y="5751513"/>
          <p14:tracePt t="342783" x="6813550" y="5759450"/>
          <p14:tracePt t="342800" x="6813550" y="5786438"/>
          <p14:tracePt t="342818" x="6804025" y="5803900"/>
          <p14:tracePt t="342833" x="6796088" y="5822950"/>
          <p14:tracePt t="342849" x="6796088" y="5830888"/>
          <p14:tracePt t="342866" x="6786563" y="5840413"/>
          <p14:tracePt t="342883" x="6786563" y="5848350"/>
          <p14:tracePt t="342900" x="6786563" y="5857875"/>
          <p14:tracePt t="343072" x="6796088" y="5867400"/>
          <p14:tracePt t="343107" x="6796088" y="5875338"/>
          <p14:tracePt t="343114" x="6804025" y="5875338"/>
          <p14:tracePt t="343134" x="6813550" y="5875338"/>
          <p14:tracePt t="343141" x="6813550" y="5884863"/>
          <p14:tracePt t="343161" x="6823075" y="5884863"/>
          <p14:tracePt t="343195" x="6831013" y="5884863"/>
          <p14:tracePt t="343209" x="6831013" y="5894388"/>
          <p14:tracePt t="343223" x="6840538" y="5894388"/>
          <p14:tracePt t="343233" x="6848475" y="5894388"/>
          <p14:tracePt t="343250" x="6858000" y="5902325"/>
          <p14:tracePt t="343266" x="6867525" y="5902325"/>
          <p14:tracePt t="343283" x="6875463" y="5902325"/>
          <p14:tracePt t="343300" x="6894513" y="5911850"/>
          <p14:tracePt t="343318" x="6911975" y="5911850"/>
          <p14:tracePt t="343333" x="6938963" y="5911850"/>
          <p14:tracePt t="343350" x="6956425" y="5919788"/>
          <p14:tracePt t="343366" x="6983413" y="5929313"/>
          <p14:tracePt t="343383" x="7000875" y="5929313"/>
          <p14:tracePt t="343400" x="7027863" y="5938838"/>
          <p14:tracePt t="343434" x="7045325" y="5938838"/>
          <p14:tracePt t="343469" x="7054850" y="5938838"/>
          <p14:tracePt t="343489" x="7062788" y="5938838"/>
          <p14:tracePt t="343517" x="7072313" y="5938838"/>
          <p14:tracePt t="343556" x="7081838" y="5938838"/>
          <p14:tracePt t="343699" x="7089775" y="5938838"/>
          <p14:tracePt t="344759" x="7099300" y="5938838"/>
          <p14:tracePt t="344822" x="7108825" y="5938838"/>
          <p14:tracePt t="344918" x="7116763" y="5938838"/>
          <p14:tracePt t="345014" x="7126288" y="5938838"/>
          <p14:tracePt t="345041" x="7134225" y="5938838"/>
          <p14:tracePt t="345068" x="7143750" y="5938838"/>
          <p14:tracePt t="345082" x="7143750" y="5946775"/>
          <p14:tracePt t="345096" x="7153275" y="5946775"/>
          <p14:tracePt t="345110" x="7161213" y="5946775"/>
          <p14:tracePt t="345123" x="7170738" y="5946775"/>
          <p14:tracePt t="345133" x="7180263" y="5946775"/>
          <p14:tracePt t="345150" x="7197725" y="5946775"/>
          <p14:tracePt t="345166" x="7205663" y="5946775"/>
          <p14:tracePt t="345184" x="7232650" y="5946775"/>
          <p14:tracePt t="345199" x="7242175" y="5938838"/>
          <p14:tracePt t="345218" x="7269163" y="5919788"/>
          <p14:tracePt t="345233" x="7277100" y="5919788"/>
          <p14:tracePt t="345250" x="7286625" y="5911850"/>
          <p14:tracePt t="345266" x="7296150" y="5894388"/>
          <p14:tracePt t="345283" x="7304088" y="5884863"/>
          <p14:tracePt t="345300" x="7313613" y="5875338"/>
          <p14:tracePt t="345316" x="7313613" y="5867400"/>
          <p14:tracePt t="345334" x="7323138" y="5848350"/>
          <p14:tracePt t="345349" x="7323138" y="5830888"/>
          <p14:tracePt t="345366" x="7331075" y="5822950"/>
          <p14:tracePt t="345383" x="7331075" y="5803900"/>
          <p14:tracePt t="345400" x="7331075" y="5786438"/>
          <p14:tracePt t="345416" x="7331075" y="5768975"/>
          <p14:tracePt t="345433" x="7348538" y="5741988"/>
          <p14:tracePt t="345451" x="7412038" y="5661025"/>
          <p14:tracePt t="345466" x="7456488" y="5545138"/>
          <p14:tracePt t="345484" x="7491413" y="5394325"/>
          <p14:tracePt t="345500" x="7500938" y="5322888"/>
          <p14:tracePt t="345504" x="7500938" y="5295900"/>
          <p14:tracePt t="345517" x="7500938" y="5276850"/>
          <p14:tracePt t="345533" x="7500938" y="5232400"/>
          <p14:tracePt t="345550" x="7500938" y="5214938"/>
          <p14:tracePt t="345566" x="7491413" y="5180013"/>
          <p14:tracePt t="345583" x="7491413" y="5143500"/>
          <p14:tracePt t="345599" x="7466013" y="5108575"/>
          <p14:tracePt t="345616" x="7446963" y="5089525"/>
          <p14:tracePt t="345632" x="7419975" y="5072063"/>
          <p14:tracePt t="345649" x="7394575" y="5045075"/>
          <p14:tracePt t="345666" x="7367588" y="5027613"/>
          <p14:tracePt t="345682" x="7331075" y="5010150"/>
          <p14:tracePt t="345699" x="7296150" y="4991100"/>
          <p14:tracePt t="345716" x="7251700" y="4983163"/>
          <p14:tracePt t="345732" x="7232650" y="4973638"/>
          <p14:tracePt t="345750" x="7197725" y="4965700"/>
          <p14:tracePt t="345766" x="7188200" y="4965700"/>
          <p14:tracePt t="345782" x="7170738" y="4965700"/>
          <p14:tracePt t="345799" x="7143750" y="4973638"/>
          <p14:tracePt t="345816" x="7134225" y="4983163"/>
          <p14:tracePt t="345832" x="7108825" y="5000625"/>
          <p14:tracePt t="345849" x="7089775" y="5010150"/>
          <p14:tracePt t="345867" x="7054850" y="5037138"/>
          <p14:tracePt t="345883" x="7027863" y="5062538"/>
          <p14:tracePt t="345899" x="7000875" y="5099050"/>
          <p14:tracePt t="345916" x="6973888" y="5126038"/>
          <p14:tracePt t="345933" x="6965950" y="5153025"/>
          <p14:tracePt t="345951" x="6946900" y="5180013"/>
          <p14:tracePt t="345966" x="6946900" y="5205413"/>
          <p14:tracePt t="345983" x="6946900" y="5232400"/>
          <p14:tracePt t="345999" x="6946900" y="5241925"/>
          <p14:tracePt t="346017" x="6956425" y="5259388"/>
          <p14:tracePt t="346033" x="6965950" y="5276850"/>
          <p14:tracePt t="346050" x="6965950" y="5303838"/>
          <p14:tracePt t="346066" x="6965950" y="5357813"/>
          <p14:tracePt t="346083" x="6965950" y="5394325"/>
          <p14:tracePt t="346099" x="6965950" y="5438775"/>
          <p14:tracePt t="346116" x="6965950" y="5483225"/>
          <p14:tracePt t="346134" x="6973888" y="5518150"/>
          <p14:tracePt t="346150" x="6983413" y="5545138"/>
          <p14:tracePt t="346167" x="7000875" y="5572125"/>
          <p14:tracePt t="346183" x="7027863" y="5616575"/>
          <p14:tracePt t="346200" x="7037388" y="5643563"/>
          <p14:tracePt t="346216" x="7054850" y="5680075"/>
          <p14:tracePt t="346233" x="7062788" y="5688013"/>
          <p14:tracePt t="346250" x="7089775" y="5724525"/>
          <p14:tracePt t="346266" x="7108825" y="5732463"/>
          <p14:tracePt t="346284" x="7126288" y="5759450"/>
          <p14:tracePt t="346299" x="7134225" y="5776913"/>
          <p14:tracePt t="346317" x="7153275" y="5786438"/>
          <p14:tracePt t="346333" x="7180263" y="5803900"/>
          <p14:tracePt t="346350" x="7188200" y="5813425"/>
          <p14:tracePt t="346366" x="7205663" y="5822950"/>
          <p14:tracePt t="346383" x="7224713" y="5822950"/>
          <p14:tracePt t="346400" x="7242175" y="5822950"/>
          <p14:tracePt t="346416" x="7269163" y="5822950"/>
          <p14:tracePt t="346434" x="7296150" y="5822950"/>
          <p14:tracePt t="346449" x="7331075" y="5803900"/>
          <p14:tracePt t="346466" x="7348538" y="5795963"/>
          <p14:tracePt t="346483" x="7385050" y="5768975"/>
          <p14:tracePt t="346500" x="7402513" y="5751513"/>
          <p14:tracePt t="346517" x="7419975" y="5715000"/>
          <p14:tracePt t="346533" x="7429500" y="5680075"/>
          <p14:tracePt t="346551" x="7439025" y="5653088"/>
          <p14:tracePt t="346566" x="7456488" y="5626100"/>
          <p14:tracePt t="346582" x="7466013" y="5608638"/>
          <p14:tracePt t="346599" x="7483475" y="5589588"/>
          <p14:tracePt t="346616" x="7500938" y="5572125"/>
          <p14:tracePt t="346632" x="7510463" y="5545138"/>
          <p14:tracePt t="346649" x="7527925" y="5537200"/>
          <p14:tracePt t="346666" x="7527925" y="5527675"/>
          <p14:tracePt t="346682" x="7537450" y="5518150"/>
          <p14:tracePt t="346699" x="7545388" y="5500688"/>
          <p14:tracePt t="346716" x="7554913" y="5473700"/>
          <p14:tracePt t="346732" x="7554913" y="5429250"/>
          <p14:tracePt t="346749" x="7554913" y="5384800"/>
          <p14:tracePt t="346766" x="7545388" y="5367338"/>
          <p14:tracePt t="346782" x="7537450" y="5330825"/>
          <p14:tracePt t="346799" x="7527925" y="5313363"/>
          <p14:tracePt t="346816" x="7518400" y="5286375"/>
          <p14:tracePt t="346832" x="7500938" y="5259388"/>
          <p14:tracePt t="346849" x="7491413" y="5241925"/>
          <p14:tracePt t="346866" x="7466013" y="5214938"/>
          <p14:tracePt t="346882" x="7446963" y="5205413"/>
          <p14:tracePt t="346899" x="7429500" y="5187950"/>
          <p14:tracePt t="346916" x="7412038" y="5170488"/>
          <p14:tracePt t="346933" x="7375525" y="5143500"/>
          <p14:tracePt t="346950" x="7331075" y="5126038"/>
          <p14:tracePt t="346967" x="7259638" y="5089525"/>
          <p14:tracePt t="346983" x="7224713" y="5072063"/>
          <p14:tracePt t="347000" x="7205663" y="5062538"/>
          <p14:tracePt t="347016" x="7170738" y="5054600"/>
          <p14:tracePt t="347033" x="7153275" y="5054600"/>
          <p14:tracePt t="347050" x="7126288" y="5054600"/>
          <p14:tracePt t="347066" x="7108825" y="5054600"/>
          <p14:tracePt t="347084" x="7072313" y="5072063"/>
          <p14:tracePt t="347100" x="7054850" y="5081588"/>
          <p14:tracePt t="347116" x="7037388" y="5089525"/>
          <p14:tracePt t="347133" x="7018338" y="5116513"/>
          <p14:tracePt t="347150" x="7010400" y="5133975"/>
          <p14:tracePt t="347166" x="6991350" y="5143500"/>
          <p14:tracePt t="347183" x="6991350" y="5153025"/>
          <p14:tracePt t="347200" x="6991350" y="5180013"/>
          <p14:tracePt t="347216" x="6991350" y="5187950"/>
          <p14:tracePt t="347234" x="6991350" y="5205413"/>
          <p14:tracePt t="347250" x="6991350" y="5232400"/>
          <p14:tracePt t="347266" x="6991350" y="5259388"/>
          <p14:tracePt t="347283" x="7000875" y="5313363"/>
          <p14:tracePt t="347300" x="7010400" y="5367338"/>
          <p14:tracePt t="347316" x="7010400" y="5402263"/>
          <p14:tracePt t="347333" x="7018338" y="5465763"/>
          <p14:tracePt t="347351" x="7027863" y="5500688"/>
          <p14:tracePt t="347366" x="7027863" y="5537200"/>
          <p14:tracePt t="347383" x="7037388" y="5554663"/>
          <p14:tracePt t="347400" x="7045325" y="5599113"/>
          <p14:tracePt t="347416" x="7045325" y="5626100"/>
          <p14:tracePt t="347433" x="7054850" y="5653088"/>
          <p14:tracePt t="347450" x="7062788" y="5670550"/>
          <p14:tracePt t="347467" x="7072313" y="5688013"/>
          <p14:tracePt t="347483" x="7081838" y="5688013"/>
          <p14:tracePt t="347500" x="7081838" y="5697538"/>
          <p14:tracePt t="347516" x="7089775" y="5705475"/>
          <p14:tracePt t="347533" x="7099300" y="5705475"/>
          <p14:tracePt t="347550" x="7099300" y="5724525"/>
          <p14:tracePt t="347566" x="7116763" y="5732463"/>
          <p14:tracePt t="347583" x="7126288" y="5741988"/>
          <p14:tracePt t="347599" x="7134225" y="5751513"/>
          <p14:tracePt t="347616" x="7170738" y="5768975"/>
          <p14:tracePt t="347632" x="7205663" y="5776913"/>
          <p14:tracePt t="347649" x="7251700" y="5776913"/>
          <p14:tracePt t="347666" x="7304088" y="5786438"/>
          <p14:tracePt t="347682" x="7331075" y="5786438"/>
          <p14:tracePt t="347699" x="7367588" y="5786438"/>
          <p14:tracePt t="347716" x="7375525" y="5786438"/>
          <p14:tracePt t="347732" x="7394575" y="5776913"/>
          <p14:tracePt t="347749" x="7412038" y="5768975"/>
          <p14:tracePt t="347766" x="7419975" y="5759450"/>
          <p14:tracePt t="347782" x="7429500" y="5751513"/>
          <p14:tracePt t="347799" x="7439025" y="5732463"/>
          <p14:tracePt t="347816" x="7446963" y="5715000"/>
          <p14:tracePt t="347832" x="7446963" y="5705475"/>
          <p14:tracePt t="347849" x="7456488" y="5688013"/>
          <p14:tracePt t="347866" x="7466013" y="5680075"/>
          <p14:tracePt t="347883" x="7466013" y="5653088"/>
          <p14:tracePt t="347899" x="7473950" y="5643563"/>
          <p14:tracePt t="347916" x="7473950" y="5634038"/>
          <p14:tracePt t="347933" x="7473950" y="5626100"/>
          <p14:tracePt t="347950" x="7473950" y="5616575"/>
          <p14:tracePt t="347966" x="7473950" y="5608638"/>
          <p14:tracePt t="347983" x="7473950" y="5589588"/>
          <p14:tracePt t="348000" x="7473950" y="5581650"/>
          <p14:tracePt t="348016" x="7473950" y="5572125"/>
          <p14:tracePt t="348034" x="7473950" y="5527675"/>
          <p14:tracePt t="348049" x="7473950" y="5491163"/>
          <p14:tracePt t="348066" x="7473950" y="5456238"/>
          <p14:tracePt t="348083" x="7466013" y="5419725"/>
          <p14:tracePt t="348099" x="7456488" y="5402263"/>
          <p14:tracePt t="348116" x="7456488" y="5394325"/>
          <p14:tracePt t="348133" x="7446963" y="5384800"/>
          <p14:tracePt t="348150" x="7439025" y="5384800"/>
          <p14:tracePt t="348166" x="7439025" y="5375275"/>
          <p14:tracePt t="348183" x="7429500" y="5375275"/>
          <p14:tracePt t="348200" x="7429500" y="5367338"/>
          <p14:tracePt t="348216" x="7419975" y="5357813"/>
          <p14:tracePt t="348233" x="7412038" y="5357813"/>
          <p14:tracePt t="348249" x="7402513" y="5348288"/>
          <p14:tracePt t="348266" x="7394575" y="5348288"/>
          <p14:tracePt t="348283" x="7385050" y="5340350"/>
          <p14:tracePt t="348300" x="7385050" y="5330825"/>
          <p14:tracePt t="348316" x="7375525" y="5330825"/>
          <p14:tracePt t="348333" x="7367588" y="5330825"/>
          <p14:tracePt t="348349" x="7358063" y="5322888"/>
          <p14:tracePt t="348366" x="7348538" y="5322888"/>
          <p14:tracePt t="348383" x="7331075" y="5322888"/>
          <p14:tracePt t="348400" x="7323138" y="5322888"/>
          <p14:tracePt t="348417" x="7296150" y="5322888"/>
          <p14:tracePt t="348433" x="7259638" y="5322888"/>
          <p14:tracePt t="348450" x="7242175" y="5322888"/>
          <p14:tracePt t="348466" x="7205663" y="5322888"/>
          <p14:tracePt t="348483" x="7197725" y="5322888"/>
          <p14:tracePt t="348500" x="7170738" y="5322888"/>
          <p14:tracePt t="348520" x="7161213" y="5322888"/>
          <p14:tracePt t="348758" x="7134225" y="5322888"/>
          <p14:tracePt t="348763" x="7062788" y="5348288"/>
          <p14:tracePt t="348771" x="6991350" y="5384800"/>
          <p14:tracePt t="348782" x="6919913" y="5438775"/>
          <p14:tracePt t="348800" x="6884988" y="5456238"/>
          <p14:tracePt t="348816" x="6884988" y="5473700"/>
          <p14:tracePt t="348834" x="6875463" y="5491163"/>
          <p14:tracePt t="348849" x="6875463" y="5510213"/>
          <p14:tracePt t="348866" x="6875463" y="5518150"/>
          <p14:tracePt t="348883" x="6884988" y="5545138"/>
          <p14:tracePt t="348900" x="6894513" y="5562600"/>
          <p14:tracePt t="348916" x="6902450" y="5572125"/>
          <p14:tracePt t="348933" x="6911975" y="5589588"/>
          <p14:tracePt t="348950" x="6919913" y="5608638"/>
          <p14:tracePt t="348966" x="6919913" y="5626100"/>
          <p14:tracePt t="348984" x="6919913" y="5643563"/>
          <p14:tracePt t="349000" x="6919913" y="5661025"/>
          <p14:tracePt t="349016" x="6919913" y="5670550"/>
          <p14:tracePt t="349033" x="6919913" y="5688013"/>
          <p14:tracePt t="349050" x="6919913" y="5697538"/>
          <p14:tracePt t="349067" x="6929438" y="5715000"/>
          <p14:tracePt t="349083" x="6929438" y="5724525"/>
          <p14:tracePt t="349101" x="6938963" y="5724525"/>
          <p14:tracePt t="349142" x="6946900" y="5724525"/>
          <p14:tracePt t="349170" x="6956425" y="5724525"/>
          <p14:tracePt t="349177" x="6965950" y="5715000"/>
          <p14:tracePt t="349190" x="6965950" y="5705475"/>
          <p14:tracePt t="349199" x="6973888" y="5697538"/>
          <p14:tracePt t="349217" x="6973888" y="5670550"/>
          <p14:tracePt t="349233" x="6983413" y="5653088"/>
          <p14:tracePt t="349251" x="6991350" y="5626100"/>
          <p14:tracePt t="349266" x="6991350" y="5599113"/>
          <p14:tracePt t="349283" x="6991350" y="5589588"/>
          <p14:tracePt t="349300" x="6991350" y="5562600"/>
          <p14:tracePt t="349316" x="6991350" y="5545138"/>
          <p14:tracePt t="349333" x="6991350" y="5518150"/>
          <p14:tracePt t="349350" x="6991350" y="5500688"/>
          <p14:tracePt t="349367" x="6991350" y="5473700"/>
          <p14:tracePt t="349383" x="6991350" y="5456238"/>
          <p14:tracePt t="349400" x="6991350" y="5438775"/>
          <p14:tracePt t="349416" x="6991350" y="5419725"/>
          <p14:tracePt t="349433" x="6991350" y="5411788"/>
          <p14:tracePt t="349450" x="6983413" y="5394325"/>
          <p14:tracePt t="349466" x="6973888" y="5384800"/>
          <p14:tracePt t="349483" x="6965950" y="5375275"/>
          <p14:tracePt t="349500" x="6956425" y="5357813"/>
          <p14:tracePt t="349517" x="6938963" y="5348288"/>
          <p14:tracePt t="349533" x="6919913" y="5340350"/>
          <p14:tracePt t="349549" x="6902450" y="5322888"/>
          <p14:tracePt t="349566" x="6867525" y="5295900"/>
          <p14:tracePt t="349582" x="6848475" y="5286375"/>
          <p14:tracePt t="349599" x="6823075" y="5259388"/>
          <p14:tracePt t="349616" x="6804025" y="5251450"/>
          <p14:tracePt t="349632" x="6786563" y="5241925"/>
          <p14:tracePt t="349649" x="6777038" y="5232400"/>
          <p14:tracePt t="349666" x="6769100" y="5224463"/>
          <p14:tracePt t="349682" x="6759575" y="5224463"/>
          <p14:tracePt t="349699" x="6759575" y="5214938"/>
          <p14:tracePt t="349716" x="6742113" y="5205413"/>
          <p14:tracePt t="349826" x="6742113" y="5197475"/>
          <p14:tracePt t="349853" x="6742113" y="5187950"/>
          <p14:tracePt t="349901" x="6742113" y="5180013"/>
          <p14:tracePt t="349928" x="6751638" y="5180013"/>
          <p14:tracePt t="349952" x="6759575" y="5170488"/>
          <p14:tracePt t="349969" x="6769100" y="5170488"/>
          <p14:tracePt t="349984" x="6777038" y="5170488"/>
          <p14:tracePt t="350004" x="6786563" y="5170488"/>
          <p14:tracePt t="350018" x="6796088" y="5170488"/>
          <p14:tracePt t="350045" x="6804025" y="5170488"/>
          <p14:tracePt t="350072" x="6813550" y="5170488"/>
          <p14:tracePt t="350093" x="6823075" y="5170488"/>
          <p14:tracePt t="350100" x="6831013" y="5170488"/>
          <p14:tracePt t="350134" x="6840538" y="5170488"/>
          <p14:tracePt t="350168" x="6848475" y="5170488"/>
          <p14:tracePt t="350195" x="6858000" y="5170488"/>
          <p14:tracePt t="350209" x="6867525" y="5170488"/>
          <p14:tracePt t="350243" x="6875463" y="5170488"/>
          <p14:tracePt t="350250" x="6875463" y="5180013"/>
          <p14:tracePt t="350277" x="6884988" y="5180013"/>
          <p14:tracePt t="350304" x="6894513" y="5180013"/>
          <p14:tracePt t="350333" x="6902450" y="5180013"/>
          <p14:tracePt t="350373" x="6911975" y="5180013"/>
          <p14:tracePt t="350414" x="6919913" y="5180013"/>
          <p14:tracePt t="350448" x="6929438" y="5180013"/>
          <p14:tracePt t="350462" x="6938963" y="5180013"/>
          <p14:tracePt t="350795" x="6946900" y="5180013"/>
          <p14:tracePt t="350810" x="6956425" y="5180013"/>
          <p14:tracePt t="350818" x="6956425" y="5187950"/>
          <p14:tracePt t="350833" x="6973888" y="5187950"/>
          <p14:tracePt t="350850" x="6991350" y="5187950"/>
          <p14:tracePt t="350866" x="7000875" y="5187950"/>
          <p14:tracePt t="350883" x="7018338" y="5187950"/>
          <p14:tracePt t="350899" x="7027863" y="5197475"/>
          <p14:tracePt t="350916" x="7037388" y="5197475"/>
          <p14:tracePt t="350933" x="7045325" y="5197475"/>
          <p14:tracePt t="350961" x="7054850" y="5197475"/>
          <p14:tracePt t="351002" x="7062788" y="5197475"/>
          <p14:tracePt t="351022" x="7062788" y="5205413"/>
          <p14:tracePt t="351043" x="7062788" y="5214938"/>
          <p14:tracePt t="351111" x="7072313" y="5214938"/>
          <p14:tracePt t="351248" x="7072313" y="5224463"/>
          <p14:tracePt t="351268" x="7081838" y="5224463"/>
          <p14:tracePt t="351460" x="7089775" y="5224463"/>
          <p14:tracePt t="351549" x="7089775" y="5214938"/>
          <p14:tracePt t="351561" x="7089775" y="5205413"/>
          <p14:tracePt t="351594" x="7089775" y="5197475"/>
          <p14:tracePt t="351629" x="7099300" y="5187950"/>
          <p14:tracePt t="351636" x="7108825" y="5187950"/>
          <p14:tracePt t="351650" x="7116763" y="5187950"/>
          <p14:tracePt t="351656" x="7116763" y="5180013"/>
          <p14:tracePt t="351666" x="7126288" y="5180013"/>
          <p14:tracePt t="351682" x="7143750" y="5180013"/>
          <p14:tracePt t="351699" x="7161213" y="5170488"/>
          <p14:tracePt t="351716" x="7170738" y="5170488"/>
          <p14:tracePt t="351732" x="7188200" y="5170488"/>
          <p14:tracePt t="351749" x="7205663" y="5170488"/>
          <p14:tracePt t="351766" x="7232650" y="5170488"/>
          <p14:tracePt t="351782" x="7242175" y="5170488"/>
          <p14:tracePt t="351799" x="7251700" y="5170488"/>
          <p14:tracePt t="351816" x="7269163" y="5170488"/>
          <p14:tracePt t="351833" x="7286625" y="5170488"/>
          <p14:tracePt t="351849" x="7304088" y="5170488"/>
          <p14:tracePt t="351866" x="7313613" y="5160963"/>
          <p14:tracePt t="351883" x="7323138" y="5160963"/>
          <p14:tracePt t="351900" x="7331075" y="5160963"/>
          <p14:tracePt t="351917" x="7348538" y="5160963"/>
          <p14:tracePt t="351953" x="7367588" y="5160963"/>
          <p14:tracePt t="351966" x="7375525" y="5160963"/>
          <p14:tracePt t="351993" x="7385050" y="5160963"/>
          <p14:tracePt t="352041" x="7394575" y="5160963"/>
          <p14:tracePt t="352396" x="7402513" y="5160963"/>
          <p14:tracePt t="352417" x="7412038" y="5160963"/>
          <p14:tracePt t="352472" x="7412038" y="5153025"/>
          <p14:tracePt t="352560" x="7419975" y="5153025"/>
          <p14:tracePt t="352580" x="7419975" y="5143500"/>
          <p14:tracePt t="352813" x="7412038" y="5143500"/>
          <p14:tracePt t="352820" x="7412038" y="5153025"/>
          <p14:tracePt t="352837" x="7402513" y="5153025"/>
          <p14:tracePt t="352849" x="7402513" y="5160963"/>
          <p14:tracePt t="352866" x="7394575" y="5160963"/>
          <p14:tracePt t="352895" x="7385050" y="5160963"/>
          <p14:tracePt t="352929" x="7375525" y="5160963"/>
          <p14:tracePt t="352971" x="7375525" y="5170488"/>
          <p14:tracePt t="353005" x="7367588" y="5170488"/>
          <p14:tracePt t="353032" x="7367588" y="5180013"/>
          <p14:tracePt t="353080" x="7358063" y="5180013"/>
          <p14:tracePt t="353088" x="7358063" y="5187950"/>
          <p14:tracePt t="353107" x="7348538" y="5187950"/>
          <p14:tracePt t="353141" x="7340600" y="5187950"/>
          <p14:tracePt t="353175" x="7331075" y="5187950"/>
          <p14:tracePt t="353189" x="7323138" y="5187950"/>
          <p14:tracePt t="353223" x="7313613" y="5187950"/>
          <p14:tracePt t="353257" x="7304088" y="5187950"/>
          <p14:tracePt t="353278" x="7296150" y="5187950"/>
          <p14:tracePt t="353291" x="7286625" y="5187950"/>
          <p14:tracePt t="353319" x="7277100" y="5187950"/>
          <p14:tracePt t="353346" x="7269163" y="5187950"/>
          <p14:tracePt t="353625" x="7259638" y="5187950"/>
          <p14:tracePt t="354057" x="7251700" y="5187950"/>
          <p14:tracePt t="354071" x="7242175" y="5187950"/>
          <p14:tracePt t="354085" x="7232650" y="5187950"/>
          <p14:tracePt t="354105" x="7224713" y="5187950"/>
          <p14:tracePt t="354113" x="7215188" y="5187950"/>
          <p14:tracePt t="354121" x="7205663" y="5187950"/>
          <p14:tracePt t="354133" x="7188200" y="5187950"/>
          <p14:tracePt t="354153" x="7180263" y="5187950"/>
          <p14:tracePt t="354167" x="7170738" y="5187950"/>
          <p14:tracePt t="354183" x="7161213" y="5187950"/>
          <p14:tracePt t="354199" x="7153275" y="5187950"/>
          <p14:tracePt t="354216" x="7143750" y="5187950"/>
          <p14:tracePt t="354233" x="7134225" y="5187950"/>
          <p14:tracePt t="354249" x="7116763" y="5187950"/>
          <p14:tracePt t="354266" x="7108825" y="5187950"/>
          <p14:tracePt t="354283" x="7099300" y="5187950"/>
          <p14:tracePt t="354299" x="7089775" y="5187950"/>
          <p14:tracePt t="354316" x="7072313" y="5187950"/>
          <p14:tracePt t="354333" x="7062788" y="5187950"/>
          <p14:tracePt t="354350" x="7045325" y="5180013"/>
          <p14:tracePt t="354366" x="7037388" y="5180013"/>
          <p14:tracePt t="354399" x="7027863" y="5170488"/>
          <p14:tracePt t="354416" x="7018338" y="5170488"/>
          <p14:tracePt t="354482" x="7018338" y="5160963"/>
          <p14:tracePt t="354510" x="7018338" y="5153025"/>
          <p14:tracePt t="354543" x="7018338" y="5143500"/>
          <p14:tracePt t="354556" x="7018338" y="5133975"/>
          <p14:tracePt t="354575" x="7027863" y="5133975"/>
          <p14:tracePt t="354583" x="7027863" y="5126038"/>
          <p14:tracePt t="354609" x="7037388" y="5116513"/>
          <p14:tracePt t="354643" x="7037388" y="5108575"/>
          <p14:tracePt t="354657" x="7045325" y="5099050"/>
          <p14:tracePt t="354684" x="7054850" y="5099050"/>
          <p14:tracePt t="354691" x="7054850" y="5089525"/>
          <p14:tracePt t="354780" x="7062788" y="5081588"/>
          <p14:tracePt t="354815" x="7062788" y="5072063"/>
          <p14:tracePt t="354835" x="7062788" y="5062538"/>
          <p14:tracePt t="354862" x="7062788" y="5054600"/>
          <p14:tracePt t="354898" x="7062788" y="5045075"/>
          <p14:tracePt t="355226" x="7062788" y="5054600"/>
          <p14:tracePt t="355268" x="7062788" y="5062538"/>
          <p14:tracePt t="355316" x="7062788" y="5072063"/>
          <p14:tracePt t="355356" x="7062788" y="5081588"/>
          <p14:tracePt t="355397" x="7062788" y="5089525"/>
          <p14:tracePt t="355431" x="7062788" y="5099050"/>
          <p14:tracePt t="355445" x="7062788" y="5108575"/>
          <p14:tracePt t="355472" x="7062788" y="5116513"/>
          <p14:tracePt t="355493" x="7062788" y="5126038"/>
          <p14:tracePt t="355507" x="7062788" y="5133975"/>
          <p14:tracePt t="355516" x="7072313" y="5143500"/>
          <p14:tracePt t="355533" x="7072313" y="5160963"/>
          <p14:tracePt t="355549" x="7081838" y="5180013"/>
          <p14:tracePt t="355566" x="7089775" y="5197475"/>
          <p14:tracePt t="355582" x="7089775" y="5205413"/>
          <p14:tracePt t="355599" x="7099300" y="5205413"/>
          <p14:tracePt t="355616" x="7099300" y="5224463"/>
          <p14:tracePt t="355632" x="7108825" y="5232400"/>
          <p14:tracePt t="355649" x="7108825" y="5241925"/>
          <p14:tracePt t="355666" x="7108825" y="5251450"/>
          <p14:tracePt t="355682" x="7108825" y="5259388"/>
          <p14:tracePt t="355699" x="7116763" y="5268913"/>
          <p14:tracePt t="355716" x="7126288" y="5276850"/>
          <p14:tracePt t="355749" x="7126288" y="5286375"/>
          <p14:tracePt t="355792" x="7126288" y="5295900"/>
          <p14:tracePt t="355826" x="7126288" y="5303838"/>
          <p14:tracePt t="355840" x="7126288" y="5313363"/>
          <p14:tracePt t="355867" x="7126288" y="5322888"/>
          <p14:tracePt t="355902" x="7126288" y="5330825"/>
          <p14:tracePt t="355940" x="7126288" y="5340350"/>
          <p14:tracePt t="355956" x="7126288" y="5348288"/>
          <p14:tracePt t="355985" x="7126288" y="5357813"/>
          <p14:tracePt t="356012" x="7126288" y="5367338"/>
          <p14:tracePt t="356060" x="7126288" y="5375275"/>
          <p14:tracePt t="356074" x="7126288" y="5384800"/>
          <p14:tracePt t="356742" x="7116763" y="5375275"/>
          <p14:tracePt t="356756" x="7108825" y="5367338"/>
          <p14:tracePt t="356763" x="7108825" y="5357813"/>
          <p14:tracePt t="356769" x="7089775" y="5348288"/>
          <p14:tracePt t="356783" x="7089775" y="5340350"/>
          <p14:tracePt t="356799" x="7072313" y="5322888"/>
          <p14:tracePt t="356818" x="6973888" y="5322888"/>
          <p14:tracePt t="356833" x="6894513" y="5322888"/>
          <p14:tracePt t="356850" x="6804025" y="5330825"/>
          <p14:tracePt t="356866" x="6724650" y="5357813"/>
          <p14:tracePt t="356883" x="6697663" y="5367338"/>
          <p14:tracePt t="356900" x="6680200" y="5375275"/>
          <p14:tracePt t="356916" x="6670675" y="5375275"/>
          <p14:tracePt t="356934" x="6653213" y="5384800"/>
          <p14:tracePt t="356967" x="6643688" y="5394325"/>
          <p14:tracePt t="357004" x="6643688" y="5402263"/>
          <p14:tracePt t="357051" x="6643688" y="5411788"/>
          <p14:tracePt t="357072" x="6653213" y="5411788"/>
          <p14:tracePt t="357086" x="6653213" y="5419725"/>
          <p14:tracePt t="357094" x="6661150" y="5419725"/>
          <p14:tracePt t="357113" x="6670675" y="5419725"/>
          <p14:tracePt t="357127" x="6680200" y="5419725"/>
          <p14:tracePt t="357140" x="6688138" y="5419725"/>
          <p14:tracePt t="357150" x="6697663" y="5419725"/>
          <p14:tracePt t="357167" x="6724650" y="5419725"/>
          <p14:tracePt t="357183" x="6759575" y="5419725"/>
          <p14:tracePt t="357201" x="6796088" y="5419725"/>
          <p14:tracePt t="357216" x="6813550" y="5419725"/>
          <p14:tracePt t="357233" x="6848475" y="5411788"/>
          <p14:tracePt t="357250" x="6884988" y="5411788"/>
          <p14:tracePt t="357266" x="6894513" y="5402263"/>
          <p14:tracePt t="357283" x="6929438" y="5402263"/>
          <p14:tracePt t="357300" x="6965950" y="5402263"/>
          <p14:tracePt t="357317" x="6991350" y="5402263"/>
          <p14:tracePt t="357333" x="7010400" y="5402263"/>
          <p14:tracePt t="357351" x="7045325" y="5411788"/>
          <p14:tracePt t="357366" x="7072313" y="5419725"/>
          <p14:tracePt t="357383" x="7099300" y="5419725"/>
          <p14:tracePt t="357399" x="7126288" y="5429250"/>
          <p14:tracePt t="357416" x="7143750" y="5429250"/>
          <p14:tracePt t="357433" x="7153275" y="5429250"/>
          <p14:tracePt t="357450" x="7153275" y="5446713"/>
          <p14:tracePt t="357483" x="7153275" y="5456238"/>
          <p14:tracePt t="357510" x="7153275" y="5465763"/>
          <p14:tracePt t="357523" x="7143750" y="5465763"/>
          <p14:tracePt t="357533" x="7134225" y="5465763"/>
          <p14:tracePt t="357550" x="7126288" y="5483225"/>
          <p14:tracePt t="357566" x="7116763" y="5491163"/>
          <p14:tracePt t="357583" x="7099300" y="5491163"/>
          <p14:tracePt t="357599" x="7089775" y="5500688"/>
          <p14:tracePt t="357616" x="7072313" y="5510213"/>
          <p14:tracePt t="357632" x="7062788" y="5518150"/>
          <p14:tracePt t="357649" x="7054850" y="5518150"/>
          <p14:tracePt t="357666" x="7045325" y="5527675"/>
          <p14:tracePt t="357682" x="7037388" y="5527675"/>
          <p14:tracePt t="357699" x="7027863" y="5537200"/>
          <p14:tracePt t="357716" x="7018338" y="5537200"/>
          <p14:tracePt t="357754" x="7010400" y="5537200"/>
          <p14:tracePt t="357788" x="7000875" y="5545138"/>
          <p14:tracePt t="357802" x="6991350" y="5545138"/>
          <p14:tracePt t="357815" x="6991350" y="5554663"/>
          <p14:tracePt t="357856" x="6991350" y="5562600"/>
          <p14:tracePt t="357863" x="6983413" y="5562600"/>
          <p14:tracePt t="357884" x="6983413" y="5572125"/>
          <p14:tracePt t="357919" x="6983413" y="5581650"/>
          <p14:tracePt t="357948" x="6983413" y="5589588"/>
          <p14:tracePt t="357968" x="6983413" y="5599113"/>
          <p14:tracePt t="357987" x="6973888" y="5599113"/>
          <p14:tracePt t="358288" x="6965950" y="5599113"/>
          <p14:tracePt t="358425" x="6973888" y="5599113"/>
          <p14:tracePt t="358452" x="6983413" y="5599113"/>
          <p14:tracePt t="358487" x="6991350" y="5589588"/>
          <p14:tracePt t="358500" x="7000875" y="5589588"/>
          <p14:tracePt t="358535" x="7010400" y="5589588"/>
          <p14:tracePt t="358582" x="7018338" y="5589588"/>
          <p14:tracePt t="358608" x="7027863" y="5589588"/>
          <p14:tracePt t="358628" x="7037388" y="5589588"/>
          <p14:tracePt t="358642" x="7037388" y="5599113"/>
          <p14:tracePt t="358655" x="7045325" y="5599113"/>
          <p14:tracePt t="358676" x="7045325" y="5608638"/>
          <p14:tracePt t="358690" x="7054850" y="5616575"/>
          <p14:tracePt t="358703" x="7062788" y="5626100"/>
          <p14:tracePt t="358710" x="7072313" y="5634038"/>
          <p14:tracePt t="358717" x="7072313" y="5643563"/>
          <p14:tracePt t="358732" x="7089775" y="5670550"/>
          <p14:tracePt t="358749" x="7099300" y="5680075"/>
          <p14:tracePt t="358766" x="7126288" y="5715000"/>
          <p14:tracePt t="358782" x="7126288" y="5724525"/>
          <p14:tracePt t="358799" x="7143750" y="5741988"/>
          <p14:tracePt t="358816" x="7153275" y="5751513"/>
          <p14:tracePt t="358834" x="7161213" y="5759450"/>
          <p14:tracePt t="358849" x="7161213" y="5768975"/>
          <p14:tracePt t="358866" x="7170738" y="5776913"/>
          <p14:tracePt t="358883" x="7180263" y="5776913"/>
          <p14:tracePt t="358918" x="7188200" y="5776913"/>
          <p14:tracePt t="358958" x="7197725" y="5776913"/>
          <p14:tracePt t="358999" x="7205663" y="5776913"/>
          <p14:tracePt t="359013" x="7215188" y="5768975"/>
          <p14:tracePt t="359047" x="7224713" y="5759450"/>
          <p14:tracePt t="359081" x="7232650" y="5751513"/>
          <p14:tracePt t="359095" x="7242175" y="5751513"/>
          <p14:tracePt t="359109" x="7251700" y="5741988"/>
          <p14:tracePt t="359123" x="7259638" y="5732463"/>
          <p14:tracePt t="359136" x="7259638" y="5724525"/>
          <p14:tracePt t="359150" x="7269163" y="5724525"/>
          <p14:tracePt t="359166" x="7277100" y="5715000"/>
          <p14:tracePt t="359183" x="7286625" y="5697538"/>
          <p14:tracePt t="359200" x="7286625" y="5688013"/>
          <p14:tracePt t="359217" x="7296150" y="5680075"/>
          <p14:tracePt t="359233" x="7296150" y="5670550"/>
          <p14:tracePt t="359251" x="7304088" y="5661025"/>
          <p14:tracePt t="359266" x="7304088" y="5653088"/>
          <p14:tracePt t="359283" x="7313613" y="5643563"/>
          <p14:tracePt t="359299" x="7323138" y="5634038"/>
          <p14:tracePt t="359316" x="7323138" y="5626100"/>
          <p14:tracePt t="359350" x="7331075" y="5616575"/>
          <p14:tracePt t="359367" x="7331075" y="5608638"/>
          <p14:tracePt t="359383" x="7340600" y="5599113"/>
          <p14:tracePt t="359400" x="7348538" y="5589588"/>
          <p14:tracePt t="359416" x="7367588" y="5589588"/>
          <p14:tracePt t="359433" x="7375525" y="5589588"/>
          <p14:tracePt t="359450" x="7394575" y="5589588"/>
          <p14:tracePt t="359466" x="7402513" y="5589588"/>
          <p14:tracePt t="359483" x="7419975" y="5589588"/>
          <p14:tracePt t="359517" x="7429500" y="5589588"/>
          <p14:tracePt t="359560" x="7439025" y="5589588"/>
          <p14:tracePt t="359791" x="7446963" y="5589588"/>
          <p14:tracePt t="359867" x="7456488" y="5589588"/>
          <p14:tracePt t="359977" x="7456488" y="5599113"/>
          <p14:tracePt t="360066" x="7466013" y="5599113"/>
          <p14:tracePt t="360155" x="7473950" y="5599113"/>
          <p14:tracePt t="360216" x="7483475" y="5599113"/>
          <p14:tracePt t="360230" x="7483475" y="5608638"/>
          <p14:tracePt t="360264" x="7491413" y="5608638"/>
          <p14:tracePt t="360285" x="7500938" y="5608638"/>
          <p14:tracePt t="360318" x="7510463" y="5608638"/>
          <p14:tracePt t="360332" x="7510463" y="5616575"/>
          <p14:tracePt t="360353" x="7518400" y="5616575"/>
          <p14:tracePt t="360387" x="7527925" y="5616575"/>
          <p14:tracePt t="360401" x="7537450" y="5616575"/>
          <p14:tracePt t="363320" x="7527925" y="5616575"/>
          <p14:tracePt t="363333" x="7518400" y="5616575"/>
          <p14:tracePt t="363341" x="7510463" y="5608638"/>
          <p14:tracePt t="363350" x="7500938" y="5599113"/>
          <p14:tracePt t="363367" x="7473950" y="5589588"/>
          <p14:tracePt t="363383" x="7466013" y="5581650"/>
          <p14:tracePt t="363400" x="7446963" y="5572125"/>
          <p14:tracePt t="363416" x="7429500" y="5572125"/>
          <p14:tracePt t="363433" x="7419975" y="5562600"/>
          <p14:tracePt t="363449" x="7412038" y="5562600"/>
          <p14:tracePt t="363466" x="7402513" y="5562600"/>
          <p14:tracePt t="363482" x="7385050" y="5562600"/>
          <p14:tracePt t="363499" x="7375525" y="5572125"/>
          <p14:tracePt t="363516" x="7367588" y="5581650"/>
          <p14:tracePt t="363532" x="7358063" y="5589588"/>
          <p14:tracePt t="363550" x="7340600" y="5599113"/>
          <p14:tracePt t="363566" x="7331075" y="5599113"/>
          <p14:tracePt t="363582" x="7323138" y="5608638"/>
          <p14:tracePt t="363599" x="7304088" y="5616575"/>
          <p14:tracePt t="363616" x="7296150" y="5616575"/>
          <p14:tracePt t="363632" x="7269163" y="5626100"/>
          <p14:tracePt t="363649" x="7259638" y="5634038"/>
          <p14:tracePt t="363666" x="7242175" y="5634038"/>
          <p14:tracePt t="363682" x="7232650" y="5634038"/>
          <p14:tracePt t="363699" x="7224713" y="5634038"/>
          <p14:tracePt t="363716" x="7205663" y="5634038"/>
          <p14:tracePt t="363732" x="7197725" y="5634038"/>
          <p14:tracePt t="363749" x="7188200" y="5634038"/>
          <p14:tracePt t="363766" x="7180263" y="5634038"/>
          <p14:tracePt t="363782" x="7170738" y="5634038"/>
          <p14:tracePt t="363817" x="7170738" y="5626100"/>
          <p14:tracePt t="363908" x="7180263" y="5626100"/>
          <p14:tracePt t="363935" x="7188200" y="5626100"/>
          <p14:tracePt t="363962" x="7197725" y="5626100"/>
          <p14:tracePt t="363969" x="7197725" y="5616575"/>
          <p14:tracePt t="363983" x="7205663" y="5616575"/>
          <p14:tracePt t="364000" x="7224713" y="5616575"/>
          <p14:tracePt t="364016" x="7242175" y="5616575"/>
          <p14:tracePt t="364033" x="7259638" y="5608638"/>
          <p14:tracePt t="364037" x="7259638" y="5599113"/>
          <p14:tracePt t="364051" x="7277100" y="5599113"/>
          <p14:tracePt t="364066" x="7296150" y="5599113"/>
          <p14:tracePt t="364084" x="7313613" y="5589588"/>
          <p14:tracePt t="364100" x="7323138" y="5581650"/>
          <p14:tracePt t="364116" x="7340600" y="5572125"/>
          <p14:tracePt t="364133" x="7348538" y="5572125"/>
          <p14:tracePt t="364150" x="7358063" y="5562600"/>
          <p14:tracePt t="364183" x="7367588" y="5554663"/>
          <p14:tracePt t="364200" x="7375525" y="5554663"/>
          <p14:tracePt t="364250" x="7367588" y="5554663"/>
          <p14:tracePt t="364263" x="7367588" y="5562600"/>
          <p14:tracePt t="364270" x="7358063" y="5562600"/>
          <p14:tracePt t="364284" x="7348538" y="5572125"/>
          <p14:tracePt t="364300" x="7348538" y="5589588"/>
          <p14:tracePt t="364316" x="7323138" y="5608638"/>
          <p14:tracePt t="364333" x="7304088" y="5616575"/>
          <p14:tracePt t="364350" x="7286625" y="5653088"/>
          <p14:tracePt t="364366" x="7269163" y="5661025"/>
          <p14:tracePt t="364383" x="7259638" y="5680075"/>
          <p14:tracePt t="364399" x="7242175" y="5697538"/>
          <p14:tracePt t="364416" x="7232650" y="5705475"/>
          <p14:tracePt t="364433" x="7224713" y="5724525"/>
          <p14:tracePt t="364449" x="7215188" y="5732463"/>
          <p14:tracePt t="364467" x="7205663" y="5751513"/>
          <p14:tracePt t="364483" x="7197725" y="5759450"/>
          <p14:tracePt t="364501" x="7197725" y="5768975"/>
          <p14:tracePt t="364516" x="7188200" y="5786438"/>
          <p14:tracePt t="364549" x="7180263" y="5803900"/>
          <p14:tracePt t="364566" x="7170738" y="5822950"/>
          <p14:tracePt t="364582" x="7153275" y="5840413"/>
          <p14:tracePt t="364599" x="7143750" y="5848350"/>
          <p14:tracePt t="364616" x="7134225" y="5867400"/>
          <p14:tracePt t="364632" x="7134225" y="5875338"/>
          <p14:tracePt t="364649" x="7126288" y="5884863"/>
          <p14:tracePt t="364666" x="7126288" y="5894388"/>
          <p14:tracePt t="364746" x="7134225" y="5894388"/>
          <p14:tracePt t="364767" x="7143750" y="5894388"/>
          <p14:tracePt t="364795" x="7153275" y="5894388"/>
          <p14:tracePt t="364808" x="7161213" y="5894388"/>
          <p14:tracePt t="364823" x="7170738" y="5894388"/>
          <p14:tracePt t="364830" x="7180263" y="5894388"/>
          <p14:tracePt t="364838" x="7188200" y="5894388"/>
          <p14:tracePt t="364853" x="7197725" y="5894388"/>
          <p14:tracePt t="364866" x="7205663" y="5902325"/>
          <p14:tracePt t="364884" x="7215188" y="5902325"/>
          <p14:tracePt t="364900" x="7224713" y="5911850"/>
          <p14:tracePt t="364916" x="7232650" y="5911850"/>
          <p14:tracePt t="364933" x="7251700" y="5919788"/>
          <p14:tracePt t="364950" x="7259638" y="5919788"/>
          <p14:tracePt t="364966" x="7277100" y="5919788"/>
          <p14:tracePt t="364983" x="7286625" y="5919788"/>
          <p14:tracePt t="365000" x="7296150" y="5919788"/>
          <p14:tracePt t="365016" x="7304088" y="5919788"/>
          <p14:tracePt t="365034" x="7313613" y="5919788"/>
          <p14:tracePt t="365050" x="7323138" y="5919788"/>
          <p14:tracePt t="365066" x="7331075" y="5919788"/>
          <p14:tracePt t="365083" x="7340600" y="5911850"/>
          <p14:tracePt t="365100" x="7340600" y="5902325"/>
          <p14:tracePt t="365116" x="7348538" y="5902325"/>
          <p14:tracePt t="365133" x="7358063" y="5902325"/>
          <p14:tracePt t="365152" x="7367588" y="5902325"/>
          <p14:tracePt t="365179" x="7375525" y="5902325"/>
          <p14:tracePt t="365213" x="7385050" y="5902325"/>
          <p14:tracePt t="365220" x="7394575" y="5911850"/>
          <p14:tracePt t="365240" x="7402513" y="5911850"/>
          <p14:tracePt t="365254" x="7402513" y="5919788"/>
          <p14:tracePt t="365268" x="7412038" y="5919788"/>
          <p14:tracePt t="365309" x="7419975" y="5919788"/>
          <p14:tracePt t="365316" x="7429500" y="5919788"/>
          <p14:tracePt t="365323" x="7429500" y="5938838"/>
          <p14:tracePt t="367332" x="7466013" y="5929313"/>
          <p14:tracePt t="367342" x="7500938" y="5902325"/>
          <p14:tracePt t="367349" x="7518400" y="5902325"/>
          <p14:tracePt t="367366" x="7572375" y="5867400"/>
          <p14:tracePt t="367383" x="7608888" y="5840413"/>
          <p14:tracePt t="367400" x="7643813" y="5813425"/>
          <p14:tracePt t="367416" x="7661275" y="5803900"/>
          <p14:tracePt t="367434" x="7697788" y="5795963"/>
          <p14:tracePt t="367450" x="7715250" y="5776913"/>
          <p14:tracePt t="367466" x="7732713" y="5759450"/>
          <p14:tracePt t="367483" x="7769225" y="5741988"/>
          <p14:tracePt t="367500" x="7796213" y="5724525"/>
          <p14:tracePt t="367516" x="7840663" y="5697538"/>
          <p14:tracePt t="367533" x="7858125" y="5680075"/>
          <p14:tracePt t="367539" x="7867650" y="5680075"/>
          <p14:tracePt t="367551" x="7885113" y="5670550"/>
          <p14:tracePt t="367566" x="7894638" y="5653088"/>
          <p14:tracePt t="367583" x="7912100" y="5643563"/>
          <p14:tracePt t="367599" x="7920038" y="5634038"/>
          <p14:tracePt t="367616" x="7929563" y="5634038"/>
          <p14:tracePt t="367632" x="7939088" y="5616575"/>
          <p14:tracePt t="367649" x="7947025" y="5608638"/>
          <p14:tracePt t="367666" x="7956550" y="5599113"/>
          <p14:tracePt t="367682" x="7966075" y="5581650"/>
          <p14:tracePt t="367699" x="7974013" y="5572125"/>
          <p14:tracePt t="367716" x="7991475" y="5537200"/>
          <p14:tracePt t="367733" x="7991475" y="5527675"/>
          <p14:tracePt t="367749" x="7991475" y="5491163"/>
          <p14:tracePt t="367766" x="7991475" y="5483225"/>
          <p14:tracePt t="367782" x="7991475" y="5465763"/>
          <p14:tracePt t="367799" x="7991475" y="5456238"/>
          <p14:tracePt t="367816" x="7983538" y="5438775"/>
          <p14:tracePt t="367832" x="7966075" y="5419725"/>
          <p14:tracePt t="367851" x="7939088" y="5384800"/>
          <p14:tracePt t="367866" x="7939088" y="5367338"/>
          <p14:tracePt t="367883" x="7920038" y="5340350"/>
          <p14:tracePt t="367899" x="7912100" y="5313363"/>
          <p14:tracePt t="367916" x="7912100" y="5303838"/>
          <p14:tracePt t="367933" x="7902575" y="5268913"/>
          <p14:tracePt t="367950" x="7894638" y="5241925"/>
          <p14:tracePt t="367967" x="7894638" y="5205413"/>
          <p14:tracePt t="367983" x="7894638" y="5187950"/>
          <p14:tracePt t="368001" x="7894638" y="5160963"/>
          <p14:tracePt t="368016" x="7902575" y="5143500"/>
          <p14:tracePt t="368033" x="7902575" y="5133975"/>
          <p14:tracePt t="368050" x="7912100" y="5126038"/>
          <p14:tracePt t="368077" x="7920038" y="5126038"/>
          <p14:tracePt t="368098" x="7929563" y="5126038"/>
          <p14:tracePt t="368118" x="7939088" y="5126038"/>
          <p14:tracePt t="368126" x="7939088" y="5133975"/>
          <p14:tracePt t="368139" x="7939088" y="5153025"/>
          <p14:tracePt t="368149" x="7947025" y="5153025"/>
          <p14:tracePt t="368166" x="7983538" y="5180013"/>
          <p14:tracePt t="368183" x="8018463" y="5197475"/>
          <p14:tracePt t="368200" x="8072438" y="5214938"/>
          <p14:tracePt t="368216" x="8108950" y="5232400"/>
          <p14:tracePt t="368233" x="8134350" y="5232400"/>
          <p14:tracePt t="368249" x="8143875" y="5241925"/>
          <p14:tracePt t="368267" x="8161338" y="5241925"/>
          <p14:tracePt t="368283" x="8170863" y="5251450"/>
          <p14:tracePt t="368316" x="8180388" y="5259388"/>
          <p14:tracePt t="368333" x="8188325" y="5268913"/>
          <p14:tracePt t="368350" x="8197850" y="5268913"/>
          <p14:tracePt t="368366" x="8197850" y="5276850"/>
          <p14:tracePt t="368384" x="8205788" y="5286375"/>
          <p14:tracePt t="368426" x="8205788" y="5295900"/>
          <p14:tracePt t="368447" x="8205788" y="5303838"/>
          <p14:tracePt t="368460" x="8215313" y="5303838"/>
          <p14:tracePt t="368718" x="8215313" y="5313363"/>
          <p14:tracePt t="368725" x="8215313" y="5322888"/>
          <p14:tracePt t="368739" x="8215313" y="5340350"/>
          <p14:tracePt t="368752" x="8215313" y="5348288"/>
          <p14:tracePt t="368767" x="8215313" y="5357813"/>
          <p14:tracePt t="368782" x="8215313" y="5367338"/>
          <p14:tracePt t="368800" x="8215313" y="5384800"/>
          <p14:tracePt t="368816" x="8215313" y="5394325"/>
          <p14:tracePt t="368833" x="8215313" y="5402263"/>
          <p14:tracePt t="368850" x="8215313" y="5419725"/>
          <p14:tracePt t="368866" x="8215313" y="5438775"/>
          <p14:tracePt t="368883" x="8215313" y="5465763"/>
          <p14:tracePt t="368900" x="8215313" y="5491163"/>
          <p14:tracePt t="368917" x="8215313" y="5510213"/>
          <p14:tracePt t="368933" x="8215313" y="5527675"/>
          <p14:tracePt t="368951" x="8215313" y="5545138"/>
          <p14:tracePt t="368966" x="8215313" y="5562600"/>
          <p14:tracePt t="368983" x="8215313" y="5581650"/>
          <p14:tracePt t="369000" x="8215313" y="5599113"/>
          <p14:tracePt t="369016" x="8215313" y="5608638"/>
          <p14:tracePt t="369034" x="8215313" y="5616575"/>
          <p14:tracePt t="369067" x="8224838" y="5626100"/>
          <p14:tracePt t="369083" x="8224838" y="5634038"/>
          <p14:tracePt t="369109" x="8224838" y="5643563"/>
          <p14:tracePt t="369157" x="8224838" y="5653088"/>
          <p14:tracePt t="369233" x="8232775" y="5653088"/>
          <p14:tracePt t="369383" x="8242300" y="5653088"/>
          <p14:tracePt t="369430" x="8251825" y="5653088"/>
          <p14:tracePt t="369540" x="8259763" y="5653088"/>
          <p14:tracePt t="369566" x="8269288" y="5653088"/>
          <p14:tracePt t="369634" x="8277225" y="5653088"/>
          <p14:tracePt t="369661" x="8277225" y="5661025"/>
          <p14:tracePt t="369669" x="8286750" y="5661025"/>
          <p14:tracePt t="369682" x="8296275" y="5670550"/>
          <p14:tracePt t="369695" x="8304213" y="5670550"/>
          <p14:tracePt t="369709" x="8313738" y="5670550"/>
          <p14:tracePt t="369743" x="8323263" y="5670550"/>
          <p14:tracePt t="369792" x="8331200" y="5670550"/>
          <p14:tracePt t="369826" x="8340725" y="5670550"/>
          <p14:tracePt t="369839" x="8348663" y="5670550"/>
          <p14:tracePt t="369874" x="8358188" y="5670550"/>
          <p14:tracePt t="369894" x="8358188" y="5661025"/>
          <p14:tracePt t="369908" x="8367713" y="5661025"/>
          <p14:tracePt t="369935" x="8367713" y="5653088"/>
          <p14:tracePt t="369950" x="8375650" y="5653088"/>
          <p14:tracePt t="369970" x="8385175" y="5653088"/>
          <p14:tracePt t="369998" x="8394700" y="5653088"/>
          <p14:tracePt t="370019" x="8412163" y="5643563"/>
          <p14:tracePt t="370032" x="8420100" y="5643563"/>
          <p14:tracePt t="370040" x="8429625" y="5643563"/>
          <p14:tracePt t="370050" x="8439150" y="5643563"/>
          <p14:tracePt t="370066" x="8466138" y="5626100"/>
          <p14:tracePt t="370083" x="8474075" y="5626100"/>
          <p14:tracePt t="370100" x="8491538" y="5616575"/>
          <p14:tracePt t="370116" x="8501063" y="5599113"/>
          <p14:tracePt t="370133" x="8510588" y="5589588"/>
          <p14:tracePt t="370150" x="8518525" y="5581650"/>
          <p14:tracePt t="370167" x="8528050" y="5562600"/>
          <p14:tracePt t="370183" x="8528050" y="5545138"/>
          <p14:tracePt t="370200" x="8528050" y="5537200"/>
          <p14:tracePt t="370216" x="8528050" y="5518150"/>
          <p14:tracePt t="370233" x="8528050" y="5510213"/>
          <p14:tracePt t="370250" x="8537575" y="5500688"/>
          <p14:tracePt t="370266" x="8537575" y="5491163"/>
          <p14:tracePt t="370300" x="8537575" y="5483225"/>
          <p14:tracePt t="370319" x="8545513" y="5483225"/>
          <p14:tracePt t="370340" x="8555038" y="5483225"/>
          <p14:tracePt t="370350" x="8562975" y="5483225"/>
          <p14:tracePt t="370367" x="8572500" y="5483225"/>
          <p14:tracePt t="370383" x="8582025" y="5483225"/>
          <p14:tracePt t="370408" x="8589963" y="5483225"/>
          <p14:tracePt t="370429" x="8599488" y="5483225"/>
          <p14:tracePt t="370456" x="8609013" y="5483225"/>
          <p14:tracePt t="370680" x="8609013" y="5473700"/>
          <p14:tracePt t="370694" x="8616950" y="5473700"/>
          <p14:tracePt t="370707" x="8626475" y="5465763"/>
          <p14:tracePt t="370714" x="8634413" y="5465763"/>
          <p14:tracePt t="370727" x="8643938" y="5456238"/>
          <p14:tracePt t="370742" x="8653463" y="5456238"/>
          <p14:tracePt t="370749" x="8670925" y="5446713"/>
          <p14:tracePt t="370766" x="8697913" y="5438775"/>
          <p14:tracePt t="370782" x="8732838" y="5429250"/>
          <p14:tracePt t="370799" x="8751888" y="5419725"/>
          <p14:tracePt t="370816" x="8777288" y="5411788"/>
          <p14:tracePt t="370833" x="8786813" y="5411788"/>
          <p14:tracePt t="370851" x="8796338" y="5411788"/>
          <p14:tracePt t="370866" x="8813800" y="5402263"/>
          <p14:tracePt t="370883" x="8813800" y="5394325"/>
          <p14:tracePt t="370900" x="8831263" y="5384800"/>
          <p14:tracePt t="370916" x="8840788" y="5375275"/>
          <p14:tracePt t="370933" x="8848725" y="5375275"/>
          <p14:tracePt t="370950" x="8848725" y="5367338"/>
          <p14:tracePt t="370967" x="8858250" y="5367338"/>
          <p14:tracePt t="371044" x="8867775" y="5367338"/>
          <p14:tracePt t="371071" x="8875713" y="5367338"/>
          <p14:tracePt t="371105" x="8885238" y="5367338"/>
          <p14:tracePt t="371133" x="8894763" y="5367338"/>
          <p14:tracePt t="371181" x="8894763" y="5375275"/>
          <p14:tracePt t="371194" x="8894763" y="5384800"/>
          <p14:tracePt t="371202" x="8894763" y="5394325"/>
          <p14:tracePt t="371221" x="8894763" y="5402263"/>
          <p14:tracePt t="371235" x="8894763" y="5411788"/>
          <p14:tracePt t="371250" x="8894763" y="5419725"/>
          <p14:tracePt t="371266" x="8894763" y="5429250"/>
          <p14:tracePt t="371283" x="8894763" y="5446713"/>
          <p14:tracePt t="371316" x="8894763" y="5465763"/>
          <p14:tracePt t="371333" x="8894763" y="5473700"/>
          <p14:tracePt t="371350" x="8894763" y="5483225"/>
          <p14:tracePt t="371366" x="8894763" y="5491163"/>
          <p14:tracePt t="371384" x="8894763" y="5510213"/>
          <p14:tracePt t="371399" x="8894763" y="5537200"/>
          <p14:tracePt t="371416" x="8902700" y="5537200"/>
          <p14:tracePt t="371433" x="8912225" y="5554663"/>
          <p14:tracePt t="371449" x="8912225" y="5562600"/>
          <p14:tracePt t="371466" x="8912225" y="5572125"/>
          <p14:tracePt t="371483" x="8912225" y="5581650"/>
          <p14:tracePt t="371501" x="8912225" y="5589588"/>
          <p14:tracePt t="371516" x="8912225" y="5599113"/>
          <p14:tracePt t="371533" x="8912225" y="5608638"/>
          <p14:tracePt t="371550" x="8912225" y="5616575"/>
          <p14:tracePt t="371576" x="8912225" y="5626100"/>
          <p14:tracePt t="371609" x="8912225" y="5634038"/>
          <p14:tracePt t="371623" x="8912225" y="5643563"/>
          <p14:tracePt t="371746" x="8912225" y="5653088"/>
          <p14:tracePt t="371794" x="8912225" y="5661025"/>
          <p14:tracePt t="371898" x="8912225" y="5670550"/>
          <p14:tracePt t="371912" x="8912225" y="5680075"/>
          <p14:tracePt t="372001" x="8912225" y="5688013"/>
          <p14:tracePt t="372096" x="8912225" y="5697538"/>
          <p14:tracePt t="372207" x="8912225" y="5705475"/>
          <p14:tracePt t="372226" x="8912225" y="5715000"/>
          <p14:tracePt t="372234" x="8920163" y="5715000"/>
          <p14:tracePt t="372254" x="8920163" y="5724525"/>
          <p14:tracePt t="372288" x="8920163" y="5732463"/>
          <p14:tracePt t="372574" x="8920163" y="5724525"/>
          <p14:tracePt t="372600" x="8920163" y="5715000"/>
          <p14:tracePt t="372614" x="8920163" y="5705475"/>
          <p14:tracePt t="372634" x="8920163" y="5697538"/>
          <p14:tracePt t="372655" x="8920163" y="5688013"/>
          <p14:tracePt t="372669" x="8912225" y="5688013"/>
          <p14:tracePt t="372676" x="8912225" y="5680075"/>
          <p14:tracePt t="372682" x="8912225" y="5670550"/>
          <p14:tracePt t="372699" x="8894763" y="5670550"/>
          <p14:tracePt t="372716" x="8875713" y="5670550"/>
          <p14:tracePt t="372732" x="8840788" y="5661025"/>
          <p14:tracePt t="372749" x="8813800" y="5653088"/>
          <p14:tracePt t="372766" x="8742363" y="5634038"/>
          <p14:tracePt t="372782" x="8661400" y="5626100"/>
          <p14:tracePt t="372800" x="8589963" y="5616575"/>
          <p14:tracePt t="372816" x="8545513" y="5608638"/>
          <p14:tracePt t="372834" x="8474075" y="5599113"/>
          <p14:tracePt t="372850" x="8429625" y="5599113"/>
          <p14:tracePt t="372868" x="8340725" y="5572125"/>
          <p14:tracePt t="372883" x="8286750" y="5572125"/>
          <p14:tracePt t="372900" x="8215313" y="5562600"/>
          <p14:tracePt t="372916" x="8143875" y="5537200"/>
          <p14:tracePt t="372933" x="8089900" y="5527675"/>
          <p14:tracePt t="372950" x="7991475" y="5510213"/>
          <p14:tracePt t="372966" x="7902575" y="5491163"/>
          <p14:tracePt t="372984" x="7786688" y="5491163"/>
          <p14:tracePt t="373000" x="7732713" y="5483225"/>
          <p14:tracePt t="373016" x="7680325" y="5483225"/>
          <p14:tracePt t="373033" x="7616825" y="5473700"/>
          <p14:tracePt t="373050" x="7581900" y="5473700"/>
          <p14:tracePt t="373054" x="7562850" y="5465763"/>
          <p14:tracePt t="373066" x="7527925" y="5465763"/>
          <p14:tracePt t="373083" x="7483475" y="5465763"/>
          <p14:tracePt t="373100" x="7439025" y="5465763"/>
          <p14:tracePt t="373116" x="7412038" y="5465763"/>
          <p14:tracePt t="373133" x="7394575" y="5465763"/>
          <p14:tracePt t="373149" x="7358063" y="5465763"/>
          <p14:tracePt t="373166" x="7340600" y="5465763"/>
          <p14:tracePt t="373183" x="7323138" y="5465763"/>
          <p14:tracePt t="373199" x="7286625" y="5465763"/>
          <p14:tracePt t="373216" x="7269163" y="5465763"/>
          <p14:tracePt t="373233" x="7232650" y="5465763"/>
          <p14:tracePt t="373250" x="7215188" y="5465763"/>
          <p14:tracePt t="373266" x="7197725" y="5465763"/>
          <p14:tracePt t="373283" x="7188200" y="5465763"/>
          <p14:tracePt t="373300" x="7180263" y="5456238"/>
          <p14:tracePt t="373333" x="7180263" y="5446713"/>
          <p14:tracePt t="373349" x="7180263" y="5438775"/>
          <p14:tracePt t="373368" x="7180263" y="5429250"/>
          <p14:tracePt t="373728" x="7180263" y="5438775"/>
          <p14:tracePt t="373804" x="7188200" y="5438775"/>
          <p14:tracePt t="373831" x="7197725" y="5438775"/>
          <p14:tracePt t="373860" x="7205663" y="5438775"/>
          <p14:tracePt t="373887" x="7215188" y="5438775"/>
          <p14:tracePt t="373902" x="7224713" y="5438775"/>
          <p14:tracePt t="373909" x="7232650" y="5438775"/>
          <p14:tracePt t="373921" x="7232650" y="5446713"/>
          <p14:tracePt t="373934" x="7242175" y="5446713"/>
          <p14:tracePt t="373950" x="7251700" y="5446713"/>
          <p14:tracePt t="373968" x="7269163" y="5456238"/>
          <p14:tracePt t="373983" x="7286625" y="5456238"/>
          <p14:tracePt t="374000" x="7304088" y="5456238"/>
          <p14:tracePt t="374017" x="7394575" y="5456238"/>
          <p14:tracePt t="374033" x="7456488" y="5456238"/>
          <p14:tracePt t="374050" x="7545388" y="5456238"/>
          <p14:tracePt t="374066" x="7626350" y="5465763"/>
          <p14:tracePt t="374083" x="7769225" y="5465763"/>
          <p14:tracePt t="374100" x="7974013" y="5465763"/>
          <p14:tracePt t="374116" x="8054975" y="5473700"/>
          <p14:tracePt t="374133" x="8188325" y="5483225"/>
          <p14:tracePt t="374149" x="8313738" y="5491163"/>
          <p14:tracePt t="374167" x="8456613" y="5500688"/>
          <p14:tracePt t="374183" x="8510588" y="5500688"/>
          <p14:tracePt t="374201" x="8537575" y="5510213"/>
          <p14:tracePt t="374216" x="8545513" y="5510213"/>
          <p14:tracePt t="374233" x="8562975" y="5510213"/>
          <p14:tracePt t="374250" x="8572500" y="5510213"/>
          <p14:tracePt t="374267" x="8582025" y="5510213"/>
          <p14:tracePt t="374300" x="8589963" y="5510213"/>
          <p14:tracePt t="374316" x="8599488" y="5510213"/>
          <p14:tracePt t="374339" x="8609013" y="5510213"/>
          <p14:tracePt t="374373" x="8616950" y="5510213"/>
          <p14:tracePt t="374386" x="8626475" y="5510213"/>
          <p14:tracePt t="374395" x="8634413" y="5510213"/>
          <p14:tracePt t="374408" x="8643938" y="5510213"/>
          <p14:tracePt t="374420" x="8653463" y="5510213"/>
          <p14:tracePt t="374433" x="8670925" y="5518150"/>
          <p14:tracePt t="374450" x="8688388" y="5518150"/>
          <p14:tracePt t="374467" x="8697913" y="5527675"/>
          <p14:tracePt t="374500" x="8697913" y="5537200"/>
          <p14:tracePt t="374584" x="8688388" y="5537200"/>
          <p14:tracePt t="374597" x="8688388" y="5527675"/>
          <p14:tracePt t="374603" x="8680450" y="5527675"/>
          <p14:tracePt t="374630" x="8670925" y="5518150"/>
          <p14:tracePt t="374665" x="8661400" y="5510213"/>
          <p14:tracePt t="374692" x="8653463" y="5500688"/>
          <p14:tracePt t="375187" x="8653463" y="5510213"/>
          <p14:tracePt t="376006" x="8661400" y="5510213"/>
          <p14:tracePt t="376040" x="8670925" y="5510213"/>
          <p14:tracePt t="376075" x="8680450" y="5510213"/>
          <p14:tracePt t="376088" x="8688388" y="5518150"/>
          <p14:tracePt t="376122" x="8697913" y="5527675"/>
          <p14:tracePt t="376136" x="8697913" y="5537200"/>
          <p14:tracePt t="376150" x="8705850" y="5537200"/>
          <p14:tracePt t="376170" x="8705850" y="5545138"/>
          <p14:tracePt t="376204" x="8715375" y="5545138"/>
          <p14:tracePt t="376218" x="8724900" y="5545138"/>
          <p14:tracePt t="376232" x="8732838" y="5554663"/>
          <p14:tracePt t="376240" x="8742363" y="5554663"/>
          <p14:tracePt t="376250" x="8751888" y="5554663"/>
          <p14:tracePt t="376266" x="8777288" y="5562600"/>
          <p14:tracePt t="376283" x="8786813" y="5572125"/>
          <p14:tracePt t="376299" x="8813800" y="5572125"/>
          <p14:tracePt t="376316" x="8823325" y="5572125"/>
          <p14:tracePt t="376333" x="8840788" y="5562600"/>
          <p14:tracePt t="376350" x="8840788" y="5554663"/>
          <p14:tracePt t="376367" x="8848725" y="5527675"/>
          <p14:tracePt t="376383" x="8858250" y="5510213"/>
          <p14:tracePt t="376400" x="8858250" y="5491163"/>
          <p14:tracePt t="376416" x="8858250" y="5465763"/>
          <p14:tracePt t="376433" x="8867775" y="5446713"/>
          <p14:tracePt t="376450" x="8867775" y="5429250"/>
          <p14:tracePt t="376466" x="8867775" y="5419725"/>
          <p14:tracePt t="376484" x="8867775" y="5402263"/>
          <p14:tracePt t="376500" x="8867775" y="5394325"/>
          <p14:tracePt t="376518" x="8867775" y="5384800"/>
          <p14:tracePt t="376533" x="8867775" y="5367338"/>
          <p14:tracePt t="376550" x="8867775" y="5357813"/>
          <p14:tracePt t="376567" x="8867775" y="5348288"/>
          <p14:tracePt t="376582" x="8867775" y="5340350"/>
          <p14:tracePt t="376599" x="8867775" y="5330825"/>
          <p14:tracePt t="376619" x="8858250" y="5322888"/>
          <p14:tracePt t="376633" x="8848725" y="5322888"/>
          <p14:tracePt t="376649" x="8840788" y="5322888"/>
          <p14:tracePt t="376666" x="8831263" y="5313363"/>
          <p14:tracePt t="376682" x="8813800" y="5313363"/>
          <p14:tracePt t="376699" x="8804275" y="5313363"/>
          <p14:tracePt t="376716" x="8796338" y="5313363"/>
          <p14:tracePt t="376732" x="8786813" y="5313363"/>
          <p14:tracePt t="376750" x="8769350" y="5313363"/>
          <p14:tracePt t="376766" x="8769350" y="5322888"/>
          <p14:tracePt t="376782" x="8759825" y="5340350"/>
          <p14:tracePt t="376799" x="8759825" y="5348288"/>
          <p14:tracePt t="376816" x="8759825" y="5375275"/>
          <p14:tracePt t="376833" x="8759825" y="5411788"/>
          <p14:tracePt t="376850" x="8759825" y="5438775"/>
          <p14:tracePt t="376866" x="8759825" y="5465763"/>
          <p14:tracePt t="376883" x="8769350" y="5491163"/>
          <p14:tracePt t="376900" x="8777288" y="5510213"/>
          <p14:tracePt t="376916" x="8777288" y="5527675"/>
          <p14:tracePt t="376933" x="8786813" y="5537200"/>
          <p14:tracePt t="376949" x="8796338" y="5554663"/>
          <p14:tracePt t="376966" x="8804275" y="5562600"/>
          <p14:tracePt t="376983" x="8804275" y="5581650"/>
          <p14:tracePt t="376999" x="8813800" y="5581650"/>
          <p14:tracePt t="377017" x="8813800" y="5608638"/>
          <p14:tracePt t="377033" x="8823325" y="5616575"/>
          <p14:tracePt t="377051" x="8840788" y="5643563"/>
          <p14:tracePt t="377066" x="8848725" y="5653088"/>
          <p14:tracePt t="377083" x="8848725" y="5670550"/>
          <p14:tracePt t="377099" x="8867775" y="5688013"/>
          <p14:tracePt t="377116" x="8875713" y="5697538"/>
          <p14:tracePt t="377133" x="8885238" y="5705475"/>
          <p14:tracePt t="377149" x="8902700" y="5705475"/>
          <p14:tracePt t="377167" x="8912225" y="5715000"/>
          <p14:tracePt t="377183" x="8920163" y="5715000"/>
          <p14:tracePt t="377200" x="8929688" y="5715000"/>
          <p14:tracePt t="377216" x="8939213" y="5715000"/>
          <p14:tracePt t="377233" x="8947150" y="5705475"/>
          <p14:tracePt t="377250" x="8947150" y="5697538"/>
          <p14:tracePt t="377266" x="8956675" y="5680075"/>
          <p14:tracePt t="377284" x="8956675" y="5670550"/>
          <p14:tracePt t="377300" x="8956675" y="5661025"/>
          <p14:tracePt t="377317" x="8966200" y="5643563"/>
          <p14:tracePt t="377333" x="8966200" y="5634038"/>
          <p14:tracePt t="377350" x="8966200" y="5616575"/>
          <p14:tracePt t="377366" x="8966200" y="5599113"/>
          <p14:tracePt t="377383" x="8966200" y="5589588"/>
          <p14:tracePt t="377400" x="8966200" y="5581650"/>
          <p14:tracePt t="377416" x="8966200" y="5572125"/>
          <p14:tracePt t="377434" x="8966200" y="5554663"/>
          <p14:tracePt t="377450" x="8966200" y="5545138"/>
          <p14:tracePt t="377467" x="8966200" y="5537200"/>
          <p14:tracePt t="377483" x="8966200" y="5527675"/>
          <p14:tracePt t="377500" x="8966200" y="5518150"/>
          <p14:tracePt t="377516" x="8966200" y="5500688"/>
          <p14:tracePt t="377534" x="8966200" y="5491163"/>
          <p14:tracePt t="377550" x="8966200" y="5483225"/>
          <p14:tracePt t="377566" x="8966200" y="5473700"/>
          <p14:tracePt t="377583" x="8966200" y="5465763"/>
          <p14:tracePt t="377599" x="8966200" y="5456238"/>
          <p14:tracePt t="377617" x="8966200" y="5446713"/>
          <p14:tracePt t="377632" x="8966200" y="5429250"/>
          <p14:tracePt t="377649" x="8966200" y="5411788"/>
          <p14:tracePt t="377666" x="8966200" y="5384800"/>
          <p14:tracePt t="377682" x="8956675" y="5357813"/>
          <p14:tracePt t="377699" x="8956675" y="5340350"/>
          <p14:tracePt t="377716" x="8956675" y="5330825"/>
          <p14:tracePt t="377749" x="8956675" y="5313363"/>
          <p14:tracePt t="377782" x="8947150" y="5313363"/>
          <p14:tracePt t="377810" x="8939213" y="5313363"/>
          <p14:tracePt t="377885" x="8929688" y="5313363"/>
          <p14:tracePt t="377892" x="8929688" y="5322888"/>
          <p14:tracePt t="377920" x="8929688" y="5330825"/>
          <p14:tracePt t="377927" x="8920163" y="5330825"/>
          <p14:tracePt t="377940" x="8920163" y="5340350"/>
          <p14:tracePt t="377954" x="8920163" y="5348288"/>
          <p14:tracePt t="377967" x="8912225" y="5357813"/>
          <p14:tracePt t="377983" x="8902700" y="5367338"/>
          <p14:tracePt t="378001" x="8902700" y="5375275"/>
          <p14:tracePt t="378016" x="8902700" y="5394325"/>
          <p14:tracePt t="378050" x="8902700" y="5411788"/>
          <p14:tracePt t="378066" x="8902700" y="5419725"/>
          <p14:tracePt t="378084" x="8902700" y="5429250"/>
          <p14:tracePt t="378100" x="8902700" y="5438775"/>
          <p14:tracePt t="378118" x="8902700" y="5456238"/>
          <p14:tracePt t="378151" x="8902700" y="5473700"/>
          <p14:tracePt t="378183" x="8902700" y="5483225"/>
          <p14:tracePt t="378200" x="8902700" y="5491163"/>
          <p14:tracePt t="378220" x="8902700" y="5500688"/>
          <p14:tracePt t="378233" x="8902700" y="5510213"/>
          <p14:tracePt t="378255" x="8902700" y="5518150"/>
          <p14:tracePt t="378269" x="8902700" y="5527675"/>
          <p14:tracePt t="378283" x="8902700" y="5537200"/>
          <p14:tracePt t="378299" x="8902700" y="5545138"/>
          <p14:tracePt t="378316" x="8902700" y="5554663"/>
          <p14:tracePt t="378333" x="8902700" y="5572125"/>
          <p14:tracePt t="378350" x="8902700" y="5581650"/>
          <p14:tracePt t="378366" x="8902700" y="5589588"/>
          <p14:tracePt t="378383" x="8902700" y="5599113"/>
          <p14:tracePt t="378400" x="8902700" y="5616575"/>
          <p14:tracePt t="378433" x="8902700" y="5626100"/>
          <p14:tracePt t="378450" x="8902700" y="5634038"/>
          <p14:tracePt t="378480" x="8902700" y="5643563"/>
          <p14:tracePt t="378494" x="8902700" y="5653088"/>
          <p14:tracePt t="378528" x="8902700" y="5661025"/>
          <p14:tracePt t="378561" x="8902700" y="5670550"/>
          <p14:tracePt t="378595" x="8902700" y="5680075"/>
          <p14:tracePt t="378622" x="8902700" y="5688013"/>
          <p14:tracePt t="378677" x="8902700" y="5697538"/>
          <p14:tracePt t="378731" x="8912225" y="5697538"/>
          <p14:tracePt t="378773" x="8920163" y="5697538"/>
          <p14:tracePt t="378808" x="8929688" y="5697538"/>
          <p14:tracePt t="378852" x="8929688" y="5688013"/>
          <p14:tracePt t="378863" x="8929688" y="5680075"/>
          <p14:tracePt t="378884" x="8939213" y="5680075"/>
          <p14:tracePt t="378938" x="8939213" y="5670550"/>
          <p14:tracePt t="378972" x="8939213" y="5661025"/>
          <p14:tracePt t="379007" x="8939213" y="5653088"/>
          <p14:tracePt t="379015" x="8939213" y="5643563"/>
          <p14:tracePt t="379035" x="8939213" y="5634038"/>
          <p14:tracePt t="379049" x="8939213" y="5626100"/>
          <p14:tracePt t="379061" x="8939213" y="5616575"/>
          <p14:tracePt t="379069" x="8939213" y="5608638"/>
          <p14:tracePt t="379083" x="8939213" y="5589588"/>
          <p14:tracePt t="379100" x="8939213" y="5572125"/>
          <p14:tracePt t="379116" x="8939213" y="5518150"/>
          <p14:tracePt t="379133" x="8939213" y="5483225"/>
          <p14:tracePt t="379149" x="8939213" y="5456238"/>
          <p14:tracePt t="379166" x="8939213" y="5429250"/>
          <p14:tracePt t="379184" x="8939213" y="5411788"/>
          <p14:tracePt t="379200" x="8939213" y="5394325"/>
          <p14:tracePt t="379217" x="8947150" y="5375275"/>
          <p14:tracePt t="379233" x="8947150" y="5367338"/>
          <p14:tracePt t="379250" x="8947150" y="5357813"/>
          <p14:tracePt t="379266" x="8947150" y="5348288"/>
          <p14:tracePt t="379287" x="8947150" y="5340350"/>
          <p14:tracePt t="379307" x="8947150" y="5330825"/>
          <p14:tracePt t="379341" x="8947150" y="5322888"/>
          <p14:tracePt t="379369" x="8947150" y="5313363"/>
          <p14:tracePt t="379410" x="8947150" y="5303838"/>
          <p14:tracePt t="379437" x="8947150" y="5295900"/>
          <p14:tracePt t="379471" x="8939213" y="5295900"/>
          <p14:tracePt t="379506" x="8929688" y="5295900"/>
          <p14:tracePt t="379526" x="8920163" y="5295900"/>
          <p14:tracePt t="379540" x="8912225" y="5295900"/>
          <p14:tracePt t="379549" x="8902700" y="5295900"/>
          <p14:tracePt t="379568" x="8894763" y="5295900"/>
          <p14:tracePt t="379583" x="8885238" y="5295900"/>
          <p14:tracePt t="379599" x="8875713" y="5303838"/>
          <p14:tracePt t="379616" x="8858250" y="5303838"/>
          <p14:tracePt t="379632" x="8848725" y="5303838"/>
          <p14:tracePt t="379649" x="8840788" y="5303838"/>
          <p14:tracePt t="379666" x="8823325" y="5303838"/>
          <p14:tracePt t="379682" x="8786813" y="5303838"/>
          <p14:tracePt t="379699" x="8742363" y="5303838"/>
          <p14:tracePt t="379716" x="8688388" y="5303838"/>
          <p14:tracePt t="379732" x="8661400" y="5303838"/>
          <p14:tracePt t="379749" x="8634413" y="5303838"/>
          <p14:tracePt t="379766" x="8616950" y="5303838"/>
          <p14:tracePt t="379782" x="8599488" y="5303838"/>
          <p14:tracePt t="379799" x="8555038" y="5303838"/>
          <p14:tracePt t="379816" x="8537575" y="5303838"/>
          <p14:tracePt t="379832" x="8491538" y="5313363"/>
          <p14:tracePt t="379849" x="8474075" y="5322888"/>
          <p14:tracePt t="379866" x="8456613" y="5330825"/>
          <p14:tracePt t="379883" x="8439150" y="5330825"/>
          <p14:tracePt t="379901" x="8420100" y="5348288"/>
          <p14:tracePt t="379916" x="8420100" y="5357813"/>
          <p14:tracePt t="379933" x="8402638" y="5367338"/>
          <p14:tracePt t="379949" x="8394700" y="5375275"/>
          <p14:tracePt t="379966" x="8394700" y="5384800"/>
          <p14:tracePt t="379984" x="8385175" y="5394325"/>
          <p14:tracePt t="380000" x="8385175" y="5402263"/>
          <p14:tracePt t="380017" x="8385175" y="5419725"/>
          <p14:tracePt t="380033" x="8367713" y="5438775"/>
          <p14:tracePt t="380050" x="8367713" y="5456238"/>
          <p14:tracePt t="380066" x="8358188" y="5491163"/>
          <p14:tracePt t="380083" x="8348663" y="5500688"/>
          <p14:tracePt t="380100" x="8348663" y="5518150"/>
          <p14:tracePt t="380116" x="8348663" y="5527675"/>
          <p14:tracePt t="380133" x="8348663" y="5537200"/>
          <p14:tracePt t="380150" x="8358188" y="5554663"/>
          <p14:tracePt t="380166" x="8367713" y="5554663"/>
          <p14:tracePt t="380183" x="8375650" y="5572125"/>
          <p14:tracePt t="380200" x="8394700" y="5572125"/>
          <p14:tracePt t="380216" x="8420100" y="5589588"/>
          <p14:tracePt t="380233" x="8429625" y="5589588"/>
          <p14:tracePt t="380250" x="8456613" y="5589588"/>
          <p14:tracePt t="380266" x="8483600" y="5608638"/>
          <p14:tracePt t="380284" x="8510588" y="5608638"/>
          <p14:tracePt t="380300" x="8528050" y="5616575"/>
          <p14:tracePt t="380316" x="8545513" y="5616575"/>
          <p14:tracePt t="380333" x="8582025" y="5634038"/>
          <p14:tracePt t="380350" x="8616950" y="5653088"/>
          <p14:tracePt t="380366" x="8661400" y="5670550"/>
          <p14:tracePt t="380383" x="8697913" y="5680075"/>
          <p14:tracePt t="380400" x="8742363" y="5697538"/>
          <p14:tracePt t="380416" x="8759825" y="5705475"/>
          <p14:tracePt t="380434" x="8796338" y="5715000"/>
          <p14:tracePt t="380450" x="8804275" y="5715000"/>
          <p14:tracePt t="380466" x="8813800" y="5715000"/>
          <p14:tracePt t="380483" x="8831263" y="5715000"/>
          <p14:tracePt t="380500" x="8840788" y="5715000"/>
          <p14:tracePt t="380516" x="8848725" y="5705475"/>
          <p14:tracePt t="380533" x="8867775" y="5697538"/>
          <p14:tracePt t="380550" x="8875713" y="5680075"/>
          <p14:tracePt t="380566" x="8875713" y="5670550"/>
          <p14:tracePt t="380584" x="8885238" y="5670550"/>
          <p14:tracePt t="380599" x="8885238" y="5661025"/>
          <p14:tracePt t="380616" x="8894763" y="5661025"/>
          <p14:tracePt t="380632" x="8902700" y="5653088"/>
          <p14:tracePt t="380666" x="8912225" y="5643563"/>
          <p14:tracePt t="380699" x="8920163" y="5643563"/>
          <p14:tracePt t="380720" x="8929688" y="5634038"/>
          <p14:tracePt t="380741" x="8939213" y="5634038"/>
          <p14:tracePt t="380761" x="8939213" y="5626100"/>
          <p14:tracePt t="380789" x="8939213" y="5616575"/>
          <p14:tracePt t="380803" x="8939213" y="5608638"/>
          <p14:tracePt t="380811" x="8939213" y="5599113"/>
          <p14:tracePt t="380825" x="8939213" y="5589588"/>
          <p14:tracePt t="382131" x="8956675" y="5581650"/>
          <p14:tracePt t="382138" x="8983663" y="5572125"/>
          <p14:tracePt t="382150" x="9001125" y="5554663"/>
          <p14:tracePt t="382166" x="9063038" y="5527675"/>
          <p14:tracePt t="382184" x="9099550" y="5510213"/>
          <p14:tracePt t="382200" x="9126538" y="5500688"/>
          <p14:tracePt t="382216" x="9153525" y="5491163"/>
          <p14:tracePt t="382233" x="9188450" y="5473700"/>
          <p14:tracePt t="382250" x="9215438" y="5465763"/>
          <p14:tracePt t="382267" x="9259888" y="5446713"/>
          <p14:tracePt t="382283" x="9286875" y="5438775"/>
          <p14:tracePt t="382300" x="9340850" y="5419725"/>
          <p14:tracePt t="382316" x="9367838" y="5419725"/>
          <p14:tracePt t="382334" x="9385300" y="5402263"/>
          <p14:tracePt t="382350" x="9420225" y="5384800"/>
          <p14:tracePt t="382366" x="9439275" y="5384800"/>
          <p14:tracePt t="382383" x="9466263" y="5367338"/>
          <p14:tracePt t="382400" x="9483725" y="5357813"/>
          <p14:tracePt t="382417" x="9501188" y="5340350"/>
          <p14:tracePt t="382433" x="9518650" y="5322888"/>
          <p14:tracePt t="382451" x="9528175" y="5313363"/>
          <p14:tracePt t="382466" x="9537700" y="5303838"/>
          <p14:tracePt t="382483" x="9545638" y="5303838"/>
          <p14:tracePt t="382499" x="9545638" y="5295900"/>
          <p14:tracePt t="382516" x="9545638" y="5286375"/>
          <p14:tracePt t="382814" x="9545638" y="5295900"/>
          <p14:tracePt t="382828" x="9545638" y="5303838"/>
          <p14:tracePt t="382842" x="9545638" y="5313363"/>
          <p14:tracePt t="382857" x="9545638" y="5322888"/>
          <p14:tracePt t="382867" x="9545638" y="5330825"/>
          <p14:tracePt t="382883" x="9545638" y="5348288"/>
          <p14:tracePt t="382900" x="9545638" y="5357813"/>
          <p14:tracePt t="382916" x="9545638" y="5375275"/>
          <p14:tracePt t="382933" x="9545638" y="5394325"/>
          <p14:tracePt t="382950" x="9545638" y="5419725"/>
          <p14:tracePt t="382966" x="9545638" y="5429250"/>
          <p14:tracePt t="382984" x="9545638" y="5438775"/>
          <p14:tracePt t="382999" x="9545638" y="5456238"/>
          <p14:tracePt t="383017" x="9545638" y="5465763"/>
          <p14:tracePt t="383033" x="9545638" y="5473700"/>
          <p14:tracePt t="383050" x="9545638" y="5483225"/>
          <p14:tracePt t="383054" x="9545638" y="5491163"/>
          <p14:tracePt t="383067" x="9545638" y="5500688"/>
          <p14:tracePt t="383087" x="9545638" y="5510213"/>
          <p14:tracePt t="383101" x="9545638" y="5518150"/>
          <p14:tracePt t="383121" x="9545638" y="5527675"/>
          <p14:tracePt t="383143" x="9545638" y="5537200"/>
          <p14:tracePt t="383169" x="9545638" y="5545138"/>
          <p14:tracePt t="383204" x="9545638" y="5554663"/>
          <p14:tracePt t="383218" x="9545638" y="5562600"/>
          <p14:tracePt t="383245" x="9545638" y="5572125"/>
          <p14:tracePt t="383265" x="9545638" y="5581650"/>
          <p14:tracePt t="383299" x="9545638" y="5589588"/>
          <p14:tracePt t="383306" x="9545638" y="5599113"/>
          <p14:tracePt t="383319" x="9545638" y="5608638"/>
          <p14:tracePt t="383347" x="9545638" y="5616575"/>
          <p14:tracePt t="383361" x="9545638" y="5626100"/>
          <p14:tracePt t="383368" x="9545638" y="5634038"/>
          <p14:tracePt t="383389" x="9545638" y="5643563"/>
          <p14:tracePt t="383402" x="9545638" y="5653088"/>
          <p14:tracePt t="383416" x="9555163" y="5670550"/>
          <p14:tracePt t="383433" x="9563100" y="5680075"/>
          <p14:tracePt t="383450" x="9563100" y="5697538"/>
          <p14:tracePt t="383466" x="9563100" y="5715000"/>
          <p14:tracePt t="383483" x="9563100" y="5732463"/>
          <p14:tracePt t="383500" x="9563100" y="5741988"/>
          <p14:tracePt t="383533" x="9563100" y="5751513"/>
          <p14:tracePt t="383578" x="9563100" y="5759450"/>
          <p14:tracePt t="383592" x="9563100" y="5768975"/>
          <p14:tracePt t="383598" x="9572625" y="5768975"/>
          <p14:tracePt t="383673" x="9582150" y="5768975"/>
          <p14:tracePt t="383714" x="9590088" y="5768975"/>
          <p14:tracePt t="383728" x="9599613" y="5768975"/>
          <p14:tracePt t="383762" x="9609138" y="5768975"/>
          <p14:tracePt t="383826" x="9617075" y="5768975"/>
          <p14:tracePt t="383854" x="9626600" y="5768975"/>
          <p14:tracePt t="383868" x="9634538" y="5768975"/>
          <p14:tracePt t="383928" x="9644063" y="5768975"/>
          <p14:tracePt t="383955" x="9644063" y="5759450"/>
          <p14:tracePt t="383962" x="9653588" y="5759450"/>
          <p14:tracePt t="383991" x="9661525" y="5759450"/>
          <p14:tracePt t="384017" x="9671050" y="5759450"/>
          <p14:tracePt t="384025" x="9680575" y="5759450"/>
          <p14:tracePt t="384051" x="9688513" y="5759450"/>
          <p14:tracePt t="384078" x="9698038" y="5759450"/>
          <p14:tracePt t="384106" x="9705975" y="5759450"/>
          <p14:tracePt t="384120" x="9715500" y="5759450"/>
          <p14:tracePt t="384153" x="9725025" y="5759450"/>
          <p14:tracePt t="384194" x="9732963" y="5759450"/>
          <p14:tracePt t="384290" x="9742488" y="5759450"/>
          <p14:tracePt t="384311" x="9752013" y="5759450"/>
          <p14:tracePt t="384358" x="9759950" y="5759450"/>
          <p14:tracePt t="384857" x="9769475" y="5759450"/>
          <p14:tracePt t="384871" x="9769475" y="5751513"/>
          <p14:tracePt t="384885" x="9777413" y="5732463"/>
          <p14:tracePt t="384893" x="9786938" y="5732463"/>
          <p14:tracePt t="384901" x="9786938" y="5724525"/>
          <p14:tracePt t="384918" x="9804400" y="5688013"/>
          <p14:tracePt t="384933" x="9813925" y="5680075"/>
          <p14:tracePt t="384950" x="9823450" y="5661025"/>
          <p14:tracePt t="384966" x="9831388" y="5634038"/>
          <p14:tracePt t="384983" x="9831388" y="5626100"/>
          <p14:tracePt t="385000" x="9840913" y="5608638"/>
          <p14:tracePt t="385016" x="9840913" y="5599113"/>
          <p14:tracePt t="385034" x="9848850" y="5589588"/>
          <p14:tracePt t="385050" x="9848850" y="5572125"/>
          <p14:tracePt t="385083" x="9867900" y="5554663"/>
          <p14:tracePt t="385100" x="9867900" y="5545138"/>
          <p14:tracePt t="385116" x="9885363" y="5510213"/>
          <p14:tracePt t="385133" x="9912350" y="5438775"/>
          <p14:tracePt t="385150" x="9929813" y="5384800"/>
          <p14:tracePt t="385167" x="9939338" y="5340350"/>
          <p14:tracePt t="385184" x="9947275" y="5322888"/>
          <p14:tracePt t="385200" x="9956800" y="5276850"/>
          <p14:tracePt t="385216" x="9947275" y="5232400"/>
          <p14:tracePt t="385233" x="9947275" y="5197475"/>
          <p14:tracePt t="385250" x="9929813" y="5170488"/>
          <p14:tracePt t="385266" x="9920288" y="5153025"/>
          <p14:tracePt t="385283" x="9912350" y="5133975"/>
          <p14:tracePt t="385300" x="9902825" y="5126038"/>
          <p14:tracePt t="385316" x="9894888" y="5116513"/>
          <p14:tracePt t="385333" x="9885363" y="5116513"/>
          <p14:tracePt t="385349" x="9867900" y="5099050"/>
          <p14:tracePt t="385366" x="9858375" y="5099050"/>
          <p14:tracePt t="385383" x="9840913" y="5099050"/>
          <p14:tracePt t="385400" x="9823450" y="5099050"/>
          <p14:tracePt t="385417" x="9796463" y="5099050"/>
          <p14:tracePt t="385433" x="9777413" y="5099050"/>
          <p14:tracePt t="385451" x="9759950" y="5099050"/>
          <p14:tracePt t="385466" x="9752013" y="5099050"/>
          <p14:tracePt t="385483" x="9732963" y="5099050"/>
          <p14:tracePt t="385500" x="9705975" y="5108575"/>
          <p14:tracePt t="385516" x="9688513" y="5126038"/>
          <p14:tracePt t="385533" x="9671050" y="5126038"/>
          <p14:tracePt t="385772" x="9661525" y="5153025"/>
          <p14:tracePt t="385780" x="9644063" y="5214938"/>
          <p14:tracePt t="385785" x="9626600" y="5330825"/>
          <p14:tracePt t="385799" x="9609138" y="5510213"/>
          <p14:tracePt t="385816" x="9599613" y="5608638"/>
          <p14:tracePt t="385833" x="9590088" y="5697538"/>
          <p14:tracePt t="385850" x="9582150" y="5732463"/>
          <p14:tracePt t="385867" x="9582150" y="5768975"/>
          <p14:tracePt t="385883" x="9582150" y="5795963"/>
          <p14:tracePt t="385900" x="9582150" y="5813425"/>
          <p14:tracePt t="385916" x="9582150" y="5830888"/>
          <p14:tracePt t="385933" x="9582150" y="5840413"/>
          <p14:tracePt t="385950" x="9582150" y="5857875"/>
          <p14:tracePt t="385983" x="9582150" y="5875338"/>
          <p14:tracePt t="386000" x="9582150" y="5884863"/>
          <p14:tracePt t="386016" x="9590088" y="5894388"/>
          <p14:tracePt t="386033" x="9590088" y="5911850"/>
          <p14:tracePt t="386049" x="9599613" y="5919788"/>
          <p14:tracePt t="386066" x="9617075" y="5938838"/>
          <p14:tracePt t="386083" x="9626600" y="5946775"/>
          <p14:tracePt t="386100" x="9634538" y="5956300"/>
          <p14:tracePt t="386116" x="9653588" y="5965825"/>
          <p14:tracePt t="386134" x="9671050" y="5965825"/>
          <p14:tracePt t="386150" x="9680575" y="5965825"/>
          <p14:tracePt t="386166" x="9705975" y="5956300"/>
          <p14:tracePt t="386183" x="9742488" y="5929313"/>
          <p14:tracePt t="386199" x="9759950" y="5919788"/>
          <p14:tracePt t="386217" x="9786938" y="5902325"/>
          <p14:tracePt t="386233" x="9804400" y="5884863"/>
          <p14:tracePt t="386250" x="9823450" y="5857875"/>
          <p14:tracePt t="386266" x="9840913" y="5840413"/>
          <p14:tracePt t="386283" x="9848850" y="5830888"/>
          <p14:tracePt t="386299" x="9858375" y="5813425"/>
          <p14:tracePt t="386316" x="9858375" y="5803900"/>
          <p14:tracePt t="386333" x="9867900" y="5795963"/>
          <p14:tracePt t="386350" x="9875838" y="5776913"/>
          <p14:tracePt t="386383" x="9875838" y="5768975"/>
          <p14:tracePt t="386400" x="9885363" y="5768975"/>
          <p14:tracePt t="386416" x="9885363" y="5759450"/>
          <p14:tracePt t="386443" x="9885363" y="5751513"/>
          <p14:tracePt t="386450" x="9894888" y="5751513"/>
          <p14:tracePt t="386470" x="9894888" y="5741988"/>
          <p14:tracePt t="386491" x="9894888" y="5732463"/>
          <p14:tracePt t="386518" x="9894888" y="5724525"/>
          <p14:tracePt t="386538" x="9894888" y="5715000"/>
          <p14:tracePt t="386559" x="9894888" y="5705475"/>
          <p14:tracePt t="386571" x="9894888" y="5697538"/>
          <p14:tracePt t="386585" x="9894888" y="5688013"/>
          <p14:tracePt t="386592" x="9902825" y="5688013"/>
          <p14:tracePt t="386599" x="9902825" y="5670550"/>
          <p14:tracePt t="386616" x="9920288" y="5608638"/>
          <p14:tracePt t="386632" x="9956800" y="5446713"/>
          <p14:tracePt t="386649" x="9983788" y="5357813"/>
          <p14:tracePt t="386666" x="10010775" y="5268913"/>
          <p14:tracePt t="386682" x="10010775" y="5232400"/>
          <p14:tracePt t="386699" x="10010775" y="5224463"/>
          <p14:tracePt t="386716" x="10001250" y="5197475"/>
          <p14:tracePt t="386732" x="9991725" y="5180013"/>
          <p14:tracePt t="386749" x="9974263" y="5143500"/>
          <p14:tracePt t="386766" x="9974263" y="5133975"/>
          <p14:tracePt t="386782" x="9956800" y="5116513"/>
          <p14:tracePt t="386799" x="9947275" y="5108575"/>
          <p14:tracePt t="386817" x="9929813" y="5099050"/>
          <p14:tracePt t="386833" x="9912350" y="5099050"/>
          <p14:tracePt t="386850" x="9894888" y="5099050"/>
          <p14:tracePt t="386866" x="9867900" y="5099050"/>
          <p14:tracePt t="386883" x="9840913" y="5099050"/>
          <p14:tracePt t="386900" x="9796463" y="5108575"/>
          <p14:tracePt t="386916" x="9777413" y="5108575"/>
          <p14:tracePt t="386934" x="9752013" y="5116513"/>
          <p14:tracePt t="386950" x="9732963" y="5133975"/>
          <p14:tracePt t="386966" x="9705975" y="5143500"/>
          <p14:tracePt t="386983" x="9671050" y="5170488"/>
          <p14:tracePt t="387000" x="9653588" y="5187950"/>
          <p14:tracePt t="387016" x="9626600" y="5205413"/>
          <p14:tracePt t="387033" x="9609138" y="5224463"/>
          <p14:tracePt t="387050" x="9590088" y="5241925"/>
          <p14:tracePt t="387066" x="9582150" y="5241925"/>
          <p14:tracePt t="387084" x="9582150" y="5268913"/>
          <p14:tracePt t="387100" x="9572625" y="5276850"/>
          <p14:tracePt t="387116" x="9563100" y="5286375"/>
          <p14:tracePt t="387133" x="9563100" y="5313363"/>
          <p14:tracePt t="387150" x="9563100" y="5330825"/>
          <p14:tracePt t="387166" x="9563100" y="5357813"/>
          <p14:tracePt t="387183" x="9563100" y="5394325"/>
          <p14:tracePt t="387200" x="9563100" y="5456238"/>
          <p14:tracePt t="387216" x="9563100" y="5491163"/>
          <p14:tracePt t="387233" x="9563100" y="5537200"/>
          <p14:tracePt t="387249" x="9563100" y="5589588"/>
          <p14:tracePt t="387266" x="9563100" y="5616575"/>
          <p14:tracePt t="387283" x="9563100" y="5643563"/>
          <p14:tracePt t="387299" x="9572625" y="5661025"/>
          <p14:tracePt t="387317" x="9572625" y="5680075"/>
          <p14:tracePt t="387333" x="9582150" y="5697538"/>
          <p14:tracePt t="387351" x="9582150" y="5715000"/>
          <p14:tracePt t="387366" x="9590088" y="5715000"/>
          <p14:tracePt t="387383" x="9590088" y="5724525"/>
          <p14:tracePt t="387400" x="9599613" y="5732463"/>
          <p14:tracePt t="387441" x="9599613" y="5724525"/>
          <p14:tracePt t="388090" x="9572625" y="5680075"/>
          <p14:tracePt t="388098" x="9528175" y="5581650"/>
          <p14:tracePt t="388106" x="9466263" y="5491163"/>
          <p14:tracePt t="388116" x="9439275" y="5411788"/>
          <p14:tracePt t="388133" x="9348788" y="5133975"/>
          <p14:tracePt t="388150" x="9251950" y="4830763"/>
          <p14:tracePt t="388166" x="9170988" y="4687888"/>
          <p14:tracePt t="388184" x="9055100" y="4491038"/>
          <p14:tracePt t="388199" x="8831263" y="4160838"/>
          <p14:tracePt t="388216" x="8751888" y="4037013"/>
          <p14:tracePt t="388233" x="8643938" y="3830638"/>
          <p14:tracePt t="388250" x="8572500" y="3679825"/>
          <p14:tracePt t="388267" x="8394700" y="3500438"/>
          <p14:tracePt t="388283" x="8232775" y="3384550"/>
          <p14:tracePt t="388301" x="8037513" y="3241675"/>
          <p14:tracePt t="388316" x="7912100" y="3170238"/>
          <p14:tracePt t="388333" x="7751763" y="3089275"/>
          <p14:tracePt t="388349" x="7581900" y="3000375"/>
          <p14:tracePt t="388366" x="7527925" y="2965450"/>
          <p14:tracePt t="388383" x="7483475" y="2928938"/>
          <p14:tracePt t="388400" x="7429500" y="2894013"/>
          <p14:tracePt t="388417" x="7323138" y="2830513"/>
          <p14:tracePt t="388433" x="7180263" y="2751138"/>
          <p14:tracePt t="388451" x="7062788" y="2670175"/>
          <p14:tracePt t="388466" x="6894513" y="2544763"/>
          <p14:tracePt t="388483" x="6813550" y="2482850"/>
          <p14:tracePt t="388499" x="6688138" y="2401888"/>
          <p14:tracePt t="388516" x="6608763" y="2357438"/>
          <p14:tracePt t="388533" x="6500813" y="2322513"/>
          <p14:tracePt t="388550" x="6483350" y="2312988"/>
          <p14:tracePt t="388567" x="6456363" y="2295525"/>
          <p14:tracePt t="388582" x="6446838" y="2286000"/>
          <p14:tracePt t="388599" x="6429375" y="2286000"/>
          <p14:tracePt t="388616" x="6411913" y="2276475"/>
          <p14:tracePt t="388632" x="6402388" y="2268538"/>
          <p14:tracePt t="388649" x="6384925" y="2259013"/>
          <p14:tracePt t="388666" x="6357938" y="2259013"/>
          <p14:tracePt t="388682" x="6348413" y="2259013"/>
          <p14:tracePt t="388699" x="6330950" y="2241550"/>
          <p14:tracePt t="388716" x="6323013" y="2241550"/>
          <p14:tracePt t="388732" x="6313488" y="2232025"/>
          <p14:tracePt t="388766" x="6296025" y="2224088"/>
          <p14:tracePt t="388890" x="6303963" y="2224088"/>
          <p14:tracePt t="388923" x="6313488" y="2224088"/>
          <p14:tracePt t="388931" x="6313488" y="2214563"/>
          <p14:tracePt t="388944" x="6323013" y="2214563"/>
          <p14:tracePt t="388965" x="6330950" y="2205038"/>
          <p14:tracePt t="388973" x="6340475" y="2205038"/>
          <p14:tracePt t="388984" x="6340475" y="2197100"/>
          <p14:tracePt t="389000" x="6348413" y="2197100"/>
          <p14:tracePt t="389016" x="6348413" y="2187575"/>
          <p14:tracePt t="389033" x="6357938" y="2179638"/>
          <p14:tracePt t="389066" x="6375400" y="2160588"/>
          <p14:tracePt t="389083" x="6384925" y="2152650"/>
          <p14:tracePt t="389101" x="6394450" y="2143125"/>
          <p14:tracePt t="389116" x="6402388" y="2133600"/>
          <p14:tracePt t="389133" x="6411913" y="2116138"/>
          <p14:tracePt t="389150" x="6411913" y="2098675"/>
          <p14:tracePt t="389166" x="6419850" y="2089150"/>
          <p14:tracePt t="389183" x="6419850" y="2062163"/>
          <p14:tracePt t="389200" x="6419850" y="2044700"/>
          <p14:tracePt t="389216" x="6419850" y="1938338"/>
          <p14:tracePt t="389233" x="6419850" y="1830388"/>
          <p14:tracePt t="389251" x="6429375" y="1704975"/>
          <p14:tracePt t="389266" x="6429375" y="1660525"/>
          <p14:tracePt t="389283" x="6429375" y="1633538"/>
          <p14:tracePt t="389299" x="6429375" y="1598613"/>
          <p14:tracePt t="389316" x="6419850" y="1589088"/>
          <p14:tracePt t="389333" x="6419850" y="1581150"/>
          <p14:tracePt t="389350" x="6411913" y="1562100"/>
          <p14:tracePt t="389366" x="6402388" y="1562100"/>
          <p14:tracePt t="389400" x="6394450" y="1562100"/>
          <p14:tracePt t="389416" x="6384925" y="1562100"/>
          <p14:tracePt t="389797" x="6367463" y="1571625"/>
          <p14:tracePt t="389804" x="6348413" y="1571625"/>
          <p14:tracePt t="389816" x="6330950" y="1581150"/>
          <p14:tracePt t="389832" x="6303963" y="1598613"/>
          <p14:tracePt t="389850" x="6286500" y="1608138"/>
          <p14:tracePt t="389866" x="6269038" y="1608138"/>
          <p14:tracePt t="389883" x="6259513" y="1616075"/>
          <p14:tracePt t="389900" x="6242050" y="1625600"/>
          <p14:tracePt t="389916" x="6232525" y="1633538"/>
          <p14:tracePt t="389934" x="6224588" y="1643063"/>
          <p14:tracePt t="389949" x="6205538" y="1652588"/>
          <p14:tracePt t="389966" x="6197600" y="1660525"/>
          <p14:tracePt t="389983" x="6180138" y="1679575"/>
          <p14:tracePt t="389999" x="6161088" y="1687513"/>
          <p14:tracePt t="390016" x="6143625" y="1697038"/>
          <p14:tracePt t="390033" x="6134100" y="1704975"/>
          <p14:tracePt t="390050" x="6126163" y="1724025"/>
          <p14:tracePt t="390084" x="6126163" y="1741488"/>
          <p14:tracePt t="390100" x="6126163" y="1751013"/>
          <p14:tracePt t="390116" x="6126163" y="1758950"/>
          <p14:tracePt t="390133" x="6126163" y="1768475"/>
          <p14:tracePt t="390150" x="6134100" y="1768475"/>
          <p14:tracePt t="390166" x="6143625" y="1785938"/>
          <p14:tracePt t="390183" x="6153150" y="1795463"/>
          <p14:tracePt t="390201" x="6170613" y="1803400"/>
          <p14:tracePt t="390216" x="6180138" y="1822450"/>
          <p14:tracePt t="390233" x="6188075" y="1822450"/>
          <p14:tracePt t="390250" x="6197600" y="1830388"/>
          <p14:tracePt t="390266" x="6197600" y="1839913"/>
          <p14:tracePt t="390283" x="6205538" y="1857375"/>
          <p14:tracePt t="390300" x="6205538" y="1874838"/>
          <p14:tracePt t="390317" x="6215063" y="1901825"/>
          <p14:tracePt t="390333" x="6224588" y="1928813"/>
          <p14:tracePt t="390351" x="6224588" y="1965325"/>
          <p14:tracePt t="390366" x="6232525" y="2000250"/>
          <p14:tracePt t="390383" x="6242050" y="2017713"/>
          <p14:tracePt t="390400" x="6242050" y="2044700"/>
          <p14:tracePt t="390416" x="6251575" y="2062163"/>
          <p14:tracePt t="390433" x="6259513" y="2081213"/>
          <p14:tracePt t="390450" x="6259513" y="2089150"/>
          <p14:tracePt t="390467" x="6269038" y="2098675"/>
          <p14:tracePt t="390483" x="6269038" y="2108200"/>
          <p14:tracePt t="390500" x="6276975" y="2116138"/>
          <p14:tracePt t="390516" x="6286500" y="2116138"/>
          <p14:tracePt t="390550" x="6303963" y="2116138"/>
          <p14:tracePt t="390566" x="6313488" y="2116138"/>
          <p14:tracePt t="390583" x="6323013" y="2108200"/>
          <p14:tracePt t="390603" x="6323013" y="2098675"/>
          <p14:tracePt t="390616" x="6330950" y="2098675"/>
          <p14:tracePt t="390632" x="6340475" y="2098675"/>
          <p14:tracePt t="390658" x="6348413" y="2098675"/>
          <p14:tracePt t="390685" x="6357938" y="2089150"/>
          <p14:tracePt t="390712" x="6367463" y="2089150"/>
          <p14:tracePt t="390719" x="6367463" y="2081213"/>
          <p14:tracePt t="390733" x="6375400" y="2081213"/>
          <p14:tracePt t="390740" x="6375400" y="2071688"/>
          <p14:tracePt t="390749" x="6384925" y="2071688"/>
          <p14:tracePt t="390766" x="6394450" y="2071688"/>
          <p14:tracePt t="390782" x="6411913" y="2062163"/>
          <p14:tracePt t="390799" x="6419850" y="2062163"/>
          <p14:tracePt t="390816" x="6438900" y="2044700"/>
          <p14:tracePt t="390833" x="6446838" y="2036763"/>
          <p14:tracePt t="390850" x="6465888" y="2027238"/>
          <p14:tracePt t="390866" x="6473825" y="2017713"/>
          <p14:tracePt t="390884" x="6483350" y="1990725"/>
          <p14:tracePt t="390899" x="6491288" y="1973263"/>
          <p14:tracePt t="390916" x="6500813" y="1965325"/>
          <p14:tracePt t="390933" x="6510338" y="1946275"/>
          <p14:tracePt t="390949" x="6510338" y="1938338"/>
          <p14:tracePt t="390966" x="6510338" y="1919288"/>
          <p14:tracePt t="390983" x="6527800" y="1911350"/>
          <p14:tracePt t="391001" x="6527800" y="1884363"/>
          <p14:tracePt t="391016" x="6527800" y="1874838"/>
          <p14:tracePt t="391034" x="6527800" y="1847850"/>
          <p14:tracePt t="391049" x="6527800" y="1812925"/>
          <p14:tracePt t="391066" x="6527800" y="1768475"/>
          <p14:tracePt t="391070" x="6527800" y="1741488"/>
          <p14:tracePt t="391083" x="6527800" y="1687513"/>
          <p14:tracePt t="391099" x="6527800" y="1652588"/>
          <p14:tracePt t="391117" x="6518275" y="1616075"/>
          <p14:tracePt t="391133" x="6510338" y="1589088"/>
          <p14:tracePt t="391151" x="6491288" y="1571625"/>
          <p14:tracePt t="391166" x="6483350" y="1562100"/>
          <p14:tracePt t="391183" x="6465888" y="1554163"/>
          <p14:tracePt t="391200" x="6446838" y="1554163"/>
          <p14:tracePt t="391216" x="6438900" y="1544638"/>
          <p14:tracePt t="391233" x="6411913" y="1544638"/>
          <p14:tracePt t="391250" x="6394450" y="1544638"/>
          <p14:tracePt t="391267" x="6367463" y="1544638"/>
          <p14:tracePt t="391283" x="6357938" y="1544638"/>
          <p14:tracePt t="391300" x="6348413" y="1544638"/>
          <p14:tracePt t="391316" x="6330950" y="1544638"/>
          <p14:tracePt t="391333" x="6313488" y="1544638"/>
          <p14:tracePt t="391349" x="6286500" y="1544638"/>
          <p14:tracePt t="391366" x="6269038" y="1544638"/>
          <p14:tracePt t="391383" x="6232525" y="1554163"/>
          <p14:tracePt t="391400" x="6205538" y="1562100"/>
          <p14:tracePt t="391417" x="6161088" y="1589088"/>
          <p14:tracePt t="391433" x="6134100" y="1608138"/>
          <p14:tracePt t="391449" x="6099175" y="1633538"/>
          <p14:tracePt t="391466" x="6045200" y="1679575"/>
          <p14:tracePt t="391483" x="6027738" y="1704975"/>
          <p14:tracePt t="391499" x="6000750" y="1731963"/>
          <p14:tracePt t="391516" x="5991225" y="1758950"/>
          <p14:tracePt t="391533" x="5983288" y="1776413"/>
          <p14:tracePt t="391550" x="5973763" y="1812925"/>
          <p14:tracePt t="391567" x="5965825" y="1847850"/>
          <p14:tracePt t="391583" x="5965825" y="1866900"/>
          <p14:tracePt t="391599" x="5965825" y="1893888"/>
          <p14:tracePt t="391616" x="5965825" y="1919288"/>
          <p14:tracePt t="391632" x="5965825" y="1938338"/>
          <p14:tracePt t="391649" x="5973763" y="1973263"/>
          <p14:tracePt t="391666" x="5983288" y="2009775"/>
          <p14:tracePt t="391682" x="6000750" y="2044700"/>
          <p14:tracePt t="391699" x="6027738" y="2089150"/>
          <p14:tracePt t="391716" x="6045200" y="2125663"/>
          <p14:tracePt t="391732" x="6072188" y="2170113"/>
          <p14:tracePt t="391749" x="6089650" y="2197100"/>
          <p14:tracePt t="391766" x="6126163" y="2224088"/>
          <p14:tracePt t="391782" x="6134100" y="2241550"/>
          <p14:tracePt t="391799" x="6153150" y="2259013"/>
          <p14:tracePt t="391816" x="6170613" y="2276475"/>
          <p14:tracePt t="391833" x="6180138" y="2286000"/>
          <p14:tracePt t="391849" x="6197600" y="2295525"/>
          <p14:tracePt t="391866" x="6205538" y="2303463"/>
          <p14:tracePt t="391882" x="6215063" y="2303463"/>
          <p14:tracePt t="391899" x="6232525" y="2312988"/>
          <p14:tracePt t="391916" x="6242050" y="2312988"/>
          <p14:tracePt t="391933" x="6251575" y="2322513"/>
          <p14:tracePt t="391950" x="6276975" y="2339975"/>
          <p14:tracePt t="391966" x="6296025" y="2339975"/>
          <p14:tracePt t="391985" x="6303963" y="2347913"/>
          <p14:tracePt t="391999" x="6323013" y="2357438"/>
          <p14:tracePt t="392016" x="6340475" y="2357438"/>
          <p14:tracePt t="392033" x="6357938" y="2366963"/>
          <p14:tracePt t="392050" x="6375400" y="2366963"/>
          <p14:tracePt t="392067" x="6394450" y="2366963"/>
          <p14:tracePt t="392083" x="6402388" y="2366963"/>
          <p14:tracePt t="392101" x="6419850" y="2366963"/>
          <p14:tracePt t="392116" x="6429375" y="2357438"/>
          <p14:tracePt t="392133" x="6438900" y="2347913"/>
          <p14:tracePt t="392150" x="6456363" y="2330450"/>
          <p14:tracePt t="392166" x="6473825" y="2312988"/>
          <p14:tracePt t="392183" x="6483350" y="2295525"/>
          <p14:tracePt t="392200" x="6500813" y="2286000"/>
          <p14:tracePt t="392217" x="6510338" y="2276475"/>
          <p14:tracePt t="392233" x="6510338" y="2268538"/>
          <p14:tracePt t="392250" x="6518275" y="2259013"/>
          <p14:tracePt t="392266" x="6518275" y="2251075"/>
          <p14:tracePt t="392300" x="6518275" y="2241550"/>
          <p14:tracePt t="392417" x="6518275" y="2232025"/>
          <p14:tracePt t="392450" x="6510338" y="2224088"/>
          <p14:tracePt t="393747" x="6465888" y="2286000"/>
          <p14:tracePt t="393754" x="6394450" y="2366963"/>
          <p14:tracePt t="393766" x="6323013" y="2455863"/>
          <p14:tracePt t="393782" x="6153150" y="2670175"/>
          <p14:tracePt t="393799" x="6045200" y="2857500"/>
          <p14:tracePt t="393816" x="5938838" y="3062288"/>
          <p14:tracePt t="393832" x="5857875" y="3170238"/>
          <p14:tracePt t="393850" x="5751513" y="3367088"/>
          <p14:tracePt t="393866" x="5661025" y="3482975"/>
          <p14:tracePt t="393883" x="5589588" y="3608388"/>
          <p14:tracePt t="393900" x="5518150" y="3776663"/>
          <p14:tracePt t="393916" x="5483225" y="3884613"/>
          <p14:tracePt t="393933" x="5446713" y="4054475"/>
          <p14:tracePt t="393950" x="5419725" y="4179888"/>
          <p14:tracePt t="393967" x="5394325" y="4286250"/>
          <p14:tracePt t="393983" x="5375275" y="4340225"/>
          <p14:tracePt t="394001" x="5330825" y="4465638"/>
          <p14:tracePt t="394016" x="5313363" y="4562475"/>
          <p14:tracePt t="394033" x="5295900" y="4687888"/>
          <p14:tracePt t="394050" x="5268913" y="4857750"/>
          <p14:tracePt t="394066" x="5259388" y="4946650"/>
          <p14:tracePt t="394070" x="5251450" y="4991100"/>
          <p14:tracePt t="394083" x="5241925" y="5037138"/>
          <p14:tracePt t="394100" x="5232400" y="5197475"/>
          <p14:tracePt t="394117" x="5224463" y="5330825"/>
          <p14:tracePt t="394133" x="5224463" y="5438775"/>
          <p14:tracePt t="394150" x="5224463" y="5545138"/>
          <p14:tracePt t="394166" x="5214938" y="5670550"/>
          <p14:tracePt t="394183" x="5214938" y="5715000"/>
          <p14:tracePt t="394200" x="5214938" y="5776913"/>
          <p14:tracePt t="394216" x="5205413" y="5813425"/>
          <p14:tracePt t="394233" x="5205413" y="5875338"/>
          <p14:tracePt t="394250" x="5197475" y="5965825"/>
          <p14:tracePt t="394267" x="5180013" y="6089650"/>
          <p14:tracePt t="394283" x="5170488" y="6143625"/>
          <p14:tracePt t="394299" x="5160963" y="6180138"/>
          <p14:tracePt t="394316" x="5160963" y="6242050"/>
          <p14:tracePt t="394333" x="5143500" y="6286500"/>
          <p14:tracePt t="394350" x="5126038" y="6375400"/>
          <p14:tracePt t="394366" x="5116513" y="6402388"/>
          <p14:tracePt t="394384" x="5116513" y="6438900"/>
          <p14:tracePt t="394400" x="5108575" y="6446838"/>
          <p14:tracePt t="394416" x="5099050" y="6456363"/>
          <p14:tracePt t="394433" x="5099050" y="6465888"/>
          <p14:tracePt t="394450" x="5089525" y="6465888"/>
          <p14:tracePt t="394473" x="5081588" y="6465888"/>
          <p14:tracePt t="394487" x="5072063" y="6483350"/>
          <p14:tracePt t="394850" x="5099050" y="6491288"/>
          <p14:tracePt t="394857" x="5126038" y="6510338"/>
          <p14:tracePt t="394866" x="5143500" y="6518275"/>
          <p14:tracePt t="394883" x="5170488" y="6518275"/>
          <p14:tracePt t="394900" x="5205413" y="6527800"/>
          <p14:tracePt t="394917" x="5232400" y="6537325"/>
          <p14:tracePt t="394933" x="5259388" y="6545263"/>
          <p14:tracePt t="394951" x="5276850" y="6545263"/>
          <p14:tracePt t="394966" x="5322888" y="6554788"/>
          <p14:tracePt t="394983" x="5357813" y="6554788"/>
          <p14:tracePt t="394999" x="5402263" y="6554788"/>
          <p14:tracePt t="395016" x="5438775" y="6554788"/>
          <p14:tracePt t="395033" x="5473700" y="6554788"/>
          <p14:tracePt t="395050" x="5491163" y="6554788"/>
          <p14:tracePt t="395067" x="5518150" y="6554788"/>
          <p14:tracePt t="395083" x="5545138" y="6554788"/>
          <p14:tracePt t="395100" x="5562600" y="6554788"/>
          <p14:tracePt t="395116" x="5616575" y="6554788"/>
          <p14:tracePt t="395133" x="5634038" y="6562725"/>
          <p14:tracePt t="395150" x="5680075" y="6562725"/>
          <p14:tracePt t="395166" x="5705475" y="6562725"/>
          <p14:tracePt t="395183" x="5741988" y="6572250"/>
          <p14:tracePt t="395200" x="5768975" y="6572250"/>
          <p14:tracePt t="395217" x="5803900" y="6572250"/>
          <p14:tracePt t="395233" x="5830888" y="6581775"/>
          <p14:tracePt t="395250" x="5840413" y="6581775"/>
          <p14:tracePt t="395266" x="5884863" y="6581775"/>
          <p14:tracePt t="395283" x="5929313" y="6589713"/>
          <p14:tracePt t="395300" x="5991225" y="6589713"/>
          <p14:tracePt t="395316" x="6027738" y="6589713"/>
          <p14:tracePt t="395334" x="6072188" y="6589713"/>
          <p14:tracePt t="395350" x="6081713" y="6589713"/>
          <p14:tracePt t="395367" x="6099175" y="6599238"/>
          <p14:tracePt t="395383" x="6126163" y="6608763"/>
          <p14:tracePt t="395400" x="6134100" y="6608763"/>
          <p14:tracePt t="395416" x="6134100" y="6616700"/>
          <p14:tracePt t="395433" x="6143625" y="6616700"/>
          <p14:tracePt t="395450" x="6143625" y="6626225"/>
          <p14:tracePt t="395483" x="6143625" y="6616700"/>
          <p14:tracePt t="395798" x="6153150" y="6616700"/>
          <p14:tracePt t="395805" x="6180138" y="6616700"/>
          <p14:tracePt t="395816" x="6188075" y="6616700"/>
          <p14:tracePt t="395832" x="6232525" y="6616700"/>
          <p14:tracePt t="395849" x="6251575" y="6626225"/>
          <p14:tracePt t="395866" x="6296025" y="6626225"/>
          <p14:tracePt t="395882" x="6367463" y="6626225"/>
          <p14:tracePt t="395899" x="6473825" y="6643688"/>
          <p14:tracePt t="395916" x="6554788" y="6653213"/>
          <p14:tracePt t="395933" x="6581775" y="6653213"/>
          <p14:tracePt t="395949" x="6608763" y="6653213"/>
          <p14:tracePt t="395966" x="6616700" y="6653213"/>
          <p14:tracePt t="395984" x="6626225" y="6653213"/>
          <p14:tracePt t="395999" x="6634163" y="6653213"/>
          <p14:tracePt t="396017" x="6643688" y="6653213"/>
          <p14:tracePt t="396050" x="6653213" y="6643688"/>
          <p14:tracePt t="396073" x="6661150" y="6634163"/>
          <p14:tracePt t="396094" x="6661150" y="6626225"/>
          <p14:tracePt t="396107" x="6670675" y="6626225"/>
          <p14:tracePt t="396121" x="6680200" y="6626225"/>
          <p14:tracePt t="396133" x="6680200" y="6616700"/>
          <p14:tracePt t="396150" x="6688138" y="6616700"/>
          <p14:tracePt t="396168" x="6697663" y="6616700"/>
          <p14:tracePt t="396183" x="6724650" y="6616700"/>
          <p14:tracePt t="396199" x="6769100" y="6616700"/>
          <p14:tracePt t="396216" x="6848475" y="6616700"/>
          <p14:tracePt t="396233" x="6875463" y="6616700"/>
          <p14:tracePt t="396250" x="6911975" y="6634163"/>
          <p14:tracePt t="396266" x="6919913" y="6634163"/>
          <p14:tracePt t="396284" x="6938963" y="6634163"/>
          <p14:tracePt t="396316" x="6946900" y="6634163"/>
          <p14:tracePt t="396346" x="6946900" y="6643688"/>
          <p14:tracePt t="396387" x="6946900" y="6653213"/>
          <p14:tracePt t="396428" x="6946900" y="6661150"/>
          <p14:tracePt t="396435" x="6956425" y="6661150"/>
          <p14:tracePt t="396456" x="6965950" y="6661150"/>
          <p14:tracePt t="396466" x="6973888" y="6661150"/>
          <p14:tracePt t="396483" x="6983413" y="6670675"/>
          <p14:tracePt t="396500" x="6991350" y="6670675"/>
          <p14:tracePt t="396517" x="7010400" y="6670675"/>
          <p14:tracePt t="396533" x="7018338" y="6670675"/>
          <p14:tracePt t="396550" x="7027863" y="6670675"/>
          <p14:tracePt t="396566" x="7037388" y="6670675"/>
          <p14:tracePt t="396583" x="7045325" y="6670675"/>
          <p14:tracePt t="396599" x="7054850" y="6670675"/>
          <p14:tracePt t="396616" x="7062788" y="6670675"/>
          <p14:tracePt t="396632" x="7081838" y="6670675"/>
          <p14:tracePt t="396666" x="7089775" y="6670675"/>
          <p14:tracePt t="396693" x="7099300" y="6661150"/>
          <p14:tracePt t="396714" x="7108825" y="6661150"/>
          <p14:tracePt t="396720" x="7116763" y="6661150"/>
          <p14:tracePt t="396732" x="7116763" y="6653213"/>
          <p14:tracePt t="396749" x="7126288" y="6653213"/>
          <p14:tracePt t="396766" x="7143750" y="6653213"/>
          <p14:tracePt t="396782" x="7180263" y="6653213"/>
          <p14:tracePt t="396799" x="7197725" y="6643688"/>
          <p14:tracePt t="396816" x="7242175" y="6643688"/>
          <p14:tracePt t="396833" x="7259638" y="6643688"/>
          <p14:tracePt t="396851" x="7277100" y="6643688"/>
          <p14:tracePt t="396866" x="7286625" y="6643688"/>
          <p14:tracePt t="396883" x="7296150" y="6643688"/>
          <p14:tracePt t="396899" x="7304088" y="6643688"/>
          <p14:tracePt t="396920" x="7313613" y="6643688"/>
          <p14:tracePt t="396948" x="7323138" y="6643688"/>
          <p14:tracePt t="396975" x="7331075" y="6643688"/>
          <p14:tracePt t="396982" x="7340600" y="6643688"/>
          <p14:tracePt t="396996" x="7348538" y="6643688"/>
          <p14:tracePt t="397004" x="7358063" y="6643688"/>
          <p14:tracePt t="397016" x="7367588" y="6653213"/>
          <p14:tracePt t="397033" x="7385050" y="6653213"/>
          <p14:tracePt t="397050" x="7402513" y="6653213"/>
          <p14:tracePt t="397066" x="7412038" y="6653213"/>
          <p14:tracePt t="397070" x="7429500" y="6653213"/>
          <p14:tracePt t="397084" x="7446963" y="6653213"/>
          <p14:tracePt t="397099" x="7466013" y="6653213"/>
          <p14:tracePt t="397117" x="7491413" y="6661150"/>
          <p14:tracePt t="397133" x="7527925" y="6670675"/>
          <p14:tracePt t="397150" x="7562850" y="6670675"/>
          <p14:tracePt t="397166" x="7608888" y="6680200"/>
          <p14:tracePt t="397183" x="7626350" y="6680200"/>
          <p14:tracePt t="397200" x="7653338" y="6680200"/>
          <p14:tracePt t="397216" x="7670800" y="6670675"/>
          <p14:tracePt t="397234" x="7697788" y="6670675"/>
          <p14:tracePt t="397250" x="7705725" y="6670675"/>
          <p14:tracePt t="397266" x="7715250" y="6670675"/>
          <p14:tracePt t="397283" x="7724775" y="6670675"/>
          <p14:tracePt t="397316" x="7742238" y="6670675"/>
          <p14:tracePt t="397350" x="7751763" y="6670675"/>
          <p14:tracePt t="397372" x="7759700" y="6670675"/>
          <p14:tracePt t="397385" x="7769225" y="6670675"/>
          <p14:tracePt t="397400" x="7777163" y="6670675"/>
          <p14:tracePt t="397416" x="7786688" y="6670675"/>
          <p14:tracePt t="397433" x="7796213" y="6670675"/>
          <p14:tracePt t="397450" x="7804150" y="6670675"/>
          <p14:tracePt t="397474" x="7813675" y="6670675"/>
          <p14:tracePt t="397495" x="7813675" y="6661150"/>
          <p14:tracePt t="397515" x="7813675" y="6653213"/>
          <p14:tracePt t="398021" x="7813675" y="6589713"/>
          <p14:tracePt t="398028" x="7813675" y="6518275"/>
          <p14:tracePt t="398036" x="7813675" y="6456363"/>
          <p14:tracePt t="398050" x="7813675" y="6375400"/>
          <p14:tracePt t="398068" x="7804150" y="6330950"/>
          <p14:tracePt t="398083" x="7796213" y="6313488"/>
          <p14:tracePt t="398100" x="7786688" y="6303963"/>
          <p14:tracePt t="398116" x="7786688" y="6276975"/>
          <p14:tracePt t="398133" x="7786688" y="6269038"/>
          <p14:tracePt t="398150" x="7786688" y="6259513"/>
          <p14:tracePt t="398183" x="7786688" y="6251575"/>
          <p14:tracePt t="398199" x="7786688" y="6242050"/>
          <p14:tracePt t="398308" x="7777163" y="6242050"/>
          <p14:tracePt t="398315" x="7777163" y="6251575"/>
          <p14:tracePt t="398335" x="7777163" y="6259513"/>
          <p14:tracePt t="398343" x="7769225" y="6259513"/>
          <p14:tracePt t="398350" x="7769225" y="6269038"/>
          <p14:tracePt t="398366" x="7769225" y="6286500"/>
          <p14:tracePt t="398383" x="7759700" y="6303963"/>
          <p14:tracePt t="398400" x="7751763" y="6323013"/>
          <p14:tracePt t="398416" x="7751763" y="6340475"/>
          <p14:tracePt t="398433" x="7751763" y="6367463"/>
          <p14:tracePt t="398450" x="7751763" y="6375400"/>
          <p14:tracePt t="398466" x="7751763" y="6394450"/>
          <p14:tracePt t="398483" x="7742238" y="6402388"/>
          <p14:tracePt t="398500" x="7742238" y="6429375"/>
          <p14:tracePt t="398533" x="7742238" y="6446838"/>
          <p14:tracePt t="398550" x="7742238" y="6456363"/>
          <p14:tracePt t="398567" x="7742238" y="6465888"/>
          <p14:tracePt t="398583" x="7742238" y="6473825"/>
          <p14:tracePt t="398599" x="7742238" y="6491288"/>
          <p14:tracePt t="398616" x="7742238" y="6500813"/>
          <p14:tracePt t="398632" x="7742238" y="6510338"/>
          <p14:tracePt t="398649" x="7742238" y="6527800"/>
          <p14:tracePt t="398666" x="7742238" y="6537325"/>
          <p14:tracePt t="398682" x="7759700" y="6581775"/>
          <p14:tracePt t="398699" x="7769225" y="6616700"/>
          <p14:tracePt t="398716" x="7786688" y="6643688"/>
          <p14:tracePt t="398732" x="7786688" y="6680200"/>
          <p14:tracePt t="398749" x="7796213" y="6697663"/>
          <p14:tracePt t="398766" x="7796213" y="6724650"/>
          <p14:tracePt t="398782" x="7804150" y="6732588"/>
          <p14:tracePt t="398799" x="7804150" y="6742113"/>
          <p14:tracePt t="398816" x="7813675" y="6759575"/>
          <p14:tracePt t="398833" x="7813675" y="6777038"/>
          <p14:tracePt t="398850" x="7813675" y="6786563"/>
          <p14:tracePt t="398867" x="7813675" y="6796088"/>
          <p14:tracePt t="398883" x="7813675" y="6804025"/>
          <p14:tracePt t="398900" x="7813675" y="6813550"/>
          <p14:tracePt t="398923" x="7813675" y="6823075"/>
          <p14:tracePt t="398944" x="7813675" y="6831013"/>
          <p14:tracePt t="399061" x="7823200" y="6831013"/>
          <p14:tracePt t="399108" x="7831138" y="6831013"/>
          <p14:tracePt t="399128" x="7831138" y="6823075"/>
          <p14:tracePt t="399142" x="7840663" y="6823075"/>
          <p14:tracePt t="399156" x="7848600" y="6813550"/>
          <p14:tracePt t="399166" x="7858125" y="6813550"/>
          <p14:tracePt t="399183" x="7867650" y="6804025"/>
          <p14:tracePt t="399200" x="7875588" y="6804025"/>
          <p14:tracePt t="399217" x="7894638" y="6796088"/>
          <p14:tracePt t="399233" x="7902575" y="6796088"/>
          <p14:tracePt t="399251" x="7929563" y="6796088"/>
          <p14:tracePt t="399266" x="7939088" y="6796088"/>
          <p14:tracePt t="399284" x="7947025" y="6796088"/>
          <p14:tracePt t="399300" x="7966075" y="6796088"/>
          <p14:tracePt t="399316" x="7983538" y="6796088"/>
          <p14:tracePt t="399333" x="7991475" y="6796088"/>
          <p14:tracePt t="399350" x="8001000" y="6796088"/>
          <p14:tracePt t="399383" x="8010525" y="6796088"/>
          <p14:tracePt t="399400" x="8018463" y="6796088"/>
          <p14:tracePt t="399477" x="8027988" y="6796088"/>
          <p14:tracePt t="399511" x="8037513" y="6796088"/>
          <p14:tracePt t="399546" x="8045450" y="6796088"/>
          <p14:tracePt t="399555" x="8045450" y="6804025"/>
          <p14:tracePt t="399566" x="8054975" y="6804025"/>
          <p14:tracePt t="399585" x="8062913" y="6804025"/>
          <p14:tracePt t="399599" x="8072438" y="6813550"/>
          <p14:tracePt t="399625" x="8081963" y="6823075"/>
          <p14:tracePt t="399639" x="8089900" y="6823075"/>
          <p14:tracePt t="399649" x="8089900" y="6831013"/>
          <p14:tracePt t="399673" x="8099425" y="6831013"/>
          <p14:tracePt t="399701" x="8108950" y="6840538"/>
          <p14:tracePt t="399783" x="8108950" y="6848475"/>
          <p14:tracePt t="434738" x="6705600" y="6688138"/>
          <p14:tracePt t="434745" x="3919538" y="6554788"/>
          <p14:tracePt t="434751" x="2714625" y="6848475"/>
          <p14:tracePt t="434766" x="2652713" y="6848475"/>
          <p14:tracePt t="434783" x="2581275" y="6848475"/>
          <p14:tracePt t="434800" x="2482850" y="6848475"/>
          <p14:tracePt t="434816" x="2446338" y="6848475"/>
          <p14:tracePt t="434833" x="2393950" y="6848475"/>
          <p14:tracePt t="434849" x="2347913" y="6848475"/>
          <p14:tracePt t="435832" x="2214563" y="6500813"/>
          <p14:tracePt t="435839" x="2214563" y="6491288"/>
          <p14:tracePt t="435859" x="2214563" y="6483350"/>
          <p14:tracePt t="435879" x="2214563" y="6473825"/>
          <p14:tracePt t="435900" x="2214563" y="6465888"/>
          <p14:tracePt t="436119" x="2214563" y="6473825"/>
          <p14:tracePt t="436146" x="2214563" y="6483350"/>
          <p14:tracePt t="436160" x="2214563" y="6491288"/>
          <p14:tracePt t="436180" x="2214563" y="6500813"/>
          <p14:tracePt t="436194" x="2214563" y="65103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2|1.2|28.4|79.1|17.8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8.8|3.7|39.7|38.7|11.2|28.1|4.1|7.4|17.7|13.4|12.6|24.2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4.8|9|10.7|8.3|7.3|37.2|27.8|15.3|2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6.1|1.1|0.7|35.9|32.4|6.5|13|6.3|1.8|3.1|5.2|18.9|13.4|6.1|15.8|8.4|1.9|3.1|5.9|19.8|13.2|16.7|93|15.3|11.6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428</TotalTime>
  <Words>417</Words>
  <Application>Microsoft Office PowerPoint</Application>
  <PresentationFormat>Widescreen</PresentationFormat>
  <Paragraphs>87</Paragraphs>
  <Slides>7</Slides>
  <Notes>4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Cambria Math</vt:lpstr>
      <vt:lpstr>Gill Sans MT</vt:lpstr>
      <vt:lpstr>Times New Roman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42</cp:revision>
  <dcterms:created xsi:type="dcterms:W3CDTF">2020-07-08T13:05:29Z</dcterms:created>
  <dcterms:modified xsi:type="dcterms:W3CDTF">2020-08-15T18:22:49Z</dcterms:modified>
</cp:coreProperties>
</file>