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65" r:id="rId2"/>
    <p:sldId id="261" r:id="rId3"/>
    <p:sldId id="267" r:id="rId4"/>
    <p:sldId id="262" r:id="rId5"/>
    <p:sldId id="26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3E01E-E6DB-479C-8EAE-8DEA49FFDAFC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44C13-22CD-40D0-9CBA-0D899594BB3F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24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231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19AC-5EE9-408F-AB6A-860EC34A95C1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72880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94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04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3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58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43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191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91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66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517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46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36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ED604-1AD5-4878-8B34-AF2465F23804}" type="datetimeFigureOut">
              <a:rPr lang="en-ID" smtClean="0"/>
              <a:t>11/08/2020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D94A9D6-8B54-4408-934B-58627D535376}" type="slidenum">
              <a:rPr lang="en-ID" smtClean="0"/>
              <a:t>‹#›</a:t>
            </a:fld>
            <a:endParaRPr lang="en-ID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14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microsoft.com/office/2007/relationships/media" Target="../media/media4.m4a"/><Relationship Id="rId7" Type="http://schemas.openxmlformats.org/officeDocument/2006/relationships/oleObject" Target="../embeddings/oleObject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10.png"/><Relationship Id="rId12" Type="http://schemas.openxmlformats.org/officeDocument/2006/relationships/image" Target="../media/image12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png"/><Relationship Id="rId4" Type="http://schemas.openxmlformats.org/officeDocument/2006/relationships/audio" Target="../media/media5.m4a"/><Relationship Id="rId9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48894" y="995616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itchFamily="18" charset="0"/>
                <a:cs typeface="Times New Roman" pitchFamily="18" charset="0"/>
              </a:rPr>
              <a:t>TRIGONOMETRI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13709" y="2438400"/>
            <a:ext cx="8825340" cy="685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B. RUMUS TRIGONOMETRI UNTUK JUMLAH DAN SELISIH DUA SUDUT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2362200" y="35915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4245115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Siti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Syarah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Maulydia,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M.Pd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ECEB35-001E-4A70-BD59-9EF4EBFD9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7"/>
    </mc:Choice>
    <mc:Fallback>
      <p:transition spd="slow" advTm="22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658" x="955675" y="5081588"/>
          <p14:tracePt t="14115" x="955675" y="5062538"/>
          <p14:tracePt t="14122" x="973138" y="5045075"/>
          <p14:tracePt t="14129" x="982663" y="5027613"/>
          <p14:tracePt t="14136" x="1017588" y="5000625"/>
          <p14:tracePt t="14151" x="1071563" y="4938713"/>
          <p14:tracePt t="14167" x="1160463" y="4848225"/>
          <p14:tracePt t="14184" x="1258888" y="4732338"/>
          <p14:tracePt t="14201" x="1330325" y="4660900"/>
          <p14:tracePt t="14217" x="1411288" y="4527550"/>
          <p14:tracePt t="14234" x="1473200" y="4411663"/>
          <p14:tracePt t="14251" x="1633538" y="4170363"/>
          <p14:tracePt t="14268" x="1741488" y="4027488"/>
          <p14:tracePt t="14284" x="1847850" y="3894138"/>
          <p14:tracePt t="14301" x="2036763" y="3643313"/>
          <p14:tracePt t="14318" x="2152650" y="3465513"/>
          <p14:tracePt t="14334" x="2295525" y="3286125"/>
          <p14:tracePt t="14351" x="2697163" y="2911475"/>
          <p14:tracePt t="14368" x="2911475" y="2687638"/>
          <p14:tracePt t="14384" x="3108325" y="2544763"/>
          <p14:tracePt t="14401" x="3384550" y="2357438"/>
          <p14:tracePt t="14417" x="3598863" y="2143125"/>
          <p14:tracePt t="14434" x="3803650" y="2009775"/>
          <p14:tracePt t="14451" x="4108450" y="1893888"/>
          <p14:tracePt t="14468" x="4205288" y="1857375"/>
          <p14:tracePt t="14484" x="4276725" y="1830388"/>
          <p14:tracePt t="14501" x="4375150" y="1812925"/>
          <p14:tracePt t="14517" x="4429125" y="1803400"/>
          <p14:tracePt t="14534" x="4510088" y="1803400"/>
          <p14:tracePt t="14551" x="4537075" y="1795463"/>
          <p14:tracePt t="14567" x="4562475" y="1795463"/>
          <p14:tracePt t="14584" x="4581525" y="1785938"/>
          <p14:tracePt t="14601" x="4598988" y="1785938"/>
          <p14:tracePt t="14602" x="4608513" y="1785938"/>
          <p14:tracePt t="14618" x="4616450" y="1785938"/>
          <p14:tracePt t="14634" x="4643438" y="1785938"/>
          <p14:tracePt t="14651" x="4687888" y="1785938"/>
          <p14:tracePt t="14667" x="4786313" y="1776413"/>
          <p14:tracePt t="14684" x="4938713" y="1776413"/>
          <p14:tracePt t="14701" x="5000625" y="1776413"/>
          <p14:tracePt t="14718" x="5081588" y="1795463"/>
          <p14:tracePt t="14734" x="5153025" y="1795463"/>
          <p14:tracePt t="14751" x="5303838" y="1803400"/>
          <p14:tracePt t="14767" x="5518150" y="1822450"/>
          <p14:tracePt t="14784" x="5562600" y="1830388"/>
          <p14:tracePt t="14801" x="5599113" y="1839913"/>
          <p14:tracePt t="14818" x="5616575" y="1839913"/>
          <p14:tracePt t="14834" x="5634038" y="1847850"/>
          <p14:tracePt t="14851" x="5688013" y="1847850"/>
          <p14:tracePt t="14868" x="5741988" y="1847850"/>
          <p14:tracePt t="14884" x="5840413" y="1866900"/>
          <p14:tracePt t="14901" x="5894388" y="1866900"/>
          <p14:tracePt t="14918" x="5956300" y="1866900"/>
          <p14:tracePt t="14934" x="6010275" y="1866900"/>
          <p14:tracePt t="14951" x="6108700" y="1866900"/>
          <p14:tracePt t="14967" x="6205538" y="1866900"/>
          <p14:tracePt t="14985" x="6313488" y="1866900"/>
          <p14:tracePt t="15001" x="6419850" y="1874838"/>
          <p14:tracePt t="15017" x="6465888" y="1874838"/>
          <p14:tracePt t="15034" x="6510338" y="1884363"/>
          <p14:tracePt t="15051" x="6554788" y="1884363"/>
          <p14:tracePt t="15068" x="6589713" y="1884363"/>
          <p14:tracePt t="15084" x="6653213" y="1893888"/>
          <p14:tracePt t="15101" x="6680200" y="1893888"/>
          <p14:tracePt t="15103" x="6688138" y="1893888"/>
          <p14:tracePt t="15117" x="6705600" y="1893888"/>
          <p14:tracePt t="15134" x="6724650" y="1893888"/>
          <p14:tracePt t="15151" x="6732588" y="1901825"/>
          <p14:tracePt t="15167" x="6742113" y="1901825"/>
          <p14:tracePt t="15201" x="6751638" y="1901825"/>
          <p14:tracePt t="15217" x="6751638" y="1911350"/>
          <p14:tracePt t="15234" x="6759575" y="1911350"/>
          <p14:tracePt t="15260" x="6759575" y="1919288"/>
          <p14:tracePt t="15301" x="6759575" y="1928813"/>
          <p14:tracePt t="15349" x="6759575" y="1938338"/>
          <p14:tracePt t="15383" x="6759575" y="1946275"/>
          <p14:tracePt t="15390" x="6751638" y="1946275"/>
          <p14:tracePt t="15411" x="6751638" y="1955800"/>
          <p14:tracePt t="15417" x="6742113" y="1955800"/>
          <p14:tracePt t="15434" x="6732588" y="1965325"/>
          <p14:tracePt t="15451" x="6715125" y="1973263"/>
          <p14:tracePt t="15467" x="6697663" y="1982788"/>
          <p14:tracePt t="15484" x="6688138" y="2000250"/>
          <p14:tracePt t="15501" x="6680200" y="2009775"/>
          <p14:tracePt t="15517" x="6670675" y="2009775"/>
          <p14:tracePt t="15534" x="6653213" y="2017713"/>
          <p14:tracePt t="15551" x="6643688" y="2017713"/>
          <p14:tracePt t="15568" x="6643688" y="2027238"/>
          <p14:tracePt t="15584" x="6634163" y="2036763"/>
          <p14:tracePt t="15637" x="6626225" y="2036763"/>
          <p14:tracePt t="15933" x="6616700" y="2036763"/>
          <p14:tracePt t="15966" x="6608763" y="2036763"/>
          <p14:tracePt t="15979" x="6599238" y="2036763"/>
          <p14:tracePt t="15987" x="6589713" y="2036763"/>
          <p14:tracePt t="16001" x="6545263" y="2036763"/>
          <p14:tracePt t="16017" x="6491288" y="2036763"/>
          <p14:tracePt t="16034" x="6429375" y="2036763"/>
          <p14:tracePt t="16051" x="6411913" y="2036763"/>
          <p14:tracePt t="16068" x="6384925" y="2036763"/>
          <p14:tracePt t="16084" x="6375400" y="2036763"/>
          <p14:tracePt t="16101" x="6357938" y="2036763"/>
          <p14:tracePt t="16117" x="6340475" y="2036763"/>
          <p14:tracePt t="16137" x="6330950" y="2036763"/>
          <p14:tracePt t="16151" x="6323013" y="2036763"/>
          <p14:tracePt t="16167" x="6303963" y="2036763"/>
          <p14:tracePt t="16184" x="6296025" y="2036763"/>
          <p14:tracePt t="16201" x="6286500" y="2036763"/>
          <p14:tracePt t="16217" x="6276975" y="2036763"/>
          <p14:tracePt t="16234" x="6259513" y="2036763"/>
          <p14:tracePt t="16251" x="6251575" y="2036763"/>
          <p14:tracePt t="16267" x="6197600" y="2044700"/>
          <p14:tracePt t="16284" x="6161088" y="2054225"/>
          <p14:tracePt t="16301" x="6081713" y="2071688"/>
          <p14:tracePt t="16317" x="5956300" y="2108200"/>
          <p14:tracePt t="16334" x="5902325" y="2108200"/>
          <p14:tracePt t="16351" x="5822950" y="2133600"/>
          <p14:tracePt t="16368" x="5688013" y="2152650"/>
          <p14:tracePt t="16384" x="5367338" y="2197100"/>
          <p14:tracePt t="16401" x="5187950" y="2232025"/>
          <p14:tracePt t="16418" x="5062538" y="2251075"/>
          <p14:tracePt t="16434" x="4884738" y="2276475"/>
          <p14:tracePt t="16451" x="4813300" y="2286000"/>
          <p14:tracePt t="16467" x="4751388" y="2295525"/>
          <p14:tracePt t="16484" x="4732338" y="2303463"/>
          <p14:tracePt t="16501" x="4697413" y="2322513"/>
          <p14:tracePt t="16517" x="4679950" y="2330450"/>
          <p14:tracePt t="16534" x="4643438" y="2347913"/>
          <p14:tracePt t="16551" x="4554538" y="2374900"/>
          <p14:tracePt t="16567" x="4438650" y="2401888"/>
          <p14:tracePt t="16584" x="4286250" y="2455863"/>
          <p14:tracePt t="16601" x="4179888" y="2490788"/>
          <p14:tracePt t="16617" x="3965575" y="2589213"/>
          <p14:tracePt t="16634" x="3795713" y="2670175"/>
          <p14:tracePt t="16651" x="3643313" y="2751138"/>
          <p14:tracePt t="16667" x="3598863" y="2786063"/>
          <p14:tracePt t="16684" x="3536950" y="2830513"/>
          <p14:tracePt t="16701" x="3402013" y="2919413"/>
          <p14:tracePt t="16717" x="3303588" y="2982913"/>
          <p14:tracePt t="16734" x="3187700" y="3054350"/>
          <p14:tracePt t="16751" x="3116263" y="3098800"/>
          <p14:tracePt t="16767" x="3036888" y="3133725"/>
          <p14:tracePt t="16784" x="3000375" y="3152775"/>
          <p14:tracePt t="16801" x="2965450" y="3179763"/>
          <p14:tracePt t="16817" x="2901950" y="3205163"/>
          <p14:tracePt t="16834" x="2874963" y="3224213"/>
          <p14:tracePt t="16851" x="2840038" y="3232150"/>
          <p14:tracePt t="16867" x="2822575" y="3241675"/>
          <p14:tracePt t="16884" x="2803525" y="3241675"/>
          <p14:tracePt t="16901" x="2795588" y="3259138"/>
          <p14:tracePt t="16918" x="2786063" y="3259138"/>
          <p14:tracePt t="16934" x="2776538" y="3259138"/>
          <p14:tracePt t="16951" x="2768600" y="3259138"/>
          <p14:tracePt t="17015" x="2768600" y="3251200"/>
          <p14:tracePt t="17049" x="2768600" y="3241675"/>
          <p14:tracePt t="17062" x="2776538" y="3241675"/>
          <p14:tracePt t="17070" x="2776538" y="3232150"/>
          <p14:tracePt t="17090" x="2776538" y="3224213"/>
          <p14:tracePt t="17101" x="2786063" y="3214688"/>
          <p14:tracePt t="17117" x="2795588" y="3205163"/>
          <p14:tracePt t="17134" x="2795588" y="3197225"/>
          <p14:tracePt t="17151" x="2813050" y="3179763"/>
          <p14:tracePt t="17167" x="2822575" y="3170238"/>
          <p14:tracePt t="17184" x="2840038" y="3152775"/>
          <p14:tracePt t="17201" x="2847975" y="3133725"/>
          <p14:tracePt t="17217" x="2867025" y="3125788"/>
          <p14:tracePt t="17234" x="2874963" y="3116263"/>
          <p14:tracePt t="17251" x="2884488" y="3108325"/>
          <p14:tracePt t="17268" x="2894013" y="3098800"/>
          <p14:tracePt t="17284" x="2911475" y="3081338"/>
          <p14:tracePt t="17301" x="2911475" y="3071813"/>
          <p14:tracePt t="17318" x="2919413" y="3071813"/>
          <p14:tracePt t="17334" x="2928938" y="3062288"/>
          <p14:tracePt t="17405" x="2938463" y="3062288"/>
          <p14:tracePt t="17426" x="2946400" y="3062288"/>
          <p14:tracePt t="17468" x="2955925" y="3062288"/>
          <p14:tracePt t="17488" x="2965450" y="3062288"/>
          <p14:tracePt t="17502" x="2973388" y="3062288"/>
          <p14:tracePt t="17515" x="2982913" y="3062288"/>
          <p14:tracePt t="17523" x="2990850" y="3062288"/>
          <p14:tracePt t="17536" x="3009900" y="3062288"/>
          <p14:tracePt t="17551" x="3017838" y="3062288"/>
          <p14:tracePt t="17568" x="3054350" y="3062288"/>
          <p14:tracePt t="17584" x="3108325" y="3062288"/>
          <p14:tracePt t="17601" x="3152775" y="3062288"/>
          <p14:tracePt t="17618" x="3214688" y="3062288"/>
          <p14:tracePt t="17634" x="3241675" y="3062288"/>
          <p14:tracePt t="17651" x="3268663" y="3062288"/>
          <p14:tracePt t="17667" x="3303588" y="3054350"/>
          <p14:tracePt t="17684" x="3330575" y="3054350"/>
          <p14:tracePt t="17701" x="3394075" y="3044825"/>
          <p14:tracePt t="17717" x="3473450" y="3036888"/>
          <p14:tracePt t="17734" x="3581400" y="3027363"/>
          <p14:tracePt t="17751" x="3660775" y="3017838"/>
          <p14:tracePt t="17767" x="3714750" y="3017838"/>
          <p14:tracePt t="17784" x="3803650" y="3009900"/>
          <p14:tracePt t="17801" x="3894138" y="2990850"/>
          <p14:tracePt t="17817" x="4054475" y="2982913"/>
          <p14:tracePt t="17834" x="4143375" y="2973388"/>
          <p14:tracePt t="17851" x="4197350" y="2973388"/>
          <p14:tracePt t="17868" x="4224338" y="2973388"/>
          <p14:tracePt t="17885" x="4259263" y="2973388"/>
          <p14:tracePt t="17901" x="4286250" y="2965450"/>
          <p14:tracePt t="17918" x="4303713" y="2965450"/>
          <p14:tracePt t="17934" x="4375150" y="2955925"/>
          <p14:tracePt t="17951" x="4411663" y="2955925"/>
          <p14:tracePt t="17967" x="4473575" y="2955925"/>
          <p14:tracePt t="17984" x="4518025" y="2955925"/>
          <p14:tracePt t="18001" x="4572000" y="2955925"/>
          <p14:tracePt t="18017" x="4608513" y="2955925"/>
          <p14:tracePt t="18034" x="4652963" y="2955925"/>
          <p14:tracePt t="18051" x="4687888" y="2955925"/>
          <p14:tracePt t="18068" x="4705350" y="2955925"/>
          <p14:tracePt t="18084" x="4741863" y="2955925"/>
          <p14:tracePt t="18101" x="4759325" y="2955925"/>
          <p14:tracePt t="18118" x="4813300" y="2955925"/>
          <p14:tracePt t="18120" x="4840288" y="2955925"/>
          <p14:tracePt t="18134" x="4884738" y="2955925"/>
          <p14:tracePt t="18151" x="4929188" y="2955925"/>
          <p14:tracePt t="18167" x="4973638" y="2955925"/>
          <p14:tracePt t="18184" x="5000625" y="2955925"/>
          <p14:tracePt t="18201" x="5027613" y="2955925"/>
          <p14:tracePt t="18218" x="5045075" y="2955925"/>
          <p14:tracePt t="18234" x="5072063" y="2955925"/>
          <p14:tracePt t="18251" x="5089525" y="2955925"/>
          <p14:tracePt t="18267" x="5108575" y="2955925"/>
          <p14:tracePt t="18284" x="5116513" y="2955925"/>
          <p14:tracePt t="18301" x="5126038" y="2955925"/>
          <p14:tracePt t="18317" x="5133975" y="2955925"/>
          <p14:tracePt t="18334" x="5143500" y="2955925"/>
          <p14:tracePt t="18368" x="5153025" y="2955925"/>
          <p14:tracePt t="18400" x="5160963" y="2955925"/>
          <p14:tracePt t="18427" x="5170488" y="2955925"/>
          <p14:tracePt t="18434" x="5180013" y="2955925"/>
          <p14:tracePt t="18455" x="5187950" y="2955925"/>
          <p14:tracePt t="18469" x="5197475" y="2955925"/>
          <p14:tracePt t="18496" x="5205413" y="2955925"/>
          <p14:tracePt t="18907" x="5251450" y="2955925"/>
          <p14:tracePt t="18914" x="5322888" y="2946400"/>
          <p14:tracePt t="18921" x="5394325" y="2946400"/>
          <p14:tracePt t="18934" x="5510213" y="2938463"/>
          <p14:tracePt t="18951" x="5589588" y="2938463"/>
          <p14:tracePt t="18968" x="5653088" y="2928938"/>
          <p14:tracePt t="18984" x="5803900" y="2911475"/>
          <p14:tracePt t="19001" x="5929313" y="2901950"/>
          <p14:tracePt t="19018" x="6027738" y="2901950"/>
          <p14:tracePt t="19034" x="6054725" y="2901950"/>
          <p14:tracePt t="19051" x="6089650" y="2901950"/>
          <p14:tracePt t="19068" x="6116638" y="2901950"/>
          <p14:tracePt t="19084" x="6143625" y="2901950"/>
          <p14:tracePt t="19101" x="6153150" y="2901950"/>
          <p14:tracePt t="19117" x="6180138" y="2901950"/>
          <p14:tracePt t="19134" x="6205538" y="2901950"/>
          <p14:tracePt t="19151" x="6232525" y="2901950"/>
          <p14:tracePt t="19167" x="6286500" y="2901950"/>
          <p14:tracePt t="19184" x="6323013" y="2901950"/>
          <p14:tracePt t="19201" x="6402388" y="2901950"/>
          <p14:tracePt t="19218" x="6446838" y="2901950"/>
          <p14:tracePt t="19234" x="6483350" y="2901950"/>
          <p14:tracePt t="19251" x="6554788" y="2901950"/>
          <p14:tracePt t="19268" x="6608763" y="2901950"/>
          <p14:tracePt t="19284" x="6680200" y="2901950"/>
          <p14:tracePt t="19301" x="6732588" y="2901950"/>
          <p14:tracePt t="19317" x="6777038" y="2901950"/>
          <p14:tracePt t="19334" x="6831013" y="2901950"/>
          <p14:tracePt t="19351" x="6867525" y="2901950"/>
          <p14:tracePt t="19367" x="6902450" y="2901950"/>
          <p14:tracePt t="19384" x="6938963" y="2901950"/>
          <p14:tracePt t="19401" x="6973888" y="2901950"/>
          <p14:tracePt t="19417" x="7045325" y="2911475"/>
          <p14:tracePt t="19434" x="7180263" y="2928938"/>
          <p14:tracePt t="19451" x="7394575" y="2973388"/>
          <p14:tracePt t="19467" x="7510463" y="3009900"/>
          <p14:tracePt t="19484" x="7643813" y="3071813"/>
          <p14:tracePt t="19501" x="7715250" y="3098800"/>
          <p14:tracePt t="19517" x="7769225" y="3116263"/>
          <p14:tracePt t="19534" x="7786688" y="3125788"/>
          <p14:tracePt t="19551" x="7813675" y="3133725"/>
          <p14:tracePt t="19567" x="7823200" y="3133725"/>
          <p14:tracePt t="19606" x="7823200" y="3125788"/>
          <p14:tracePt t="19983" x="7848600" y="3125788"/>
          <p14:tracePt t="19990" x="7894638" y="3125788"/>
          <p14:tracePt t="20001" x="7929563" y="3116263"/>
          <p14:tracePt t="20017" x="8062913" y="3098800"/>
          <p14:tracePt t="20034" x="8161338" y="3089275"/>
          <p14:tracePt t="20051" x="8224838" y="3081338"/>
          <p14:tracePt t="20068" x="8269288" y="3071813"/>
          <p14:tracePt t="20084" x="8277225" y="3071813"/>
          <p14:tracePt t="20101" x="8313738" y="3071813"/>
          <p14:tracePt t="20118" x="8323263" y="3071813"/>
          <p14:tracePt t="20120" x="8331200" y="3071813"/>
          <p14:tracePt t="20134" x="8348663" y="3071813"/>
          <p14:tracePt t="20151" x="8367713" y="3062288"/>
          <p14:tracePt t="20168" x="8385175" y="3062288"/>
          <p14:tracePt t="20184" x="8429625" y="3054350"/>
          <p14:tracePt t="20201" x="8447088" y="3054350"/>
          <p14:tracePt t="20218" x="8528050" y="3054350"/>
          <p14:tracePt t="20234" x="8572500" y="3054350"/>
          <p14:tracePt t="20251" x="8634413" y="3054350"/>
          <p14:tracePt t="20267" x="8670925" y="3054350"/>
          <p14:tracePt t="20284" x="8705850" y="3054350"/>
          <p14:tracePt t="20301" x="8742363" y="3054350"/>
          <p14:tracePt t="20318" x="8786813" y="3054350"/>
          <p14:tracePt t="20334" x="8885238" y="3054350"/>
          <p14:tracePt t="20351" x="8983663" y="3054350"/>
          <p14:tracePt t="20367" x="9045575" y="3054350"/>
          <p14:tracePt t="20384" x="9072563" y="3054350"/>
          <p14:tracePt t="20401" x="9099550" y="3054350"/>
          <p14:tracePt t="20417" x="9117013" y="3054350"/>
          <p14:tracePt t="20435" x="9126538" y="3062288"/>
          <p14:tracePt t="20451" x="9144000" y="3062288"/>
          <p14:tracePt t="20468" x="9161463" y="3062288"/>
          <p14:tracePt t="20484" x="9180513" y="3062288"/>
          <p14:tracePt t="20501" x="9205913" y="3062288"/>
          <p14:tracePt t="20517" x="9215438" y="3062288"/>
          <p14:tracePt t="20534" x="9232900" y="3062288"/>
          <p14:tracePt t="20551" x="9242425" y="3062288"/>
          <p14:tracePt t="20568" x="9251950" y="3071813"/>
          <p14:tracePt t="20601" x="9269413" y="3071813"/>
          <p14:tracePt t="20618" x="9277350" y="3071813"/>
          <p14:tracePt t="20648" x="9286875" y="3071813"/>
          <p14:tracePt t="20675" x="9296400" y="3071813"/>
          <p14:tracePt t="20696" x="9304338" y="3071813"/>
          <p14:tracePt t="20833" x="9296400" y="30622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A7B5717-CEF4-42B7-A431-EEF30CF9E27B}"/>
              </a:ext>
            </a:extLst>
          </p:cNvPr>
          <p:cNvSpPr txBox="1"/>
          <p:nvPr/>
        </p:nvSpPr>
        <p:spPr>
          <a:xfrm>
            <a:off x="1482440" y="803566"/>
            <a:ext cx="9545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</a:t>
            </a:r>
            <a:r>
              <a:rPr lang="en-US" dirty="0" err="1"/>
              <a:t>subbab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terlebih</a:t>
            </a:r>
            <a:r>
              <a:rPr lang="en-US" dirty="0"/>
              <a:t> </a:t>
            </a:r>
            <a:r>
              <a:rPr lang="en-US" dirty="0" err="1"/>
              <a:t>dahulu</a:t>
            </a:r>
            <a:r>
              <a:rPr lang="en-US" dirty="0"/>
              <a:t> Anda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identitas</a:t>
            </a:r>
            <a:r>
              <a:rPr lang="en-US" dirty="0"/>
              <a:t> </a:t>
            </a:r>
            <a:r>
              <a:rPr lang="en-US" dirty="0" err="1"/>
              <a:t>trigonometri</a:t>
            </a:r>
            <a:r>
              <a:rPr lang="en-US" dirty="0"/>
              <a:t> yang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dipelajari</a:t>
            </a:r>
            <a:r>
              <a:rPr lang="en-US" dirty="0"/>
              <a:t> di </a:t>
            </a:r>
            <a:r>
              <a:rPr lang="en-US" dirty="0" err="1"/>
              <a:t>kelas</a:t>
            </a:r>
            <a:r>
              <a:rPr lang="en-US" dirty="0"/>
              <a:t> X. </a:t>
            </a:r>
            <a:r>
              <a:rPr lang="en-US" dirty="0" err="1"/>
              <a:t>Rumusan</a:t>
            </a:r>
            <a:r>
              <a:rPr lang="en-US" dirty="0"/>
              <a:t> yang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 </a:t>
            </a:r>
            <a:r>
              <a:rPr lang="en-US" dirty="0" err="1"/>
              <a:t>dirangkum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:</a:t>
            </a:r>
            <a:endParaRPr lang="en-ID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6369703F-756E-4AC7-9CB5-9E94E5FAC970}"/>
                  </a:ext>
                </a:extLst>
              </p:cNvPr>
              <p:cNvSpPr/>
              <p:nvPr/>
            </p:nvSpPr>
            <p:spPr>
              <a:xfrm>
                <a:off x="1482440" y="2078180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sz="18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ID"/>
              </a:p>
            </p:txBody>
          </p:sp>
        </mc:Choice>
        <mc:Fallback xmlns=""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6369703F-756E-4AC7-9CB5-9E94E5FAC9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40" y="2078180"/>
                <a:ext cx="3643745" cy="748145"/>
              </a:xfrm>
              <a:prstGeom prst="round2Diag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B99F795A-9C60-4894-AE04-18D3164963B1}"/>
                  </a:ext>
                </a:extLst>
              </p:cNvPr>
              <p:cNvSpPr/>
              <p:nvPr/>
            </p:nvSpPr>
            <p:spPr>
              <a:xfrm>
                <a:off x="1482439" y="3034145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1" name="Rectangle: Diagonal Corners Rounded 10">
                <a:extLst>
                  <a:ext uri="{FF2B5EF4-FFF2-40B4-BE49-F238E27FC236}">
                    <a16:creationId xmlns:a16="http://schemas.microsoft.com/office/drawing/2014/main" id="{B99F795A-9C60-4894-AE04-18D3164963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39" y="3034145"/>
                <a:ext cx="3643745" cy="748145"/>
              </a:xfrm>
              <a:prstGeom prst="round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C5B63C5D-133B-44B5-BBB8-E5BAB57A5395}"/>
                  </a:ext>
                </a:extLst>
              </p:cNvPr>
              <p:cNvSpPr/>
              <p:nvPr/>
            </p:nvSpPr>
            <p:spPr>
              <a:xfrm>
                <a:off x="1461656" y="3958480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𝒕𝒂𝒏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5" name="Rectangle: Diagonal Corners Rounded 14">
                <a:extLst>
                  <a:ext uri="{FF2B5EF4-FFF2-40B4-BE49-F238E27FC236}">
                    <a16:creationId xmlns:a16="http://schemas.microsoft.com/office/drawing/2014/main" id="{C5B63C5D-133B-44B5-BBB8-E5BAB57A53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56" y="3958480"/>
                <a:ext cx="3643745" cy="748145"/>
              </a:xfrm>
              <a:prstGeom prst="round2Diag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Diagonal Corners Rounded 16">
                <a:extLst>
                  <a:ext uri="{FF2B5EF4-FFF2-40B4-BE49-F238E27FC236}">
                    <a16:creationId xmlns:a16="http://schemas.microsoft.com/office/drawing/2014/main" id="{DB9C3782-A68F-4228-9456-70699404C5A2}"/>
                  </a:ext>
                </a:extLst>
              </p:cNvPr>
              <p:cNvSpPr/>
              <p:nvPr/>
            </p:nvSpPr>
            <p:spPr>
              <a:xfrm>
                <a:off x="5486399" y="2064325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𝒄𝒐𝒔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num>
                            <m:den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7" name="Rectangle: Diagonal Corners Rounded 16">
                <a:extLst>
                  <a:ext uri="{FF2B5EF4-FFF2-40B4-BE49-F238E27FC236}">
                    <a16:creationId xmlns:a16="http://schemas.microsoft.com/office/drawing/2014/main" id="{DB9C3782-A68F-4228-9456-70699404C5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2064325"/>
                <a:ext cx="3643745" cy="748145"/>
              </a:xfrm>
              <a:prstGeom prst="round2Diag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id="{A8BBA502-6F95-4FD1-8580-8061DAF51C84}"/>
                  </a:ext>
                </a:extLst>
              </p:cNvPr>
              <p:cNvSpPr/>
              <p:nvPr/>
            </p:nvSpPr>
            <p:spPr>
              <a:xfrm>
                <a:off x="5486398" y="3034144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1800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id="{A8BBA502-6F95-4FD1-8580-8061DAF51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8" y="3034144"/>
                <a:ext cx="3643745" cy="748145"/>
              </a:xfrm>
              <a:prstGeom prst="round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A01B3D9F-AD54-4008-9408-BB7E075CEA2C}"/>
                  </a:ext>
                </a:extLst>
              </p:cNvPr>
              <p:cNvSpPr/>
              <p:nvPr/>
            </p:nvSpPr>
            <p:spPr>
              <a:xfrm>
                <a:off x="5486397" y="3958479"/>
                <a:ext cx="3643745" cy="748145"/>
              </a:xfrm>
              <a:prstGeom prst="round2Diag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8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1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00" b="1" dirty="0"/>
              </a:p>
              <a:p>
                <a:endParaRPr lang="en-US" sz="1800" b="1" dirty="0"/>
              </a:p>
            </p:txBody>
          </p:sp>
        </mc:Choice>
        <mc:Fallback xmlns=""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A01B3D9F-AD54-4008-9408-BB7E075CEA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7" y="3958479"/>
                <a:ext cx="3643745" cy="748145"/>
              </a:xfrm>
              <a:prstGeom prst="round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0BD048-332B-42D4-9F80-83E0A0E143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51"/>
    </mc:Choice>
    <mc:Fallback>
      <p:transition spd="slow" advTm="8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5" grpId="0" animBg="1"/>
      <p:bldP spid="17" grpId="0" animBg="1"/>
      <p:bldP spid="19" grpId="0" animBg="1"/>
      <p:bldP spid="21" grpId="0" animBg="1"/>
    </p:bldLst>
  </p:timing>
  <p:extLst>
    <p:ext uri="{3A86A75C-4F4B-4683-9AE1-C65F6400EC91}">
      <p14:laserTraceLst xmlns:p14="http://schemas.microsoft.com/office/powerpoint/2010/main">
        <p14:tracePtLst>
          <p14:tracePt t="3385" x="8875713" y="2813050"/>
          <p14:tracePt t="3392" x="8518525" y="2589213"/>
          <p14:tracePt t="3399" x="8394700" y="2517775"/>
          <p14:tracePt t="3416" x="8296275" y="2455863"/>
          <p14:tracePt t="3433" x="8143875" y="2357438"/>
          <p14:tracePt t="3449" x="7939088" y="2232025"/>
          <p14:tracePt t="3466" x="7759700" y="2116138"/>
          <p14:tracePt t="3483" x="7616825" y="1990725"/>
          <p14:tracePt t="3499" x="7572375" y="1938338"/>
          <p14:tracePt t="3516" x="7518400" y="1901825"/>
          <p14:tracePt t="3533" x="7439025" y="1866900"/>
          <p14:tracePt t="3549" x="7269163" y="1803400"/>
          <p14:tracePt t="3566" x="7180263" y="1751013"/>
          <p14:tracePt t="3583" x="7099300" y="1704975"/>
          <p14:tracePt t="3599" x="7018338" y="1643063"/>
          <p14:tracePt t="3616" x="6991350" y="1625600"/>
          <p14:tracePt t="3633" x="6965950" y="1598613"/>
          <p14:tracePt t="3649" x="6946900" y="1589088"/>
          <p14:tracePt t="3666" x="6919913" y="1562100"/>
          <p14:tracePt t="3683" x="6902450" y="1544638"/>
          <p14:tracePt t="3700" x="6867525" y="1517650"/>
          <p14:tracePt t="3716" x="6848475" y="1500188"/>
          <p14:tracePt t="3733" x="6823075" y="1490663"/>
          <p14:tracePt t="3749" x="6786563" y="1465263"/>
          <p14:tracePt t="3766" x="6759575" y="1438275"/>
          <p14:tracePt t="3783" x="6724650" y="1393825"/>
          <p14:tracePt t="3799" x="6697663" y="1366838"/>
          <p14:tracePt t="3816" x="6661150" y="1330325"/>
          <p14:tracePt t="3833" x="6653213" y="1295400"/>
          <p14:tracePt t="3849" x="6634163" y="1268413"/>
          <p14:tracePt t="3866" x="6616700" y="1241425"/>
          <p14:tracePt t="3883" x="6608763" y="1214438"/>
          <p14:tracePt t="3899" x="6599238" y="1204913"/>
          <p14:tracePt t="3916" x="6589713" y="1196975"/>
          <p14:tracePt t="3933" x="6589713" y="1187450"/>
          <p14:tracePt t="3949" x="6589713" y="1179513"/>
          <p14:tracePt t="3983" x="6589713" y="1169988"/>
          <p14:tracePt t="4003" x="6589713" y="1160463"/>
          <p14:tracePt t="4064" x="6599238" y="1152525"/>
          <p14:tracePt t="4077" x="6599238" y="1143000"/>
          <p14:tracePt t="4201" x="6608763" y="1143000"/>
          <p14:tracePt t="4249" x="6616700" y="1143000"/>
          <p14:tracePt t="4290" x="6626225" y="1143000"/>
          <p14:tracePt t="4297" x="6626225" y="1152525"/>
          <p14:tracePt t="4318" x="6634163" y="1152525"/>
          <p14:tracePt t="4345" x="6643688" y="1152525"/>
          <p14:tracePt t="4352" x="6643688" y="1160463"/>
          <p14:tracePt t="4365" x="6653213" y="1160463"/>
          <p14:tracePt t="4379" x="6661150" y="1160463"/>
          <p14:tracePt t="4386" x="6670675" y="1169988"/>
          <p14:tracePt t="4399" x="6688138" y="1179513"/>
          <p14:tracePt t="4416" x="6715125" y="1179513"/>
          <p14:tracePt t="4433" x="6732588" y="1187450"/>
          <p14:tracePt t="4449" x="6777038" y="1196975"/>
          <p14:tracePt t="4466" x="6813550" y="1204913"/>
          <p14:tracePt t="4483" x="6848475" y="1214438"/>
          <p14:tracePt t="4499" x="6884988" y="1214438"/>
          <p14:tracePt t="4516" x="6911975" y="1223963"/>
          <p14:tracePt t="4533" x="6929438" y="1223963"/>
          <p14:tracePt t="4550" x="6946900" y="1231900"/>
          <p14:tracePt t="4566" x="6956425" y="1231900"/>
          <p14:tracePt t="4583" x="6965950" y="1231900"/>
          <p14:tracePt t="4616" x="6973888" y="1231900"/>
          <p14:tracePt t="4633" x="6983413" y="1231900"/>
          <p14:tracePt t="4653" x="6991350" y="1231900"/>
          <p14:tracePt t="4688" x="7000875" y="1231900"/>
          <p14:tracePt t="4708" x="7010400" y="1231900"/>
          <p14:tracePt t="4715" x="7018338" y="1231900"/>
          <p14:tracePt t="4722" x="7027863" y="1231900"/>
          <p14:tracePt t="4733" x="7037388" y="1231900"/>
          <p14:tracePt t="4749" x="7081838" y="1231900"/>
          <p14:tracePt t="4766" x="7099300" y="1231900"/>
          <p14:tracePt t="4783" x="7134225" y="1231900"/>
          <p14:tracePt t="4799" x="7161213" y="1231900"/>
          <p14:tracePt t="4816" x="7188200" y="1231900"/>
          <p14:tracePt t="4833" x="7224713" y="1231900"/>
          <p14:tracePt t="4849" x="7242175" y="1231900"/>
          <p14:tracePt t="4866" x="7277100" y="1231900"/>
          <p14:tracePt t="4883" x="7286625" y="1231900"/>
          <p14:tracePt t="4899" x="7304088" y="1231900"/>
          <p14:tracePt t="4916" x="7331075" y="1231900"/>
          <p14:tracePt t="4933" x="7340600" y="1231900"/>
          <p14:tracePt t="4949" x="7358063" y="1231900"/>
          <p14:tracePt t="4966" x="7375525" y="1231900"/>
          <p14:tracePt t="4983" x="7412038" y="1231900"/>
          <p14:tracePt t="4999" x="7429500" y="1231900"/>
          <p14:tracePt t="5016" x="7446963" y="1231900"/>
          <p14:tracePt t="5033" x="7483475" y="1231900"/>
          <p14:tracePt t="5049" x="7500938" y="1231900"/>
          <p14:tracePt t="5066" x="7545388" y="1231900"/>
          <p14:tracePt t="5083" x="7562850" y="1231900"/>
          <p14:tracePt t="5099" x="7589838" y="1231900"/>
          <p14:tracePt t="5116" x="7599363" y="1231900"/>
          <p14:tracePt t="5133" x="7608888" y="1231900"/>
          <p14:tracePt t="5149" x="7616825" y="1231900"/>
          <p14:tracePt t="5166" x="7626350" y="1231900"/>
          <p14:tracePt t="5183" x="7626350" y="1223963"/>
          <p14:tracePt t="5199" x="7634288" y="1223963"/>
          <p14:tracePt t="5216" x="7643813" y="1223963"/>
          <p14:tracePt t="5278" x="7653338" y="1223963"/>
          <p14:tracePt t="5285" x="7653338" y="1214438"/>
          <p14:tracePt t="5304" x="7661275" y="1214438"/>
          <p14:tracePt t="5319" x="7680325" y="1204913"/>
          <p14:tracePt t="5332" x="7688263" y="1196975"/>
          <p14:tracePt t="5339" x="7705725" y="1196975"/>
          <p14:tracePt t="5353" x="7715250" y="1196975"/>
          <p14:tracePt t="5366" x="7742238" y="1187450"/>
          <p14:tracePt t="5383" x="7759700" y="1187450"/>
          <p14:tracePt t="5400" x="7777163" y="1179513"/>
          <p14:tracePt t="5416" x="7796213" y="1179513"/>
          <p14:tracePt t="5433" x="7823200" y="1179513"/>
          <p14:tracePt t="5449" x="7858125" y="1169988"/>
          <p14:tracePt t="5466" x="7885113" y="1169988"/>
          <p14:tracePt t="5483" x="7912100" y="1160463"/>
          <p14:tracePt t="5499" x="7929563" y="1160463"/>
          <p14:tracePt t="5516" x="7956550" y="1152525"/>
          <p14:tracePt t="5533" x="7983538" y="1152525"/>
          <p14:tracePt t="5549" x="8001000" y="1143000"/>
          <p14:tracePt t="5566" x="8027988" y="1143000"/>
          <p14:tracePt t="5583" x="8045450" y="1143000"/>
          <p14:tracePt t="5599" x="8062913" y="1143000"/>
          <p14:tracePt t="5616" x="8081963" y="1143000"/>
          <p14:tracePt t="5633" x="8089900" y="1143000"/>
          <p14:tracePt t="5649" x="8099425" y="1143000"/>
          <p14:tracePt t="5666" x="8108950" y="1143000"/>
          <p14:tracePt t="5683" x="8126413" y="1143000"/>
          <p14:tracePt t="5716" x="8134350" y="1143000"/>
          <p14:tracePt t="5733" x="8153400" y="1143000"/>
          <p14:tracePt t="5750" x="8161338" y="1143000"/>
          <p14:tracePt t="5766" x="8188325" y="1152525"/>
          <p14:tracePt t="5783" x="8197850" y="1152525"/>
          <p14:tracePt t="5799" x="8224838" y="1160463"/>
          <p14:tracePt t="5816" x="8242300" y="1160463"/>
          <p14:tracePt t="5833" x="8251825" y="1169988"/>
          <p14:tracePt t="5849" x="8259763" y="1179513"/>
          <p14:tracePt t="5866" x="8269288" y="1179513"/>
          <p14:tracePt t="5883" x="8277225" y="1187450"/>
          <p14:tracePt t="5921" x="8269288" y="1187450"/>
          <p14:tracePt t="7224" x="8296275" y="1179513"/>
          <p14:tracePt t="7231" x="8358188" y="1169988"/>
          <p14:tracePt t="7238" x="8439150" y="1152525"/>
          <p14:tracePt t="7249" x="8510588" y="1143000"/>
          <p14:tracePt t="7266" x="8759825" y="1089025"/>
          <p14:tracePt t="7283" x="8848725" y="1071563"/>
          <p14:tracePt t="7299" x="8929688" y="1062038"/>
          <p14:tracePt t="7316" x="8991600" y="1054100"/>
          <p14:tracePt t="7333" x="9099550" y="1044575"/>
          <p14:tracePt t="7349" x="9331325" y="1027113"/>
          <p14:tracePt t="7366" x="9402763" y="1017588"/>
          <p14:tracePt t="7383" x="9510713" y="1009650"/>
          <p14:tracePt t="7399" x="9572625" y="1009650"/>
          <p14:tracePt t="7416" x="9653588" y="1017588"/>
          <p14:tracePt t="7433" x="9705975" y="1027113"/>
          <p14:tracePt t="7450" x="9759950" y="1027113"/>
          <p14:tracePt t="7466" x="9786938" y="1036638"/>
          <p14:tracePt t="7483" x="9804400" y="1044575"/>
          <p14:tracePt t="7499" x="9823450" y="1044575"/>
          <p14:tracePt t="7516" x="9840913" y="1054100"/>
          <p14:tracePt t="7533" x="9858375" y="1054100"/>
          <p14:tracePt t="7549" x="9875838" y="1054100"/>
          <p14:tracePt t="7566" x="9902825" y="1071563"/>
          <p14:tracePt t="7583" x="9912350" y="1071563"/>
          <p14:tracePt t="7599" x="9929813" y="1071563"/>
          <p14:tracePt t="7616" x="9956800" y="1081088"/>
          <p14:tracePt t="7633" x="9966325" y="1081088"/>
          <p14:tracePt t="7649" x="9983788" y="1089025"/>
          <p14:tracePt t="7666" x="9983788" y="1098550"/>
          <p14:tracePt t="7683" x="9991725" y="1098550"/>
          <p14:tracePt t="7716" x="9991725" y="1108075"/>
          <p14:tracePt t="7738" x="10001250" y="1108075"/>
          <p14:tracePt t="7766" x="10010775" y="1108075"/>
          <p14:tracePt t="7773" x="10018713" y="1108075"/>
          <p14:tracePt t="7783" x="10028238" y="1108075"/>
          <p14:tracePt t="7799" x="10045700" y="1108075"/>
          <p14:tracePt t="7816" x="10109200" y="1108075"/>
          <p14:tracePt t="7833" x="10153650" y="1108075"/>
          <p14:tracePt t="7849" x="10215563" y="1098550"/>
          <p14:tracePt t="7866" x="10260013" y="1089025"/>
          <p14:tracePt t="7883" x="10367963" y="1089025"/>
          <p14:tracePt t="7899" x="10466388" y="1081088"/>
          <p14:tracePt t="7916" x="10590213" y="1071563"/>
          <p14:tracePt t="7933" x="10626725" y="1071563"/>
          <p14:tracePt t="7949" x="10653713" y="1071563"/>
          <p14:tracePt t="7966" x="10680700" y="1071563"/>
          <p14:tracePt t="7983" x="10688638" y="1071563"/>
          <p14:tracePt t="7999" x="10706100" y="1071563"/>
          <p14:tracePt t="8016" x="10715625" y="1071563"/>
          <p14:tracePt t="8033" x="10725150" y="1071563"/>
          <p14:tracePt t="8049" x="10725150" y="1081088"/>
          <p14:tracePt t="8066" x="10725150" y="1089025"/>
          <p14:tracePt t="8099" x="10715625" y="1089025"/>
          <p14:tracePt t="8116" x="10671175" y="1081088"/>
          <p14:tracePt t="8133" x="10617200" y="1062038"/>
          <p14:tracePt t="8149" x="10439400" y="1017588"/>
          <p14:tracePt t="8166" x="10144125" y="965200"/>
          <p14:tracePt t="8183" x="9545638" y="822325"/>
          <p14:tracePt t="8199" x="9197975" y="758825"/>
          <p14:tracePt t="8216" x="8920163" y="731838"/>
          <p14:tracePt t="8219" x="8769350" y="723900"/>
          <p14:tracePt t="8233" x="8518525" y="714375"/>
          <p14:tracePt t="8249" x="8188325" y="714375"/>
          <p14:tracePt t="8266" x="7858125" y="731838"/>
          <p14:tracePt t="8283" x="7545388" y="768350"/>
          <p14:tracePt t="8300" x="7188200" y="795338"/>
          <p14:tracePt t="8316" x="6965950" y="822325"/>
          <p14:tracePt t="8333" x="6796088" y="847725"/>
          <p14:tracePt t="8349" x="6653213" y="857250"/>
          <p14:tracePt t="8366" x="6527800" y="884238"/>
          <p14:tracePt t="8383" x="6367463" y="938213"/>
          <p14:tracePt t="8399" x="6303963" y="965200"/>
          <p14:tracePt t="8417" x="6232525" y="990600"/>
          <p14:tracePt t="8433" x="6188075" y="1009650"/>
          <p14:tracePt t="8449" x="6116638" y="1036638"/>
          <p14:tracePt t="8466" x="5973763" y="1071563"/>
          <p14:tracePt t="8483" x="5884863" y="1108075"/>
          <p14:tracePt t="8499" x="5786438" y="1143000"/>
          <p14:tracePt t="8516" x="5751513" y="1152525"/>
          <p14:tracePt t="8533" x="5705475" y="1160463"/>
          <p14:tracePt t="8549" x="5653088" y="1169988"/>
          <p14:tracePt t="8566" x="5616575" y="1169988"/>
          <p14:tracePt t="8583" x="5572125" y="1169988"/>
          <p14:tracePt t="8599" x="5537200" y="1169988"/>
          <p14:tracePt t="8616" x="5500688" y="1152525"/>
          <p14:tracePt t="8633" x="5473700" y="1152525"/>
          <p14:tracePt t="8649" x="5446713" y="1152525"/>
          <p14:tracePt t="8666" x="5384800" y="1160463"/>
          <p14:tracePt t="8683" x="5322888" y="1187450"/>
          <p14:tracePt t="8699" x="5232400" y="1241425"/>
          <p14:tracePt t="8716" x="5126038" y="1322388"/>
          <p14:tracePt t="8733" x="4973638" y="1438275"/>
          <p14:tracePt t="8749" x="4902200" y="1509713"/>
          <p14:tracePt t="8766" x="4822825" y="1581150"/>
          <p14:tracePt t="8783" x="4751388" y="1643063"/>
          <p14:tracePt t="8799" x="4724400" y="1679575"/>
          <p14:tracePt t="8816" x="4687888" y="1704975"/>
          <p14:tracePt t="8833" x="4670425" y="1724025"/>
          <p14:tracePt t="8849" x="4643438" y="1741488"/>
          <p14:tracePt t="8866" x="4625975" y="1758950"/>
          <p14:tracePt t="8883" x="4598988" y="1768475"/>
          <p14:tracePt t="8899" x="4589463" y="1776413"/>
          <p14:tracePt t="8916" x="4581525" y="1785938"/>
          <p14:tracePt t="8933" x="4562475" y="1803400"/>
          <p14:tracePt t="8949" x="4554538" y="1803400"/>
          <p14:tracePt t="8966" x="4537075" y="1812925"/>
          <p14:tracePt t="8983" x="4527550" y="1822450"/>
          <p14:tracePt t="9017" x="4518025" y="1822450"/>
          <p14:tracePt t="9049" x="4510088" y="1822450"/>
          <p14:tracePt t="9055" x="4510088" y="1812925"/>
          <p14:tracePt t="9089" x="4510088" y="1803400"/>
          <p14:tracePt t="9109" x="4510088" y="1795463"/>
          <p14:tracePt t="9130" x="4510088" y="1785938"/>
          <p14:tracePt t="9137" x="4500563" y="1776413"/>
          <p14:tracePt t="9152" x="4500563" y="1768475"/>
          <p14:tracePt t="9164" x="4500563" y="1758950"/>
          <p14:tracePt t="9185" x="4500563" y="1751013"/>
          <p14:tracePt t="9199" x="4500563" y="1731963"/>
          <p14:tracePt t="9213" x="4500563" y="1724025"/>
          <p14:tracePt t="9219" x="4510088" y="1714500"/>
          <p14:tracePt t="9233" x="4510088" y="1704975"/>
          <p14:tracePt t="9249" x="4510088" y="1687513"/>
          <p14:tracePt t="9266" x="4510088" y="1679575"/>
          <p14:tracePt t="9283" x="4510088" y="1660525"/>
          <p14:tracePt t="9299" x="4510088" y="1652588"/>
          <p14:tracePt t="9316" x="4510088" y="1633538"/>
          <p14:tracePt t="9349" x="4510088" y="1625600"/>
          <p14:tracePt t="9366" x="4510088" y="1616075"/>
          <p14:tracePt t="9384" x="4518025" y="1616075"/>
          <p14:tracePt t="9399" x="4518025" y="1608138"/>
          <p14:tracePt t="24008" x="4089400" y="1901825"/>
          <p14:tracePt t="24013" x="3322638" y="2428875"/>
          <p14:tracePt t="24020" x="3152775" y="2544763"/>
          <p14:tracePt t="24033" x="3054350" y="2616200"/>
          <p14:tracePt t="24049" x="3017838" y="2652713"/>
          <p14:tracePt t="24066" x="3000375" y="2670175"/>
          <p14:tracePt t="24083" x="2973388" y="2697163"/>
          <p14:tracePt t="24099" x="2955925" y="2705100"/>
          <p14:tracePt t="24116" x="2928938" y="2732088"/>
          <p14:tracePt t="24133" x="2911475" y="2741613"/>
          <p14:tracePt t="24149" x="2894013" y="2751138"/>
          <p14:tracePt t="24166" x="2847975" y="2776538"/>
          <p14:tracePt t="24183" x="2822575" y="2786063"/>
          <p14:tracePt t="24199" x="2776538" y="2803525"/>
          <p14:tracePt t="24216" x="2751138" y="2813050"/>
          <p14:tracePt t="24233" x="2724150" y="2830513"/>
          <p14:tracePt t="24249" x="2697163" y="2847975"/>
          <p14:tracePt t="24266" x="2687638" y="2857500"/>
          <p14:tracePt t="24283" x="2670175" y="2874963"/>
          <p14:tracePt t="24316" x="2660650" y="2884488"/>
          <p14:tracePt t="24356" x="2660650" y="2874963"/>
          <p14:tracePt t="24370" x="2660650" y="2867025"/>
          <p14:tracePt t="24383" x="2670175" y="2867025"/>
          <p14:tracePt t="24399" x="2697163" y="2847975"/>
          <p14:tracePt t="24416" x="2732088" y="2830513"/>
          <p14:tracePt t="24433" x="2830513" y="2803525"/>
          <p14:tracePt t="24449" x="2901950" y="2776538"/>
          <p14:tracePt t="24466" x="2965450" y="2768600"/>
          <p14:tracePt t="24483" x="2990850" y="2759075"/>
          <p14:tracePt t="24499" x="3009900" y="2751138"/>
          <p14:tracePt t="24516" x="3036888" y="2751138"/>
          <p14:tracePt t="24533" x="3044825" y="2751138"/>
          <p14:tracePt t="24549" x="3062288" y="2751138"/>
          <p14:tracePt t="24583" x="3071813" y="2751138"/>
          <p14:tracePt t="24599" x="3081338" y="2751138"/>
          <p14:tracePt t="24616" x="3089275" y="2751138"/>
          <p14:tracePt t="24633" x="3108325" y="2751138"/>
          <p14:tracePt t="24650" x="3133725" y="2751138"/>
          <p14:tracePt t="24666" x="3152775" y="2751138"/>
          <p14:tracePt t="24683" x="3179763" y="2751138"/>
          <p14:tracePt t="24699" x="3214688" y="2751138"/>
          <p14:tracePt t="24716" x="3232150" y="2751138"/>
          <p14:tracePt t="24733" x="3259138" y="2751138"/>
          <p14:tracePt t="24749" x="3276600" y="2751138"/>
          <p14:tracePt t="24766" x="3286125" y="2751138"/>
          <p14:tracePt t="24783" x="3295650" y="2751138"/>
          <p14:tracePt t="24799" x="3303588" y="2759075"/>
          <p14:tracePt t="24816" x="3313113" y="2759075"/>
          <p14:tracePt t="24835" x="3322638" y="2759075"/>
          <p14:tracePt t="25507" x="3330575" y="2759075"/>
          <p14:tracePt t="25528" x="3340100" y="2759075"/>
          <p14:tracePt t="25542" x="3348038" y="2759075"/>
          <p14:tracePt t="25549" x="3357563" y="2759075"/>
          <p14:tracePt t="25555" x="3367088" y="2751138"/>
          <p14:tracePt t="25566" x="3375025" y="2751138"/>
          <p14:tracePt t="25583" x="3411538" y="2741613"/>
          <p14:tracePt t="25599" x="3429000" y="2741613"/>
          <p14:tracePt t="25616" x="3473450" y="2732088"/>
          <p14:tracePt t="25633" x="3490913" y="2732088"/>
          <p14:tracePt t="25649" x="3509963" y="2732088"/>
          <p14:tracePt t="25666" x="3536950" y="2732088"/>
          <p14:tracePt t="25699" x="3554413" y="2732088"/>
          <p14:tracePt t="25734" x="3562350" y="2732088"/>
          <p14:tracePt t="25749" x="3571875" y="2732088"/>
          <p14:tracePt t="25850" x="3581400" y="2732088"/>
          <p14:tracePt t="25884" x="3589338" y="2732088"/>
          <p14:tracePt t="26193" x="3598863" y="2732088"/>
          <p14:tracePt t="26201" x="3616325" y="2724150"/>
          <p14:tracePt t="26207" x="3633788" y="2724150"/>
          <p14:tracePt t="26216" x="3660775" y="2724150"/>
          <p14:tracePt t="26233" x="3705225" y="2714625"/>
          <p14:tracePt t="26249" x="3813175" y="2687638"/>
          <p14:tracePt t="26266" x="3884613" y="2679700"/>
          <p14:tracePt t="26283" x="3990975" y="2670175"/>
          <p14:tracePt t="26299" x="4044950" y="2670175"/>
          <p14:tracePt t="26316" x="4071938" y="2670175"/>
          <p14:tracePt t="26333" x="4108450" y="2670175"/>
          <p14:tracePt t="26349" x="4125913" y="2670175"/>
          <p14:tracePt t="26366" x="4133850" y="2670175"/>
          <p14:tracePt t="26383" x="4143375" y="2670175"/>
          <p14:tracePt t="26399" x="4152900" y="2670175"/>
          <p14:tracePt t="26416" x="4160838" y="2670175"/>
          <p14:tracePt t="26837" x="4170363" y="2670175"/>
          <p14:tracePt t="26844" x="4179888" y="2670175"/>
          <p14:tracePt t="26852" x="4187825" y="2670175"/>
          <p14:tracePt t="26872" x="4197350" y="2670175"/>
          <p14:tracePt t="26885" x="4205288" y="2670175"/>
          <p14:tracePt t="26906" x="4214813" y="2670175"/>
          <p14:tracePt t="26926" x="4224338" y="2670175"/>
          <p14:tracePt t="26940" x="4224338" y="2679700"/>
          <p14:tracePt t="26954" x="4232275" y="2679700"/>
          <p14:tracePt t="27002" x="4241800" y="2679700"/>
          <p14:tracePt t="27105" x="4241800" y="2687638"/>
          <p14:tracePt t="27160" x="4241800" y="2697163"/>
          <p14:tracePt t="29737" x="4259263" y="2687638"/>
          <p14:tracePt t="29744" x="4322763" y="2670175"/>
          <p14:tracePt t="29752" x="4384675" y="2660650"/>
          <p14:tracePt t="29766" x="4510088" y="2625725"/>
          <p14:tracePt t="29783" x="4625975" y="2608263"/>
          <p14:tracePt t="29799" x="4751388" y="2581275"/>
          <p14:tracePt t="29816" x="4919663" y="2536825"/>
          <p14:tracePt t="29833" x="5286375" y="2482850"/>
          <p14:tracePt t="29849" x="5465763" y="2455863"/>
          <p14:tracePt t="29866" x="5634038" y="2438400"/>
          <p14:tracePt t="29883" x="5822950" y="2438400"/>
          <p14:tracePt t="29899" x="5894388" y="2438400"/>
          <p14:tracePt t="29916" x="5929313" y="2446338"/>
          <p14:tracePt t="29933" x="5956300" y="2446338"/>
          <p14:tracePt t="29949" x="5983288" y="2446338"/>
          <p14:tracePt t="29966" x="6089650" y="2455863"/>
          <p14:tracePt t="29983" x="6153150" y="2465388"/>
          <p14:tracePt t="29999" x="6232525" y="2482850"/>
          <p14:tracePt t="30016" x="6276975" y="2482850"/>
          <p14:tracePt t="30033" x="6323013" y="2490788"/>
          <p14:tracePt t="30049" x="6357938" y="2500313"/>
          <p14:tracePt t="30066" x="6429375" y="2517775"/>
          <p14:tracePt t="30083" x="6572250" y="2544763"/>
          <p14:tracePt t="30099" x="6626225" y="2554288"/>
          <p14:tracePt t="30116" x="6680200" y="2562225"/>
          <p14:tracePt t="30133" x="6705600" y="2571750"/>
          <p14:tracePt t="30149" x="6742113" y="2581275"/>
          <p14:tracePt t="30166" x="6759575" y="2598738"/>
          <p14:tracePt t="30183" x="6777038" y="2608263"/>
          <p14:tracePt t="30199" x="6796088" y="2616200"/>
          <p14:tracePt t="30216" x="6804025" y="2625725"/>
          <p14:tracePt t="30233" x="6823075" y="2625725"/>
          <p14:tracePt t="30249" x="6831013" y="2633663"/>
          <p14:tracePt t="30283" x="6840538" y="2652713"/>
          <p14:tracePt t="30299" x="6848475" y="2660650"/>
          <p14:tracePt t="30316" x="6858000" y="2670175"/>
          <p14:tracePt t="30333" x="6867525" y="2670175"/>
          <p14:tracePt t="30349" x="6875463" y="2679700"/>
          <p14:tracePt t="30366" x="6875463" y="2687638"/>
          <p14:tracePt t="30383" x="6884988" y="2697163"/>
          <p14:tracePt t="30399" x="6894513" y="2697163"/>
          <p14:tracePt t="30416" x="6894513" y="2705100"/>
          <p14:tracePt t="30433" x="6902450" y="2705100"/>
          <p14:tracePt t="30450" x="6911975" y="2705100"/>
          <p14:tracePt t="30540" x="6911975" y="2714625"/>
          <p14:tracePt t="30546" x="6919913" y="2714625"/>
          <p14:tracePt t="30568" x="6929438" y="2714625"/>
          <p14:tracePt t="30601" x="6938963" y="2714625"/>
          <p14:tracePt t="30635" x="6946900" y="2714625"/>
          <p14:tracePt t="30711" x="6956425" y="2714625"/>
          <p14:tracePt t="30787" x="6965950" y="2714625"/>
          <p14:tracePt t="30868" x="6973888" y="2714625"/>
          <p14:tracePt t="30930" x="6983413" y="2714625"/>
          <p14:tracePt t="30958" x="6991350" y="2714625"/>
          <p14:tracePt t="30986" x="7000875" y="2714625"/>
          <p14:tracePt t="30992" x="7010400" y="2714625"/>
          <p14:tracePt t="31006" x="7018338" y="2714625"/>
          <p14:tracePt t="31016" x="7018338" y="2724150"/>
          <p14:tracePt t="31033" x="7027863" y="2732088"/>
          <p14:tracePt t="31049" x="7045325" y="2732088"/>
          <p14:tracePt t="31083" x="7054850" y="2732088"/>
          <p14:tracePt t="31099" x="7054850" y="2741613"/>
          <p14:tracePt t="31116" x="7062788" y="2741613"/>
          <p14:tracePt t="31133" x="7072313" y="2741613"/>
          <p14:tracePt t="31149" x="7081838" y="2751138"/>
          <p14:tracePt t="31170" x="7089775" y="2751138"/>
          <p14:tracePt t="31191" x="7089775" y="2759075"/>
          <p14:tracePt t="31199" x="7099300" y="2759075"/>
          <p14:tracePt t="31219" x="7099300" y="2768600"/>
          <p14:tracePt t="31233" x="7108825" y="2768600"/>
          <p14:tracePt t="31253" x="7108825" y="2776538"/>
          <p14:tracePt t="31281" x="7108825" y="2786063"/>
          <p14:tracePt t="31342" x="7108825" y="2795588"/>
          <p14:tracePt t="31369" x="7108825" y="2803525"/>
          <p14:tracePt t="31472" x="7108825" y="2813050"/>
          <p14:tracePt t="31801" x="7116763" y="2813050"/>
          <p14:tracePt t="31835" x="7126288" y="2813050"/>
          <p14:tracePt t="31863" x="7134225" y="2813050"/>
          <p14:tracePt t="31876" x="7134225" y="2803525"/>
          <p14:tracePt t="31890" x="7134225" y="2795588"/>
          <p14:tracePt t="31924" x="7134225" y="2786063"/>
          <p14:tracePt t="31931" x="7143750" y="2786063"/>
          <p14:tracePt t="31945" x="7153275" y="2786063"/>
          <p14:tracePt t="31979" x="7161213" y="2786063"/>
          <p14:tracePt t="32020" x="7170738" y="2786063"/>
          <p14:tracePt t="32158" x="7180263" y="2786063"/>
          <p14:tracePt t="32185" x="7188200" y="2786063"/>
          <p14:tracePt t="32233" x="7197725" y="2786063"/>
          <p14:tracePt t="32281" x="7205663" y="2786063"/>
          <p14:tracePt t="32336" x="7215188" y="2786063"/>
          <p14:tracePt t="32357" x="7224713" y="2786063"/>
          <p14:tracePt t="32473" x="7232650" y="2786063"/>
          <p14:tracePt t="32630" x="7242175" y="2786063"/>
          <p14:tracePt t="32637" x="7242175" y="2795588"/>
          <p14:tracePt t="32720" x="7251700" y="2795588"/>
          <p14:tracePt t="32754" x="7251700" y="2803525"/>
          <p14:tracePt t="32761" x="7259638" y="2803525"/>
          <p14:tracePt t="32802" x="7269163" y="2803525"/>
          <p14:tracePt t="32829" x="7277100" y="2803525"/>
          <p14:tracePt t="32884" x="7286625" y="2803525"/>
          <p14:tracePt t="32925" x="7286625" y="2813050"/>
          <p14:tracePt t="32946" x="7296150" y="2813050"/>
          <p14:tracePt t="32959" x="7304088" y="2813050"/>
          <p14:tracePt t="32987" x="7313613" y="2813050"/>
          <p14:tracePt t="32994" x="7313613" y="2822575"/>
          <p14:tracePt t="33014" x="7323138" y="2822575"/>
          <p14:tracePt t="33036" x="7331075" y="2822575"/>
          <p14:tracePt t="33042" x="7340600" y="2822575"/>
          <p14:tracePt t="33051" x="7340600" y="2830513"/>
          <p14:tracePt t="33066" x="7348538" y="2830513"/>
          <p14:tracePt t="33083" x="7358063" y="2840038"/>
          <p14:tracePt t="33099" x="7367588" y="2847975"/>
          <p14:tracePt t="33116" x="7375525" y="2847975"/>
          <p14:tracePt t="33149" x="7385050" y="2857500"/>
          <p14:tracePt t="33166" x="7394575" y="2857500"/>
          <p14:tracePt t="33199" x="7412038" y="2857500"/>
          <p14:tracePt t="33216" x="7412038" y="2867025"/>
          <p14:tracePt t="33249" x="7419975" y="2867025"/>
          <p14:tracePt t="33302" x="7412038" y="2867025"/>
          <p14:tracePt t="33309" x="7402513" y="2867025"/>
          <p14:tracePt t="34139" x="7419975" y="2857500"/>
          <p14:tracePt t="34146" x="7456488" y="2847975"/>
          <p14:tracePt t="34153" x="7483475" y="2847975"/>
          <p14:tracePt t="34166" x="7500938" y="2847975"/>
          <p14:tracePt t="34183" x="7545388" y="2830513"/>
          <p14:tracePt t="34200" x="7581900" y="2822575"/>
          <p14:tracePt t="34216" x="7608888" y="2822575"/>
          <p14:tracePt t="34233" x="7634288" y="2813050"/>
          <p14:tracePt t="34249" x="7670800" y="2803525"/>
          <p14:tracePt t="34266" x="7697788" y="2803525"/>
          <p14:tracePt t="34269" x="7715250" y="2803525"/>
          <p14:tracePt t="34283" x="7742238" y="2795588"/>
          <p14:tracePt t="34299" x="7769225" y="2786063"/>
          <p14:tracePt t="34316" x="7823200" y="2786063"/>
          <p14:tracePt t="34333" x="7848600" y="2786063"/>
          <p14:tracePt t="34349" x="7885113" y="2776538"/>
          <p14:tracePt t="34366" x="7929563" y="2768600"/>
          <p14:tracePt t="34383" x="7939088" y="2768600"/>
          <p14:tracePt t="34399" x="7966075" y="2768600"/>
          <p14:tracePt t="34416" x="7974013" y="2768600"/>
          <p14:tracePt t="34433" x="7983538" y="2768600"/>
          <p14:tracePt t="34449" x="7991475" y="2768600"/>
          <p14:tracePt t="34483" x="8001000" y="2768600"/>
          <p14:tracePt t="34502" x="8010525" y="2768600"/>
          <p14:tracePt t="34529" x="8018463" y="2768600"/>
          <p14:tracePt t="34564" x="8027988" y="2768600"/>
          <p14:tracePt t="34598" x="8037513" y="2768600"/>
          <p14:tracePt t="34818" x="8045450" y="2768600"/>
          <p14:tracePt t="34831" x="8045450" y="2759075"/>
          <p14:tracePt t="35006" x="8054975" y="2751138"/>
          <p14:tracePt t="35015" x="8062913" y="2751138"/>
          <p14:tracePt t="35020" x="8072438" y="2751138"/>
          <p14:tracePt t="35033" x="8099425" y="2741613"/>
          <p14:tracePt t="35049" x="8134350" y="2732088"/>
          <p14:tracePt t="35066" x="8161338" y="2732088"/>
          <p14:tracePt t="35083" x="8180388" y="2732088"/>
          <p14:tracePt t="35099" x="8197850" y="2732088"/>
          <p14:tracePt t="35116" x="8205788" y="2732088"/>
          <p14:tracePt t="35133" x="8232775" y="2732088"/>
          <p14:tracePt t="35149" x="8242300" y="2732088"/>
          <p14:tracePt t="35166" x="8269288" y="2732088"/>
          <p14:tracePt t="35183" x="8277225" y="2732088"/>
          <p14:tracePt t="35199" x="8296275" y="2732088"/>
          <p14:tracePt t="35216" x="8313738" y="2732088"/>
          <p14:tracePt t="35233" x="8323263" y="2732088"/>
          <p14:tracePt t="35249" x="8331200" y="2732088"/>
          <p14:tracePt t="35266" x="8340725" y="2732088"/>
          <p14:tracePt t="35299" x="8348663" y="2732088"/>
          <p14:tracePt t="37656" x="8188325" y="2759075"/>
          <p14:tracePt t="37663" x="8018463" y="2795588"/>
          <p14:tracePt t="37670" x="7947025" y="2822575"/>
          <p14:tracePt t="37683" x="7804150" y="2857500"/>
          <p14:tracePt t="37699" x="7661275" y="2919413"/>
          <p14:tracePt t="37716" x="7286625" y="3027363"/>
          <p14:tracePt t="37733" x="6894513" y="3125788"/>
          <p14:tracePt t="37749" x="6473825" y="3197225"/>
          <p14:tracePt t="37766" x="6215063" y="3268663"/>
          <p14:tracePt t="37783" x="5911850" y="3348038"/>
          <p14:tracePt t="37799" x="5705475" y="3384550"/>
          <p14:tracePt t="37816" x="5527675" y="3419475"/>
          <p14:tracePt t="37833" x="5375275" y="3446463"/>
          <p14:tracePt t="37849" x="5214938" y="3473450"/>
          <p14:tracePt t="37866" x="5170488" y="3490913"/>
          <p14:tracePt t="37883" x="5108575" y="3500438"/>
          <p14:tracePt t="37899" x="5081588" y="3509963"/>
          <p14:tracePt t="37916" x="4965700" y="3517900"/>
          <p14:tracePt t="37933" x="4759325" y="3544888"/>
          <p14:tracePt t="37949" x="4545013" y="3562350"/>
          <p14:tracePt t="37966" x="4187825" y="3608388"/>
          <p14:tracePt t="37983" x="4010025" y="3633788"/>
          <p14:tracePt t="37999" x="3776663" y="3670300"/>
          <p14:tracePt t="38016" x="3652838" y="3679825"/>
          <p14:tracePt t="38033" x="3500438" y="3679825"/>
          <p14:tracePt t="38049" x="3419475" y="3679825"/>
          <p14:tracePt t="38066" x="3375025" y="3670300"/>
          <p14:tracePt t="38083" x="3322638" y="3670300"/>
          <p14:tracePt t="38099" x="3268663" y="3660775"/>
          <p14:tracePt t="38116" x="3197225" y="3643313"/>
          <p14:tracePt t="38133" x="3143250" y="3643313"/>
          <p14:tracePt t="38149" x="3081338" y="3625850"/>
          <p14:tracePt t="38166" x="3062288" y="3616325"/>
          <p14:tracePt t="38183" x="3027363" y="3616325"/>
          <p14:tracePt t="38199" x="2990850" y="3608388"/>
          <p14:tracePt t="38216" x="2965450" y="3608388"/>
          <p14:tracePt t="38233" x="2928938" y="3608388"/>
          <p14:tracePt t="38249" x="2911475" y="3608388"/>
          <p14:tracePt t="38266" x="2867025" y="3608388"/>
          <p14:tracePt t="38283" x="2840038" y="3608388"/>
          <p14:tracePt t="38300" x="2813050" y="3608388"/>
          <p14:tracePt t="38316" x="2795588" y="3608388"/>
          <p14:tracePt t="38333" x="2786063" y="3608388"/>
          <p14:tracePt t="38349" x="2768600" y="3608388"/>
          <p14:tracePt t="38458" x="2776538" y="3608388"/>
          <p14:tracePt t="38493" x="2786063" y="3608388"/>
          <p14:tracePt t="38520" x="2795588" y="3608388"/>
          <p14:tracePt t="38616" x="2795588" y="3598863"/>
          <p14:tracePt t="38643" x="2803525" y="3598863"/>
          <p14:tracePt t="38684" x="2813050" y="3598863"/>
          <p14:tracePt t="38712" x="2822575" y="3598863"/>
          <p14:tracePt t="38746" x="2830513" y="3598863"/>
          <p14:tracePt t="38760" x="2840038" y="3598863"/>
          <p14:tracePt t="38780" x="2847975" y="3598863"/>
          <p14:tracePt t="38787" x="2857500" y="3598863"/>
          <p14:tracePt t="38802" x="2867025" y="3598863"/>
          <p14:tracePt t="38816" x="2874963" y="3598863"/>
          <p14:tracePt t="38835" x="2884488" y="3598863"/>
          <p14:tracePt t="38849" x="2894013" y="3608388"/>
          <p14:tracePt t="38866" x="2901950" y="3608388"/>
          <p14:tracePt t="38883" x="2919413" y="3616325"/>
          <p14:tracePt t="38899" x="2928938" y="3625850"/>
          <p14:tracePt t="38916" x="2938463" y="3625850"/>
          <p14:tracePt t="38933" x="2946400" y="3625850"/>
          <p14:tracePt t="38966" x="2955925" y="3625850"/>
          <p14:tracePt t="38983" x="2965450" y="3625850"/>
          <p14:tracePt t="39123" x="2973388" y="3625850"/>
          <p14:tracePt t="39267" x="2982913" y="3625850"/>
          <p14:tracePt t="39315" x="2990850" y="3625850"/>
          <p14:tracePt t="39329" x="2990850" y="3616325"/>
          <p14:tracePt t="39343" x="3000375" y="3616325"/>
          <p14:tracePt t="39377" x="3009900" y="3616325"/>
          <p14:tracePt t="39391" x="3017838" y="3616325"/>
          <p14:tracePt t="39397" x="3027363" y="3616325"/>
          <p14:tracePt t="39405" x="3036888" y="3616325"/>
          <p14:tracePt t="39419" x="3044825" y="3616325"/>
          <p14:tracePt t="39433" x="3062288" y="3616325"/>
          <p14:tracePt t="39449" x="3081338" y="3616325"/>
          <p14:tracePt t="39466" x="3098800" y="3616325"/>
          <p14:tracePt t="39483" x="3116263" y="3616325"/>
          <p14:tracePt t="39500" x="3133725" y="3616325"/>
          <p14:tracePt t="39516" x="3143250" y="3616325"/>
          <p14:tracePt t="39533" x="3152775" y="3616325"/>
          <p14:tracePt t="39549" x="3160713" y="3616325"/>
          <p14:tracePt t="39583" x="3170238" y="3616325"/>
          <p14:tracePt t="40159" x="3179763" y="3616325"/>
          <p14:tracePt t="40165" x="3179763" y="3608388"/>
          <p14:tracePt t="40172" x="3187700" y="3608388"/>
          <p14:tracePt t="40186" x="3197225" y="3608388"/>
          <p14:tracePt t="40201" x="3197225" y="3598863"/>
          <p14:tracePt t="40216" x="3214688" y="3598863"/>
          <p14:tracePt t="40233" x="3224213" y="3598863"/>
          <p14:tracePt t="40249" x="3251200" y="3598863"/>
          <p14:tracePt t="40266" x="3268663" y="3598863"/>
          <p14:tracePt t="40283" x="3286125" y="3598863"/>
          <p14:tracePt t="40299" x="3313113" y="3598863"/>
          <p14:tracePt t="40316" x="3340100" y="3598863"/>
          <p14:tracePt t="40333" x="3348038" y="3598863"/>
          <p14:tracePt t="40349" x="3367088" y="3598863"/>
          <p14:tracePt t="40366" x="3384550" y="3598863"/>
          <p14:tracePt t="40399" x="3394075" y="3598863"/>
          <p14:tracePt t="40416" x="3402013" y="3598863"/>
          <p14:tracePt t="40440" x="3411538" y="3598863"/>
          <p14:tracePt t="40495" x="3411538" y="3608388"/>
          <p14:tracePt t="40522" x="3419475" y="3608388"/>
          <p14:tracePt t="40529" x="3419475" y="3616325"/>
          <p14:tracePt t="40570" x="3419475" y="3625850"/>
          <p14:tracePt t="40824" x="3429000" y="3625850"/>
          <p14:tracePt t="40837" x="3438525" y="3625850"/>
          <p14:tracePt t="40844" x="3446463" y="3625850"/>
          <p14:tracePt t="40852" x="3455988" y="3625850"/>
          <p14:tracePt t="40866" x="3473450" y="3625850"/>
          <p14:tracePt t="40883" x="3482975" y="3625850"/>
          <p14:tracePt t="40899" x="3509963" y="3625850"/>
          <p14:tracePt t="40916" x="3517900" y="3625850"/>
          <p14:tracePt t="40933" x="3536950" y="3625850"/>
          <p14:tracePt t="40949" x="3544888" y="3625850"/>
          <p14:tracePt t="40966" x="3554413" y="3625850"/>
          <p14:tracePt t="40983" x="3571875" y="3625850"/>
          <p14:tracePt t="40999" x="3581400" y="3625850"/>
          <p14:tracePt t="41016" x="3598863" y="3633788"/>
          <p14:tracePt t="41033" x="3608388" y="3633788"/>
          <p14:tracePt t="41049" x="3616325" y="3633788"/>
          <p14:tracePt t="41083" x="3625850" y="3633788"/>
          <p14:tracePt t="41099" x="3633788" y="3643313"/>
          <p14:tracePt t="41228" x="3643313" y="3643313"/>
          <p14:tracePt t="41393" x="3652838" y="3643313"/>
          <p14:tracePt t="41406" x="3652838" y="3633788"/>
          <p14:tracePt t="41434" x="3660775" y="3633788"/>
          <p14:tracePt t="41454" x="3679825" y="3633788"/>
          <p14:tracePt t="41469" x="3697288" y="3633788"/>
          <p14:tracePt t="41475" x="3705225" y="3625850"/>
          <p14:tracePt t="41483" x="3714750" y="3625850"/>
          <p14:tracePt t="41499" x="3732213" y="3625850"/>
          <p14:tracePt t="41516" x="3751263" y="3625850"/>
          <p14:tracePt t="41533" x="3768725" y="3616325"/>
          <p14:tracePt t="41550" x="3786188" y="3616325"/>
          <p14:tracePt t="41566" x="3803650" y="3616325"/>
          <p14:tracePt t="41583" x="3813175" y="3616325"/>
          <p14:tracePt t="41599" x="3848100" y="3616325"/>
          <p14:tracePt t="41616" x="3867150" y="3616325"/>
          <p14:tracePt t="41633" x="3884613" y="3616325"/>
          <p14:tracePt t="41649" x="3894138" y="3616325"/>
          <p14:tracePt t="41666" x="3911600" y="3616325"/>
          <p14:tracePt t="41683" x="3919538" y="3616325"/>
          <p14:tracePt t="41777" x="3929063" y="3616325"/>
          <p14:tracePt t="41805" x="3929063" y="3625850"/>
          <p14:tracePt t="41832" x="3938588" y="3625850"/>
          <p14:tracePt t="41941" x="3946525" y="3625850"/>
          <p14:tracePt t="42037" x="3956050" y="3625850"/>
          <p14:tracePt t="42065" x="3965575" y="3625850"/>
          <p14:tracePt t="42072" x="3965575" y="3616325"/>
          <p14:tracePt t="42083" x="3973513" y="3616325"/>
          <p14:tracePt t="42099" x="4010025" y="3616325"/>
          <p14:tracePt t="42116" x="4027488" y="3598863"/>
          <p14:tracePt t="42133" x="4062413" y="3598863"/>
          <p14:tracePt t="42149" x="4116388" y="3581400"/>
          <p14:tracePt t="42166" x="4133850" y="3571875"/>
          <p14:tracePt t="42183" x="4160838" y="3571875"/>
          <p14:tracePt t="42199" x="4170363" y="3571875"/>
          <p14:tracePt t="42216" x="4197350" y="3571875"/>
          <p14:tracePt t="42233" x="4214813" y="3571875"/>
          <p14:tracePt t="42250" x="4224338" y="3581400"/>
          <p14:tracePt t="42266" x="4232275" y="3581400"/>
          <p14:tracePt t="42283" x="4241800" y="3581400"/>
          <p14:tracePt t="42299" x="4259263" y="3589338"/>
          <p14:tracePt t="42316" x="4259263" y="3598863"/>
          <p14:tracePt t="42333" x="4268788" y="3598863"/>
          <p14:tracePt t="42349" x="4268788" y="3608388"/>
          <p14:tracePt t="42366" x="4268788" y="3616325"/>
          <p14:tracePt t="42449" x="4268788" y="3625850"/>
          <p14:tracePt t="43971" x="4303713" y="3625850"/>
          <p14:tracePt t="43977" x="4340225" y="3625850"/>
          <p14:tracePt t="43985" x="4384675" y="3616325"/>
          <p14:tracePt t="43999" x="4491038" y="3589338"/>
          <p14:tracePt t="44016" x="4608513" y="3581400"/>
          <p14:tracePt t="44033" x="4768850" y="3554413"/>
          <p14:tracePt t="44049" x="4840288" y="3554413"/>
          <p14:tracePt t="44066" x="4946650" y="3544888"/>
          <p14:tracePt t="44083" x="5251450" y="3536950"/>
          <p14:tracePt t="44099" x="5394325" y="3544888"/>
          <p14:tracePt t="44116" x="5518150" y="3571875"/>
          <p14:tracePt t="44133" x="5589588" y="3581400"/>
          <p14:tracePt t="44149" x="5759450" y="3625850"/>
          <p14:tracePt t="44166" x="5875338" y="3652838"/>
          <p14:tracePt t="44183" x="5956300" y="3687763"/>
          <p14:tracePt t="44199" x="5983288" y="3705225"/>
          <p14:tracePt t="44216" x="6010275" y="3714750"/>
          <p14:tracePt t="44233" x="6054725" y="3724275"/>
          <p14:tracePt t="44249" x="6108700" y="3741738"/>
          <p14:tracePt t="44266" x="6259513" y="3759200"/>
          <p14:tracePt t="44283" x="6367463" y="3759200"/>
          <p14:tracePt t="44299" x="6465888" y="3759200"/>
          <p14:tracePt t="44301" x="6500813" y="3759200"/>
          <p14:tracePt t="44316" x="6581775" y="3759200"/>
          <p14:tracePt t="44333" x="6661150" y="3759200"/>
          <p14:tracePt t="44349" x="6759575" y="3759200"/>
          <p14:tracePt t="44366" x="6786563" y="3759200"/>
          <p14:tracePt t="44383" x="6813550" y="3759200"/>
          <p14:tracePt t="44399" x="6831013" y="3759200"/>
          <p14:tracePt t="44416" x="6840538" y="3759200"/>
          <p14:tracePt t="44433" x="6848475" y="3759200"/>
          <p14:tracePt t="44466" x="6858000" y="3759200"/>
          <p14:tracePt t="44595" x="6858000" y="3768725"/>
          <p14:tracePt t="44636" x="6848475" y="3768725"/>
          <p14:tracePt t="44657" x="6840538" y="3768725"/>
          <p14:tracePt t="44670" x="6831013" y="3768725"/>
          <p14:tracePt t="44685" x="6813550" y="3759200"/>
          <p14:tracePt t="44698" x="6804025" y="3759200"/>
          <p14:tracePt t="44704" x="6796088" y="3759200"/>
          <p14:tracePt t="44716" x="6786563" y="3751263"/>
          <p14:tracePt t="44733" x="6777038" y="3741738"/>
          <p14:tracePt t="44749" x="6759575" y="3741738"/>
          <p14:tracePt t="44766" x="6751638" y="3732213"/>
          <p14:tracePt t="44828" x="6751638" y="3724275"/>
          <p14:tracePt t="44972" x="6759575" y="3724275"/>
          <p14:tracePt t="44985" x="6769100" y="3724275"/>
          <p14:tracePt t="45013" x="6777038" y="3724275"/>
          <p14:tracePt t="45035" x="6786563" y="3724275"/>
          <p14:tracePt t="45047" x="6796088" y="3724275"/>
          <p14:tracePt t="45054" x="6804025" y="3724275"/>
          <p14:tracePt t="45075" x="6813550" y="3724275"/>
          <p14:tracePt t="45089" x="6823075" y="3724275"/>
          <p14:tracePt t="45102" x="6831013" y="3724275"/>
          <p14:tracePt t="45116" x="6840538" y="3724275"/>
          <p14:tracePt t="45133" x="6848475" y="3724275"/>
          <p14:tracePt t="45149" x="6858000" y="3724275"/>
          <p14:tracePt t="45166" x="6867525" y="3724275"/>
          <p14:tracePt t="45183" x="6884988" y="3724275"/>
          <p14:tracePt t="45199" x="6902450" y="3724275"/>
          <p14:tracePt t="45216" x="6919913" y="3714750"/>
          <p14:tracePt t="45233" x="6938963" y="3714750"/>
          <p14:tracePt t="45249" x="6946900" y="3714750"/>
          <p14:tracePt t="45283" x="6956425" y="3714750"/>
          <p14:tracePt t="45299" x="6956425" y="3705225"/>
          <p14:tracePt t="45316" x="6973888" y="3705225"/>
          <p14:tracePt t="45657" x="6973888" y="3697288"/>
          <p14:tracePt t="45685" x="6983413" y="3697288"/>
          <p14:tracePt t="45712" x="6983413" y="3687763"/>
          <p14:tracePt t="45719" x="6991350" y="3687763"/>
          <p14:tracePt t="45733" x="7000875" y="3687763"/>
          <p14:tracePt t="45740" x="7010400" y="3687763"/>
          <p14:tracePt t="45760" x="7018338" y="3687763"/>
          <p14:tracePt t="45774" x="7027863" y="3687763"/>
          <p14:tracePt t="45788" x="7027863" y="3679825"/>
          <p14:tracePt t="45802" x="7037388" y="3679825"/>
          <p14:tracePt t="45816" x="7054850" y="3679825"/>
          <p14:tracePt t="45833" x="7072313" y="3679825"/>
          <p14:tracePt t="45849" x="7108825" y="3670300"/>
          <p14:tracePt t="45866" x="7126288" y="3670300"/>
          <p14:tracePt t="45883" x="7153275" y="3670300"/>
          <p14:tracePt t="45899" x="7170738" y="3670300"/>
          <p14:tracePt t="45916" x="7180263" y="3670300"/>
          <p14:tracePt t="45933" x="7188200" y="3670300"/>
          <p14:tracePt t="45966" x="7197725" y="3670300"/>
          <p14:tracePt t="46042" x="7205663" y="3670300"/>
          <p14:tracePt t="46055" x="7215188" y="3679825"/>
          <p14:tracePt t="46083" x="7224713" y="3679825"/>
          <p14:tracePt t="46096" x="7232650" y="3687763"/>
          <p14:tracePt t="46110" x="7232650" y="3697288"/>
          <p14:tracePt t="46118" x="7242175" y="3697288"/>
          <p14:tracePt t="46133" x="7251700" y="3697288"/>
          <p14:tracePt t="46149" x="7259638" y="3705225"/>
          <p14:tracePt t="46179" x="7269163" y="3705225"/>
          <p14:tracePt t="46775" x="7304088" y="3697288"/>
          <p14:tracePt t="46782" x="7340600" y="3697288"/>
          <p14:tracePt t="46789" x="7385050" y="3679825"/>
          <p14:tracePt t="46799" x="7412038" y="3670300"/>
          <p14:tracePt t="46816" x="7466013" y="3652838"/>
          <p14:tracePt t="46833" x="7491413" y="3643313"/>
          <p14:tracePt t="46849" x="7510463" y="3643313"/>
          <p14:tracePt t="46866" x="7537450" y="3633788"/>
          <p14:tracePt t="46883" x="7545388" y="3625850"/>
          <p14:tracePt t="46899" x="7562850" y="3625850"/>
          <p14:tracePt t="46916" x="7572375" y="3616325"/>
          <p14:tracePt t="46933" x="7589838" y="3616325"/>
          <p14:tracePt t="46966" x="7608888" y="3616325"/>
          <p14:tracePt t="46983" x="7616825" y="3616325"/>
          <p14:tracePt t="46999" x="7626350" y="3616325"/>
          <p14:tracePt t="47016" x="7634288" y="3616325"/>
          <p14:tracePt t="47049" x="7643813" y="3616325"/>
          <p14:tracePt t="47214" x="7653338" y="3616325"/>
          <p14:tracePt t="47242" x="7661275" y="3616325"/>
          <p14:tracePt t="47276" x="7670800" y="3616325"/>
          <p14:tracePt t="47296" x="7680325" y="3616325"/>
          <p14:tracePt t="47310" x="7688263" y="3625850"/>
          <p14:tracePt t="47318" x="7697788" y="3625850"/>
          <p14:tracePt t="47324" x="7705725" y="3625850"/>
          <p14:tracePt t="47333" x="7715250" y="3625850"/>
          <p14:tracePt t="47349" x="7732713" y="3625850"/>
          <p14:tracePt t="47366" x="7759700" y="3625850"/>
          <p14:tracePt t="47383" x="7777163" y="3633788"/>
          <p14:tracePt t="47399" x="7813675" y="3633788"/>
          <p14:tracePt t="47416" x="7831138" y="3633788"/>
          <p14:tracePt t="47433" x="7858125" y="3633788"/>
          <p14:tracePt t="47449" x="7875588" y="3633788"/>
          <p14:tracePt t="47466" x="7894638" y="3633788"/>
          <p14:tracePt t="47483" x="7902575" y="3633788"/>
          <p14:tracePt t="47499" x="7920038" y="3633788"/>
          <p14:tracePt t="47533" x="7929563" y="3633788"/>
          <p14:tracePt t="48016" x="7939088" y="3633788"/>
          <p14:tracePt t="48044" x="7947025" y="3633788"/>
          <p14:tracePt t="48051" x="7956550" y="3633788"/>
          <p14:tracePt t="48057" x="7966075" y="3633788"/>
          <p14:tracePt t="48071" x="7974013" y="3633788"/>
          <p14:tracePt t="48083" x="7983538" y="3633788"/>
          <p14:tracePt t="48099" x="8001000" y="3633788"/>
          <p14:tracePt t="48116" x="8018463" y="3633788"/>
          <p14:tracePt t="48133" x="8045450" y="3633788"/>
          <p14:tracePt t="48149" x="8062913" y="3633788"/>
          <p14:tracePt t="48166" x="8108950" y="3643313"/>
          <p14:tracePt t="48183" x="8134350" y="3652838"/>
          <p14:tracePt t="48199" x="8143875" y="3652838"/>
          <p14:tracePt t="48216" x="8170863" y="3660775"/>
          <p14:tracePt t="48233" x="8188325" y="3660775"/>
          <p14:tracePt t="48249" x="8205788" y="3670300"/>
          <p14:tracePt t="48266" x="8215313" y="3679825"/>
          <p14:tracePt t="48283" x="8224838" y="3679825"/>
          <p14:tracePt t="48316" x="8232775" y="3687763"/>
          <p14:tracePt t="49936" x="8054975" y="3714750"/>
          <p14:tracePt t="49943" x="7796213" y="3741738"/>
          <p14:tracePt t="49951" x="7616825" y="3751263"/>
          <p14:tracePt t="49966" x="7358063" y="3768725"/>
          <p14:tracePt t="49983" x="7242175" y="3768725"/>
          <p14:tracePt t="49999" x="7143750" y="3776663"/>
          <p14:tracePt t="50016" x="7000875" y="3786188"/>
          <p14:tracePt t="50033" x="6724650" y="3795713"/>
          <p14:tracePt t="50049" x="6616700" y="3803650"/>
          <p14:tracePt t="50066" x="6429375" y="3822700"/>
          <p14:tracePt t="50083" x="6215063" y="3848100"/>
          <p14:tracePt t="50100" x="6045200" y="3884613"/>
          <p14:tracePt t="50116" x="5929313" y="3902075"/>
          <p14:tracePt t="50133" x="5751513" y="3956050"/>
          <p14:tracePt t="50149" x="5446713" y="4037013"/>
          <p14:tracePt t="50166" x="5303838" y="4081463"/>
          <p14:tracePt t="50183" x="5180013" y="4116388"/>
          <p14:tracePt t="50199" x="4938713" y="4179888"/>
          <p14:tracePt t="50217" x="4776788" y="4232275"/>
          <p14:tracePt t="50233" x="4652963" y="4276725"/>
          <p14:tracePt t="50249" x="4483100" y="4330700"/>
          <p14:tracePt t="50266" x="4251325" y="4411663"/>
          <p14:tracePt t="50283" x="4108450" y="4446588"/>
          <p14:tracePt t="50299" x="3803650" y="4518025"/>
          <p14:tracePt t="50316" x="3633788" y="4554538"/>
          <p14:tracePt t="50333" x="3402013" y="4616450"/>
          <p14:tracePt t="50349" x="3224213" y="4652963"/>
          <p14:tracePt t="50366" x="3081338" y="4679950"/>
          <p14:tracePt t="50383" x="2990850" y="4697413"/>
          <p14:tracePt t="50399" x="2955925" y="4705350"/>
          <p14:tracePt t="50416" x="2894013" y="4714875"/>
          <p14:tracePt t="50433" x="2847975" y="4732338"/>
          <p14:tracePt t="50450" x="2776538" y="4741863"/>
          <p14:tracePt t="50466" x="2751138" y="4751388"/>
          <p14:tracePt t="50483" x="2714625" y="4759325"/>
          <p14:tracePt t="50499" x="2660650" y="4759325"/>
          <p14:tracePt t="50516" x="2633663" y="4759325"/>
          <p14:tracePt t="50533" x="2589213" y="4759325"/>
          <p14:tracePt t="50549" x="2562225" y="4759325"/>
          <p14:tracePt t="50566" x="2544763" y="4759325"/>
          <p14:tracePt t="50583" x="2509838" y="4759325"/>
          <p14:tracePt t="50599" x="2490788" y="4759325"/>
          <p14:tracePt t="50616" x="2473325" y="4759325"/>
          <p14:tracePt t="50656" x="2473325" y="4751388"/>
          <p14:tracePt t="50666" x="2473325" y="4741863"/>
          <p14:tracePt t="50690" x="2482850" y="4732338"/>
          <p14:tracePt t="50719" x="2490788" y="4732338"/>
          <p14:tracePt t="50725" x="2490788" y="4724400"/>
          <p14:tracePt t="50752" x="2500313" y="4714875"/>
          <p14:tracePt t="50759" x="2500313" y="4705350"/>
          <p14:tracePt t="50779" x="2500313" y="4697413"/>
          <p14:tracePt t="50787" x="2509838" y="4697413"/>
          <p14:tracePt t="50801" x="2517775" y="4687888"/>
          <p14:tracePt t="50816" x="2527300" y="4687888"/>
          <p14:tracePt t="50833" x="2536825" y="4679950"/>
          <p14:tracePt t="50849" x="2536825" y="4670425"/>
          <p14:tracePt t="50866" x="2544763" y="4670425"/>
          <p14:tracePt t="50883" x="2562225" y="4660900"/>
          <p14:tracePt t="50916" x="2581275" y="4652963"/>
          <p14:tracePt t="50949" x="2581275" y="4643438"/>
          <p14:tracePt t="50966" x="2598738" y="4633913"/>
          <p14:tracePt t="50999" x="2608263" y="4625975"/>
          <p14:tracePt t="51016" x="2608263" y="4616450"/>
          <p14:tracePt t="51033" x="2616200" y="4616450"/>
          <p14:tracePt t="51049" x="2625725" y="4616450"/>
          <p14:tracePt t="51066" x="2633663" y="4616450"/>
          <p14:tracePt t="51099" x="2643188" y="4608513"/>
          <p14:tracePt t="51198" x="2643188" y="4598988"/>
          <p14:tracePt t="51232" x="2652713" y="4598988"/>
          <p14:tracePt t="51308" x="2660650" y="4598988"/>
          <p14:tracePt t="51328" x="2670175" y="4598988"/>
          <p14:tracePt t="51356" x="2679700" y="4598988"/>
          <p14:tracePt t="51376" x="2679700" y="4589463"/>
          <p14:tracePt t="51383" x="2687638" y="4589463"/>
          <p14:tracePt t="51404" x="2705100" y="4589463"/>
          <p14:tracePt t="51418" x="2714625" y="4581525"/>
          <p14:tracePt t="51424" x="2724150" y="4581525"/>
          <p14:tracePt t="51433" x="2732088" y="4581525"/>
          <p14:tracePt t="51449" x="2741613" y="4581525"/>
          <p14:tracePt t="51466" x="2768600" y="4581525"/>
          <p14:tracePt t="51483" x="2776538" y="4581525"/>
          <p14:tracePt t="51499" x="2786063" y="4581525"/>
          <p14:tracePt t="51533" x="2795588" y="4581525"/>
          <p14:tracePt t="51549" x="2803525" y="4581525"/>
          <p14:tracePt t="51582" x="2813050" y="4581525"/>
          <p14:tracePt t="51671" x="2822575" y="4581525"/>
          <p14:tracePt t="51712" x="2830513" y="4581525"/>
          <p14:tracePt t="51726" x="2840038" y="4581525"/>
          <p14:tracePt t="51760" x="2847975" y="4581525"/>
          <p14:tracePt t="51768" x="2847975" y="4572000"/>
          <p14:tracePt t="51780" x="2847975" y="4562475"/>
          <p14:tracePt t="51787" x="2857500" y="4562475"/>
          <p14:tracePt t="51822" x="2867025" y="4562475"/>
          <p14:tracePt t="51835" x="2874963" y="4562475"/>
          <p14:tracePt t="51856" x="2874963" y="4554538"/>
          <p14:tracePt t="51870" x="2884488" y="4554538"/>
          <p14:tracePt t="51904" x="2894013" y="4554538"/>
          <p14:tracePt t="51931" x="2901950" y="4554538"/>
          <p14:tracePt t="51945" x="2911475" y="4554538"/>
          <p14:tracePt t="51972" x="2919413" y="4554538"/>
          <p14:tracePt t="52007" x="2928938" y="4554538"/>
          <p14:tracePt t="52034" x="2938463" y="4554538"/>
          <p14:tracePt t="52048" x="2946400" y="4554538"/>
          <p14:tracePt t="52061" x="2955925" y="4554538"/>
          <p14:tracePt t="52082" x="2965450" y="4554538"/>
          <p14:tracePt t="52096" x="2973388" y="4554538"/>
          <p14:tracePt t="52103" x="2982913" y="4554538"/>
          <p14:tracePt t="52117" x="2990850" y="4554538"/>
          <p14:tracePt t="52138" x="3009900" y="4554538"/>
          <p14:tracePt t="52151" x="3017838" y="4554538"/>
          <p14:tracePt t="52166" x="3027363" y="4554538"/>
          <p14:tracePt t="52183" x="3044825" y="4554538"/>
          <p14:tracePt t="52199" x="3071813" y="4562475"/>
          <p14:tracePt t="52216" x="3081338" y="4562475"/>
          <p14:tracePt t="52233" x="3108325" y="4562475"/>
          <p14:tracePt t="52249" x="3116263" y="4562475"/>
          <p14:tracePt t="52267" x="3125788" y="4562475"/>
          <p14:tracePt t="52283" x="3133725" y="4562475"/>
          <p14:tracePt t="52316" x="3143250" y="4562475"/>
          <p14:tracePt t="52337" x="3143250" y="4572000"/>
          <p14:tracePt t="52439" x="3152775" y="4572000"/>
          <p14:tracePt t="52473" x="3160713" y="4572000"/>
          <p14:tracePt t="52487" x="3170238" y="4572000"/>
          <p14:tracePt t="52521" x="3179763" y="4562475"/>
          <p14:tracePt t="52541" x="3179763" y="4554538"/>
          <p14:tracePt t="52548" x="3187700" y="4554538"/>
          <p14:tracePt t="52576" x="3187700" y="4545013"/>
          <p14:tracePt t="52584" x="3197225" y="4545013"/>
          <p14:tracePt t="52596" x="3205163" y="4545013"/>
          <p14:tracePt t="52603" x="3205163" y="4537075"/>
          <p14:tracePt t="52631" x="3214688" y="4527550"/>
          <p14:tracePt t="52638" x="3214688" y="4518025"/>
          <p14:tracePt t="52672" x="3214688" y="4510088"/>
          <p14:tracePt t="52679" x="3224213" y="4510088"/>
          <p14:tracePt t="52775" x="3232150" y="4510088"/>
          <p14:tracePt t="52789" x="3241675" y="4510088"/>
          <p14:tracePt t="52823" x="3251200" y="4510088"/>
          <p14:tracePt t="52857" x="3259138" y="4510088"/>
          <p14:tracePt t="52912" x="3259138" y="4518025"/>
          <p14:tracePt t="52926" x="3259138" y="4527550"/>
          <p14:tracePt t="52960" x="3259138" y="4537075"/>
          <p14:tracePt t="52987" x="3259138" y="4545013"/>
          <p14:tracePt t="53090" x="3268663" y="4545013"/>
          <p14:tracePt t="53145" x="3276600" y="4545013"/>
          <p14:tracePt t="53200" x="3286125" y="4545013"/>
          <p14:tracePt t="53234" x="3295650" y="4554538"/>
          <p14:tracePt t="53248" x="3295650" y="4562475"/>
          <p14:tracePt t="53269" x="3303588" y="4562475"/>
          <p14:tracePt t="53275" x="3313113" y="4562475"/>
          <p14:tracePt t="53303" x="3322638" y="4562475"/>
          <p14:tracePt t="53330" x="3330575" y="4562475"/>
          <p14:tracePt t="53365" x="3340100" y="4562475"/>
          <p14:tracePt t="53371" x="3348038" y="4562475"/>
          <p14:tracePt t="53392" x="3357563" y="4562475"/>
          <p14:tracePt t="53406" x="3367088" y="4562475"/>
          <p14:tracePt t="53416" x="3375025" y="4562475"/>
          <p14:tracePt t="53433" x="3394075" y="4554538"/>
          <p14:tracePt t="53450" x="3438525" y="4537075"/>
          <p14:tracePt t="53466" x="3482975" y="4500563"/>
          <p14:tracePt t="53483" x="3571875" y="4446588"/>
          <p14:tracePt t="53499" x="3625850" y="4419600"/>
          <p14:tracePt t="53516" x="3670300" y="4384675"/>
          <p14:tracePt t="53533" x="3697288" y="4367213"/>
          <p14:tracePt t="53549" x="3724275" y="4348163"/>
          <p14:tracePt t="53566" x="3741738" y="4340225"/>
          <p14:tracePt t="53583" x="3776663" y="4322763"/>
          <p14:tracePt t="53599" x="3786188" y="4322763"/>
          <p14:tracePt t="53616" x="3795713" y="4313238"/>
          <p14:tracePt t="53633" x="3803650" y="4313238"/>
          <p14:tracePt t="53649" x="3813175" y="4313238"/>
          <p14:tracePt t="53666" x="3830638" y="4303713"/>
          <p14:tracePt t="53683" x="3848100" y="4303713"/>
          <p14:tracePt t="53700" x="3857625" y="4295775"/>
          <p14:tracePt t="53716" x="3875088" y="4295775"/>
          <p14:tracePt t="53749" x="3894138" y="4295775"/>
          <p14:tracePt t="53783" x="3911600" y="4295775"/>
          <p14:tracePt t="53816" x="3919538" y="4295775"/>
          <p14:tracePt t="53833" x="3929063" y="4295775"/>
          <p14:tracePt t="53852" x="3929063" y="4286250"/>
          <p14:tracePt t="53866" x="3938588" y="4286250"/>
          <p14:tracePt t="53883" x="3946525" y="4276725"/>
          <p14:tracePt t="53899" x="3956050" y="4276725"/>
          <p14:tracePt t="53916" x="3965575" y="4276725"/>
          <p14:tracePt t="53933" x="3965575" y="4268788"/>
          <p14:tracePt t="53949" x="3983038" y="4268788"/>
          <p14:tracePt t="53966" x="3983038" y="4259263"/>
          <p14:tracePt t="53983" x="3990975" y="4259263"/>
          <p14:tracePt t="54003" x="4000500" y="4259263"/>
          <p14:tracePt t="54077" x="4010025" y="4259263"/>
          <p14:tracePt t="54105" x="4017963" y="4259263"/>
          <p14:tracePt t="54125" x="4027488" y="4259263"/>
          <p14:tracePt t="54139" x="4037013" y="4259263"/>
          <p14:tracePt t="54160" x="4044950" y="4259263"/>
          <p14:tracePt t="54174" x="4054475" y="4259263"/>
          <p14:tracePt t="54180" x="4062413" y="4259263"/>
          <p14:tracePt t="54195" x="4071938" y="4259263"/>
          <p14:tracePt t="54208" x="4081463" y="4259263"/>
          <p14:tracePt t="54216" x="4089400" y="4259263"/>
          <p14:tracePt t="54233" x="4098925" y="4259263"/>
          <p14:tracePt t="54249" x="4125913" y="4259263"/>
          <p14:tracePt t="54266" x="4133850" y="4259263"/>
          <p14:tracePt t="54283" x="4160838" y="4259263"/>
          <p14:tracePt t="54299" x="4170363" y="4259263"/>
          <p14:tracePt t="54316" x="4187825" y="4259263"/>
          <p14:tracePt t="54333" x="4197350" y="4259263"/>
          <p14:tracePt t="54349" x="4214813" y="4259263"/>
          <p14:tracePt t="54366" x="4224338" y="4268788"/>
          <p14:tracePt t="54383" x="4232275" y="4268788"/>
          <p14:tracePt t="54399" x="4251325" y="4276725"/>
          <p14:tracePt t="54416" x="4259263" y="4286250"/>
          <p14:tracePt t="54433" x="4268788" y="4295775"/>
          <p14:tracePt t="54449" x="4276725" y="4303713"/>
          <p14:tracePt t="54466" x="4276725" y="4313238"/>
          <p14:tracePt t="54483" x="4286250" y="4330700"/>
          <p14:tracePt t="54516" x="4286250" y="4340225"/>
          <p14:tracePt t="54537" x="4286250" y="4348163"/>
          <p14:tracePt t="54558" x="4286250" y="4357688"/>
          <p14:tracePt t="54585" x="4286250" y="4367213"/>
          <p14:tracePt t="54599" x="4276725" y="4367213"/>
          <p14:tracePt t="54619" x="4276725" y="4375150"/>
          <p14:tracePt t="54633" x="4268788" y="4375150"/>
          <p14:tracePt t="54653" x="4268788" y="4384675"/>
          <p14:tracePt t="54660" x="4259263" y="4384675"/>
          <p14:tracePt t="54681" x="4259263" y="4394200"/>
          <p14:tracePt t="54694" x="4251325" y="4394200"/>
          <p14:tracePt t="54702" x="4251325" y="4402138"/>
          <p14:tracePt t="54935" x="4251325" y="4411663"/>
          <p14:tracePt t="54983" x="4251325" y="4419600"/>
          <p14:tracePt t="55017" x="4251325" y="4429125"/>
          <p14:tracePt t="55037" x="4251325" y="4438650"/>
          <p14:tracePt t="55072" x="4251325" y="4446588"/>
          <p14:tracePt t="55086" x="4241800" y="4446588"/>
          <p14:tracePt t="55120" x="4241800" y="4456113"/>
          <p14:tracePt t="55154" x="4241800" y="4465638"/>
          <p14:tracePt t="55168" x="4241800" y="4473575"/>
          <p14:tracePt t="55202" x="4241800" y="4483100"/>
          <p14:tracePt t="55229" x="4241800" y="4491038"/>
          <p14:tracePt t="55264" x="4241800" y="4500563"/>
          <p14:tracePt t="55278" x="4241800" y="4510088"/>
          <p14:tracePt t="55291" x="4241800" y="4518025"/>
          <p14:tracePt t="55312" x="4251325" y="4527550"/>
          <p14:tracePt t="55326" x="4251325" y="4537075"/>
          <p14:tracePt t="55332" x="4251325" y="4545013"/>
          <p14:tracePt t="55346" x="4259263" y="4554538"/>
          <p14:tracePt t="55367" x="4259263" y="4562475"/>
          <p14:tracePt t="55380" x="4259263" y="4572000"/>
          <p14:tracePt t="55394" x="4259263" y="4581525"/>
          <p14:tracePt t="55422" x="4259263" y="4589463"/>
          <p14:tracePt t="55771" x="4268788" y="4589463"/>
          <p14:tracePt t="55791" x="4268788" y="4581525"/>
          <p14:tracePt t="55805" x="4276725" y="4572000"/>
          <p14:tracePt t="55819" x="4286250" y="4572000"/>
          <p14:tracePt t="55840" x="4286250" y="4562475"/>
          <p14:tracePt t="55867" x="4295775" y="4562475"/>
          <p14:tracePt t="55915" x="4303713" y="4562475"/>
          <p14:tracePt t="55956" x="4313238" y="4562475"/>
          <p14:tracePt t="55970" x="4322763" y="4562475"/>
          <p14:tracePt t="56004" x="4330700" y="4562475"/>
          <p14:tracePt t="56038" x="4340225" y="4562475"/>
          <p14:tracePt t="56066" x="4348163" y="4562475"/>
          <p14:tracePt t="56086" x="4357688" y="4562475"/>
          <p14:tracePt t="56210" x="4367213" y="4562475"/>
          <p14:tracePt t="57855" x="4384675" y="4562475"/>
          <p14:tracePt t="57862" x="4429125" y="4554538"/>
          <p14:tracePt t="57870" x="4465638" y="4545013"/>
          <p14:tracePt t="57883" x="4518025" y="4537075"/>
          <p14:tracePt t="57899" x="4554538" y="4527550"/>
          <p14:tracePt t="57916" x="4589463" y="4527550"/>
          <p14:tracePt t="57933" x="4697413" y="4510088"/>
          <p14:tracePt t="57949" x="4803775" y="4500563"/>
          <p14:tracePt t="57966" x="4946650" y="4500563"/>
          <p14:tracePt t="57983" x="5037138" y="4500563"/>
          <p14:tracePt t="57999" x="5126038" y="4500563"/>
          <p14:tracePt t="58016" x="5214938" y="4500563"/>
          <p14:tracePt t="58033" x="5411788" y="4500563"/>
          <p14:tracePt t="58049" x="5510213" y="4500563"/>
          <p14:tracePt t="58066" x="5554663" y="4500563"/>
          <p14:tracePt t="58083" x="5589588" y="4500563"/>
          <p14:tracePt t="58099" x="5608638" y="4510088"/>
          <p14:tracePt t="58116" x="5643563" y="4510088"/>
          <p14:tracePt t="58133" x="5670550" y="4510088"/>
          <p14:tracePt t="58149" x="5705475" y="4518025"/>
          <p14:tracePt t="58166" x="5768975" y="4527550"/>
          <p14:tracePt t="58183" x="5813425" y="4527550"/>
          <p14:tracePt t="58199" x="5894388" y="4527550"/>
          <p14:tracePt t="58216" x="5938838" y="4537075"/>
          <p14:tracePt t="58233" x="5983288" y="4545013"/>
          <p14:tracePt t="58249" x="6018213" y="4554538"/>
          <p14:tracePt t="58266" x="6072188" y="4554538"/>
          <p14:tracePt t="58283" x="6153150" y="4562475"/>
          <p14:tracePt t="58299" x="6251575" y="4572000"/>
          <p14:tracePt t="58316" x="6375400" y="4589463"/>
          <p14:tracePt t="58333" x="6402388" y="4598988"/>
          <p14:tracePt t="58335" x="6411913" y="4598988"/>
          <p14:tracePt t="58349" x="6438900" y="4608513"/>
          <p14:tracePt t="58366" x="6446838" y="4608513"/>
          <p14:tracePt t="58383" x="6473825" y="4616450"/>
          <p14:tracePt t="58399" x="6483350" y="4616450"/>
          <p14:tracePt t="58416" x="6500813" y="4625975"/>
          <p14:tracePt t="58433" x="6510338" y="4625975"/>
          <p14:tracePt t="58449" x="6518275" y="4625975"/>
          <p14:tracePt t="58466" x="6537325" y="4625975"/>
          <p14:tracePt t="58499" x="6545263" y="4625975"/>
          <p14:tracePt t="58541" x="6554788" y="4625975"/>
          <p14:tracePt t="58852" x="6554788" y="4616450"/>
          <p14:tracePt t="58877" x="6554788" y="4608513"/>
          <p14:tracePt t="58918" x="6554788" y="4598988"/>
          <p14:tracePt t="58952" x="6554788" y="4589463"/>
          <p14:tracePt t="59281" x="6562725" y="4589463"/>
          <p14:tracePt t="59289" x="6572250" y="4589463"/>
          <p14:tracePt t="59302" x="6581775" y="4589463"/>
          <p14:tracePt t="59337" x="6589713" y="4589463"/>
          <p14:tracePt t="59351" x="6589713" y="4598988"/>
          <p14:tracePt t="59364" x="6599238" y="4598988"/>
          <p14:tracePt t="59385" x="6608763" y="4598988"/>
          <p14:tracePt t="59412" x="6616700" y="4598988"/>
          <p14:tracePt t="59425" x="6626225" y="4598988"/>
          <p14:tracePt t="59453" x="6634163" y="4598988"/>
          <p14:tracePt t="59460" x="6643688" y="4598988"/>
          <p14:tracePt t="59480" x="6653213" y="4608513"/>
          <p14:tracePt t="59494" x="6661150" y="4608513"/>
          <p14:tracePt t="59514" x="6670675" y="4608513"/>
          <p14:tracePt t="59528" x="6680200" y="4608513"/>
          <p14:tracePt t="59563" x="6688138" y="4608513"/>
          <p14:tracePt t="59584" x="6697663" y="4608513"/>
          <p14:tracePt t="59604" x="6705600" y="4608513"/>
          <p14:tracePt t="59611" x="6715125" y="4608513"/>
          <p14:tracePt t="59624" x="6724650" y="4616450"/>
          <p14:tracePt t="59645" x="6732588" y="4616450"/>
          <p14:tracePt t="59659" x="6742113" y="4616450"/>
          <p14:tracePt t="59666" x="6751638" y="4616450"/>
          <p14:tracePt t="59683" x="6759575" y="4625975"/>
          <p14:tracePt t="59700" x="6769100" y="4625975"/>
          <p14:tracePt t="59716" x="6777038" y="4625975"/>
          <p14:tracePt t="59733" x="6786563" y="4625975"/>
          <p14:tracePt t="59749" x="6796088" y="4625975"/>
          <p14:tracePt t="59766" x="6796088" y="4633913"/>
          <p14:tracePt t="59783" x="6804025" y="4633913"/>
          <p14:tracePt t="59809" x="6813550" y="4633913"/>
          <p14:tracePt t="59837" x="6823075" y="4633913"/>
          <p14:tracePt t="59851" x="6823075" y="4643438"/>
          <p14:tracePt t="59871" x="6831013" y="4643438"/>
          <p14:tracePt t="59919" x="6840538" y="4643438"/>
          <p14:tracePt t="59933" x="6840538" y="4652963"/>
          <p14:tracePt t="59960" x="6848475" y="4652963"/>
          <p14:tracePt t="60022" x="6858000" y="4652963"/>
          <p14:tracePt t="60043" x="6867525" y="4652963"/>
          <p14:tracePt t="60056" x="6867525" y="4660900"/>
          <p14:tracePt t="60070" x="6875463" y="4660900"/>
          <p14:tracePt t="60104" x="6884988" y="4660900"/>
          <p14:tracePt t="60111" x="6884988" y="4670425"/>
          <p14:tracePt t="60138" x="6894513" y="4679950"/>
          <p14:tracePt t="60152" x="6902450" y="4679950"/>
          <p14:tracePt t="60173" x="6911975" y="4679950"/>
          <p14:tracePt t="60200" x="6919913" y="4687888"/>
          <p14:tracePt t="60234" x="6929438" y="4687888"/>
          <p14:tracePt t="60248" x="6938963" y="4687888"/>
          <p14:tracePt t="60282" x="6946900" y="4687888"/>
          <p14:tracePt t="60331" x="6956425" y="4687888"/>
          <p14:tracePt t="60372" x="6965950" y="4687888"/>
          <p14:tracePt t="60399" x="6973888" y="4687888"/>
          <p14:tracePt t="60433" x="6983413" y="4687888"/>
          <p14:tracePt t="60495" x="6991350" y="4687888"/>
          <p14:tracePt t="60522" x="7000875" y="4687888"/>
          <p14:tracePt t="60543" x="7010400" y="4687888"/>
          <p14:tracePt t="60570" x="7018338" y="4687888"/>
          <p14:tracePt t="60585" x="7027863" y="4687888"/>
          <p14:tracePt t="60598" x="7045325" y="4687888"/>
          <p14:tracePt t="60612" x="7054850" y="4687888"/>
          <p14:tracePt t="60625" x="7062788" y="4687888"/>
          <p14:tracePt t="60639" x="7072313" y="4687888"/>
          <p14:tracePt t="60653" x="7081838" y="4687888"/>
          <p14:tracePt t="60687" x="7089775" y="4687888"/>
          <p14:tracePt t="60783" x="7099300" y="4687888"/>
          <p14:tracePt t="60920" x="7108825" y="4687888"/>
          <p14:tracePt t="60934" x="7116763" y="4687888"/>
          <p14:tracePt t="60968" x="7126288" y="4687888"/>
          <p14:tracePt t="60989" x="7134225" y="4679950"/>
          <p14:tracePt t="61003" x="7134225" y="4670425"/>
          <p14:tracePt t="61009" x="7143750" y="4670425"/>
          <p14:tracePt t="61016" x="7153275" y="4670425"/>
          <p14:tracePt t="61033" x="7161213" y="4670425"/>
          <p14:tracePt t="61064" x="7170738" y="4670425"/>
          <p14:tracePt t="61139" x="7180263" y="4670425"/>
          <p14:tracePt t="61146" x="7180263" y="4660900"/>
          <p14:tracePt t="61160" x="7188200" y="4660900"/>
          <p14:tracePt t="61222" x="7197725" y="4660900"/>
          <p14:tracePt t="61345" x="7197725" y="4670425"/>
          <p14:tracePt t="61709" x="7242175" y="4670425"/>
          <p14:tracePt t="61716" x="7286625" y="4679950"/>
          <p14:tracePt t="61722" x="7313613" y="4679950"/>
          <p14:tracePt t="61733" x="7331075" y="4679950"/>
          <p14:tracePt t="61749" x="7385050" y="4679950"/>
          <p14:tracePt t="61766" x="7419975" y="4679950"/>
          <p14:tracePt t="61783" x="7456488" y="4679950"/>
          <p14:tracePt t="61799" x="7518400" y="4679950"/>
          <p14:tracePt t="61816" x="7562850" y="4687888"/>
          <p14:tracePt t="61833" x="7634288" y="4687888"/>
          <p14:tracePt t="61849" x="7653338" y="4687888"/>
          <p14:tracePt t="61866" x="7688263" y="4687888"/>
          <p14:tracePt t="61883" x="7705725" y="4687888"/>
          <p14:tracePt t="61900" x="7715250" y="4687888"/>
          <p14:tracePt t="61916" x="7732713" y="4687888"/>
          <p14:tracePt t="61933" x="7742238" y="4687888"/>
          <p14:tracePt t="61949" x="7751763" y="4687888"/>
          <p14:tracePt t="61966" x="7759700" y="4687888"/>
          <p14:tracePt t="61999" x="7769225" y="4687888"/>
          <p14:tracePt t="62161" x="7777163" y="4687888"/>
          <p14:tracePt t="62250" x="7786688" y="4687888"/>
          <p14:tracePt t="62264" x="7796213" y="4687888"/>
          <p14:tracePt t="62326" x="7804150" y="4687888"/>
          <p14:tracePt t="62339" x="7804150" y="4679950"/>
          <p14:tracePt t="62360" x="7813675" y="4679950"/>
          <p14:tracePt t="62387" x="7823200" y="4679950"/>
          <p14:tracePt t="62422" x="7831138" y="4679950"/>
          <p14:tracePt t="62449" x="7840663" y="4670425"/>
          <p14:tracePt t="62518" x="7848600" y="4660900"/>
          <p14:tracePt t="62614" x="7858125" y="4660900"/>
          <p14:tracePt t="62662" x="7867650" y="4660900"/>
          <p14:tracePt t="62669" x="7867650" y="4652963"/>
          <p14:tracePt t="63211" x="7875588" y="4652963"/>
          <p14:tracePt t="63244" x="7885113" y="4652963"/>
          <p14:tracePt t="63272" x="7894638" y="4652963"/>
          <p14:tracePt t="63292" x="7902575" y="4652963"/>
          <p14:tracePt t="63320" x="7912100" y="4652963"/>
          <p14:tracePt t="63355" x="7920038" y="4652963"/>
          <p14:tracePt t="63382" x="7929563" y="4652963"/>
          <p14:tracePt t="63403" x="7939088" y="4652963"/>
          <p14:tracePt t="63436" x="7947025" y="4652963"/>
          <p14:tracePt t="63464" x="7956550" y="4652963"/>
          <p14:tracePt t="63498" x="7966075" y="4652963"/>
          <p14:tracePt t="63512" x="7974013" y="4652963"/>
          <p14:tracePt t="63560" x="7983538" y="4652963"/>
          <p14:tracePt t="63594" x="7991475" y="4652963"/>
          <p14:tracePt t="63635" x="8001000" y="4652963"/>
          <p14:tracePt t="63670" x="8010525" y="4652963"/>
          <p14:tracePt t="63698" x="8018463" y="4652963"/>
          <p14:tracePt t="63731" x="8027988" y="4652963"/>
          <p14:tracePt t="63759" x="8037513" y="4652963"/>
          <p14:tracePt t="63793" x="8045450" y="4652963"/>
          <p14:tracePt t="63807" x="8054975" y="4652963"/>
          <p14:tracePt t="63841" x="8062913" y="4652963"/>
          <p14:tracePt t="63868" x="8072438" y="4652963"/>
          <p14:tracePt t="63896" x="8081963" y="4652963"/>
          <p14:tracePt t="63903" x="8089900" y="4652963"/>
          <p14:tracePt t="63937" x="8099425" y="4652963"/>
          <p14:tracePt t="63964" x="8099425" y="4643438"/>
          <p14:tracePt t="63971" x="8108950" y="4643438"/>
          <p14:tracePt t="64012" x="8116888" y="4643438"/>
          <p14:tracePt t="64026" x="8126413" y="4643438"/>
          <p14:tracePt t="64081" x="8134350" y="4643438"/>
          <p14:tracePt t="64108" x="8134350" y="4633913"/>
          <p14:tracePt t="64115" x="8143875" y="4633913"/>
          <p14:tracePt t="64143" x="8153400" y="4633913"/>
          <p14:tracePt t="64163" x="8161338" y="4633913"/>
          <p14:tracePt t="64191" x="8161338" y="4625975"/>
          <p14:tracePt t="64197" x="8170863" y="4625975"/>
          <p14:tracePt t="64232" x="8180388" y="4625975"/>
          <p14:tracePt t="64266" x="8188325" y="4625975"/>
          <p14:tracePt t="64280" x="8197850" y="4625975"/>
          <p14:tracePt t="64307" x="8205788" y="4625975"/>
          <p14:tracePt t="64396" x="8215313" y="4625975"/>
          <p14:tracePt t="64431" x="8215313" y="4616450"/>
          <p14:tracePt t="64465" x="8224838" y="4616450"/>
          <p14:tracePt t="64534" x="8232775" y="4616450"/>
          <p14:tracePt t="67214" x="8224838" y="4608513"/>
          <p14:tracePt t="67235" x="8215313" y="4608513"/>
          <p14:tracePt t="67248" x="8215313" y="4598988"/>
          <p14:tracePt t="67255" x="8205788" y="4598988"/>
          <p14:tracePt t="67276" x="8197850" y="4598988"/>
          <p14:tracePt t="67296" x="8188325" y="4598988"/>
          <p14:tracePt t="67318" x="8180388" y="4598988"/>
          <p14:tracePt t="67331" x="8170863" y="4598988"/>
          <p14:tracePt t="67344" x="8161338" y="4598988"/>
          <p14:tracePt t="67352" x="8153400" y="4598988"/>
          <p14:tracePt t="67366" x="8143875" y="4598988"/>
          <p14:tracePt t="67383" x="8116888" y="4608513"/>
          <p14:tracePt t="67399" x="8089900" y="4608513"/>
          <p14:tracePt t="67416" x="8062913" y="4616450"/>
          <p14:tracePt t="67433" x="8037513" y="4633913"/>
          <p14:tracePt t="67449" x="7966075" y="4643438"/>
          <p14:tracePt t="67466" x="7920038" y="4652963"/>
          <p14:tracePt t="67483" x="7867650" y="4670425"/>
          <p14:tracePt t="67499" x="7840663" y="4679950"/>
          <p14:tracePt t="67516" x="7796213" y="4697413"/>
          <p14:tracePt t="67533" x="7769225" y="4705350"/>
          <p14:tracePt t="67550" x="7705725" y="4724400"/>
          <p14:tracePt t="67566" x="7599363" y="4751388"/>
          <p14:tracePt t="67583" x="7500938" y="4776788"/>
          <p14:tracePt t="67599" x="7358063" y="4822825"/>
          <p14:tracePt t="67616" x="7296150" y="4830763"/>
          <p14:tracePt t="67633" x="7188200" y="4857750"/>
          <p14:tracePt t="67649" x="7089775" y="4875213"/>
          <p14:tracePt t="67666" x="6946900" y="4902200"/>
          <p14:tracePt t="67683" x="6884988" y="4911725"/>
          <p14:tracePt t="67699" x="6831013" y="4919663"/>
          <p14:tracePt t="67716" x="6786563" y="4929188"/>
          <p14:tracePt t="67733" x="6759575" y="4929188"/>
          <p14:tracePt t="67749" x="6715125" y="4929188"/>
          <p14:tracePt t="67766" x="6670675" y="4929188"/>
          <p14:tracePt t="67783" x="6608763" y="4929188"/>
          <p14:tracePt t="67799" x="6562725" y="4929188"/>
          <p14:tracePt t="67817" x="6500813" y="4929188"/>
          <p14:tracePt t="67833" x="6456363" y="4919663"/>
          <p14:tracePt t="67849" x="6429375" y="4911725"/>
          <p14:tracePt t="67866" x="6394450" y="4894263"/>
          <p14:tracePt t="67883" x="6375400" y="4875213"/>
          <p14:tracePt t="67899" x="6348413" y="4840288"/>
          <p14:tracePt t="67916" x="6340475" y="4813300"/>
          <p14:tracePt t="67933" x="6330950" y="4786313"/>
          <p14:tracePt t="67949" x="6330950" y="4759325"/>
          <p14:tracePt t="67966" x="6330950" y="4741863"/>
          <p14:tracePt t="67983" x="6340475" y="4714875"/>
          <p14:tracePt t="67999" x="6340475" y="4705350"/>
          <p14:tracePt t="68016" x="6357938" y="4687888"/>
          <p14:tracePt t="68033" x="6367463" y="4679950"/>
          <p14:tracePt t="68050" x="6394450" y="4670425"/>
          <p14:tracePt t="68066" x="6429375" y="4660900"/>
          <p14:tracePt t="68083" x="6473825" y="4643438"/>
          <p14:tracePt t="68099" x="6554788" y="4625975"/>
          <p14:tracePt t="68116" x="6599238" y="4625975"/>
          <p14:tracePt t="68133" x="6653213" y="4616450"/>
          <p14:tracePt t="68149" x="6688138" y="4608513"/>
          <p14:tracePt t="68166" x="6769100" y="4598988"/>
          <p14:tracePt t="68183" x="6858000" y="4589463"/>
          <p14:tracePt t="68199" x="6965950" y="4581525"/>
          <p14:tracePt t="68216" x="7099300" y="4572000"/>
          <p14:tracePt t="68233" x="7170738" y="4562475"/>
          <p14:tracePt t="68249" x="7232650" y="4562475"/>
          <p14:tracePt t="68266" x="7348538" y="4562475"/>
          <p14:tracePt t="68283" x="7473950" y="4572000"/>
          <p14:tracePt t="68299" x="7599363" y="4581525"/>
          <p14:tracePt t="68316" x="7653338" y="4589463"/>
          <p14:tracePt t="68333" x="7705725" y="4589463"/>
          <p14:tracePt t="68349" x="7759700" y="4598988"/>
          <p14:tracePt t="68366" x="7974013" y="4608513"/>
          <p14:tracePt t="68383" x="8099425" y="4608513"/>
          <p14:tracePt t="68400" x="8180388" y="4608513"/>
          <p14:tracePt t="68416" x="8340725" y="4581525"/>
          <p14:tracePt t="68433" x="8474075" y="4562475"/>
          <p14:tracePt t="68449" x="8626475" y="4545013"/>
          <p14:tracePt t="68466" x="8705850" y="4527550"/>
          <p14:tracePt t="68483" x="8759825" y="4518025"/>
          <p14:tracePt t="68499" x="8804275" y="4500563"/>
          <p14:tracePt t="68516" x="8848725" y="4483100"/>
          <p14:tracePt t="68533" x="8920163" y="4446588"/>
          <p14:tracePt t="68549" x="8966200" y="4429125"/>
          <p14:tracePt t="68566" x="9037638" y="4394200"/>
          <p14:tracePt t="68583" x="9063038" y="4367213"/>
          <p14:tracePt t="68599" x="9090025" y="4348163"/>
          <p14:tracePt t="68616" x="9117013" y="4322763"/>
          <p14:tracePt t="68633" x="9161463" y="4268788"/>
          <p14:tracePt t="68649" x="9205913" y="4179888"/>
          <p14:tracePt t="68666" x="9296400" y="4054475"/>
          <p14:tracePt t="68683" x="9385300" y="3857625"/>
          <p14:tracePt t="68700" x="9429750" y="3776663"/>
          <p14:tracePt t="68716" x="9474200" y="3633788"/>
          <p14:tracePt t="68733" x="9501188" y="3490913"/>
          <p14:tracePt t="68749" x="9501188" y="3259138"/>
          <p14:tracePt t="68766" x="9501188" y="3187700"/>
          <p14:tracePt t="68783" x="9501188" y="3089275"/>
          <p14:tracePt t="68799" x="9491663" y="3044825"/>
          <p14:tracePt t="68816" x="9483725" y="3009900"/>
          <p14:tracePt t="68833" x="9456738" y="2938463"/>
          <p14:tracePt t="68849" x="9439275" y="2894013"/>
          <p14:tracePt t="68866" x="9394825" y="2822575"/>
          <p14:tracePt t="68883" x="9367838" y="2786063"/>
          <p14:tracePt t="68900" x="9331325" y="2741613"/>
          <p14:tracePt t="68916" x="9304338" y="2705100"/>
          <p14:tracePt t="68933" x="9277350" y="2670175"/>
          <p14:tracePt t="68949" x="9215438" y="2608263"/>
          <p14:tracePt t="68966" x="9134475" y="2536825"/>
          <p14:tracePt t="68983" x="9010650" y="2455863"/>
          <p14:tracePt t="69000" x="8947150" y="2411413"/>
          <p14:tracePt t="69016" x="8875713" y="2357438"/>
          <p14:tracePt t="69033" x="8697913" y="2251075"/>
          <p14:tracePt t="69049" x="8197850" y="1982788"/>
          <p14:tracePt t="69387" x="8188325" y="1982788"/>
          <p14:tracePt t="69394" x="8180388" y="1982788"/>
          <p14:tracePt t="69408" x="8170863" y="1982788"/>
          <p14:tracePt t="69429" x="8170863" y="1990725"/>
          <p14:tracePt t="69442" x="8161338" y="1990725"/>
          <p14:tracePt t="69510" x="8170863" y="1982788"/>
          <p14:tracePt t="70045" x="8161338" y="1982788"/>
          <p14:tracePt t="70052" x="8134350" y="1982788"/>
          <p14:tracePt t="70059" x="8099425" y="1982788"/>
          <p14:tracePt t="70066" x="8027988" y="1982788"/>
          <p14:tracePt t="70083" x="7804150" y="1965325"/>
          <p14:tracePt t="70099" x="7581900" y="1938338"/>
          <p14:tracePt t="70116" x="7188200" y="1893888"/>
          <p14:tracePt t="70133" x="6929438" y="1857375"/>
          <p14:tracePt t="70149" x="6751638" y="1803400"/>
          <p14:tracePt t="70166" x="6554788" y="1776413"/>
          <p14:tracePt t="70183" x="6205538" y="1704975"/>
          <p14:tracePt t="70199" x="6010275" y="1679575"/>
          <p14:tracePt t="70216" x="5795963" y="1679575"/>
          <p14:tracePt t="70233" x="5554663" y="1660525"/>
          <p14:tracePt t="70249" x="5429250" y="1652588"/>
          <p14:tracePt t="70266" x="5062538" y="1643063"/>
          <p14:tracePt t="70283" x="4894263" y="1633538"/>
          <p14:tracePt t="70299" x="4633913" y="1643063"/>
          <p14:tracePt t="70316" x="4456113" y="1652588"/>
          <p14:tracePt t="70333" x="4330700" y="1660525"/>
          <p14:tracePt t="70349" x="4160838" y="1679575"/>
          <p14:tracePt t="70366" x="4044950" y="1697038"/>
          <p14:tracePt t="70383" x="3911600" y="1724025"/>
          <p14:tracePt t="70399" x="3840163" y="1741488"/>
          <p14:tracePt t="70416" x="3741738" y="1803400"/>
          <p14:tracePt t="70433" x="3633788" y="1866900"/>
          <p14:tracePt t="70449" x="3482975" y="1946275"/>
          <p14:tracePt t="70466" x="3394075" y="2009775"/>
          <p14:tracePt t="70483" x="3313113" y="2062163"/>
          <p14:tracePt t="70499" x="3197225" y="2170113"/>
          <p14:tracePt t="70516" x="3108325" y="2259013"/>
          <p14:tracePt t="70533" x="2990850" y="2393950"/>
          <p14:tracePt t="70549" x="2938463" y="2446338"/>
          <p14:tracePt t="70566" x="2857500" y="2554288"/>
          <p14:tracePt t="70583" x="2813050" y="2625725"/>
          <p14:tracePt t="70599" x="2751138" y="2724150"/>
          <p14:tracePt t="70616" x="2697163" y="2894013"/>
          <p14:tracePt t="70633" x="2679700" y="2965450"/>
          <p14:tracePt t="70649" x="2652713" y="3081338"/>
          <p14:tracePt t="70666" x="2643188" y="3143250"/>
          <p14:tracePt t="70683" x="2633663" y="3276600"/>
          <p14:tracePt t="70699" x="2633663" y="3402013"/>
          <p14:tracePt t="70716" x="2633663" y="3581400"/>
          <p14:tracePt t="70733" x="2652713" y="3705225"/>
          <p14:tracePt t="70749" x="2660650" y="3813175"/>
          <p14:tracePt t="70766" x="2714625" y="3956050"/>
          <p14:tracePt t="70783" x="2768600" y="4037013"/>
          <p14:tracePt t="70799" x="2840038" y="4116388"/>
          <p14:tracePt t="70816" x="3009900" y="4276725"/>
          <p14:tracePt t="70833" x="3205163" y="4429125"/>
          <p14:tracePt t="70849" x="3348038" y="4510088"/>
          <p14:tracePt t="70866" x="3500438" y="4562475"/>
          <p14:tracePt t="70883" x="3652838" y="4643438"/>
          <p14:tracePt t="70899" x="3705225" y="4670425"/>
          <p14:tracePt t="70916" x="3768725" y="4697413"/>
          <p14:tracePt t="70933" x="3840163" y="4724400"/>
          <p14:tracePt t="70950" x="3983038" y="4768850"/>
          <p14:tracePt t="70966" x="4081463" y="4786313"/>
          <p14:tracePt t="70983" x="4160838" y="4822825"/>
          <p14:tracePt t="70999" x="4251325" y="4848225"/>
          <p14:tracePt t="71016" x="4322763" y="4867275"/>
          <p14:tracePt t="71033" x="4545013" y="4894263"/>
          <p14:tracePt t="71050" x="4705350" y="4911725"/>
          <p14:tracePt t="71066" x="4857750" y="4911725"/>
          <p14:tracePt t="71083" x="5000625" y="4911725"/>
          <p14:tracePt t="71099" x="5205413" y="4894263"/>
          <p14:tracePt t="71116" x="5411788" y="4875213"/>
          <p14:tracePt t="71133" x="5500688" y="4857750"/>
          <p14:tracePt t="71149" x="5697538" y="4830763"/>
          <p14:tracePt t="71166" x="5875338" y="4803775"/>
          <p14:tracePt t="71183" x="6000750" y="4786313"/>
          <p14:tracePt t="71199" x="6197600" y="4751388"/>
          <p14:tracePt t="71216" x="6357938" y="4724400"/>
          <p14:tracePt t="71233" x="6483350" y="4687888"/>
          <p14:tracePt t="71249" x="6537325" y="4670425"/>
          <p14:tracePt t="71266" x="6581775" y="4660900"/>
          <p14:tracePt t="71283" x="6626225" y="4652963"/>
          <p14:tracePt t="71299" x="6705600" y="4625975"/>
          <p14:tracePt t="71316" x="6777038" y="4616450"/>
          <p14:tracePt t="71333" x="6840538" y="4589463"/>
          <p14:tracePt t="71349" x="6956425" y="4527550"/>
          <p14:tracePt t="71366" x="7027863" y="4465638"/>
          <p14:tracePt t="71383" x="7089775" y="4411663"/>
          <p14:tracePt t="71399" x="7143750" y="4357688"/>
          <p14:tracePt t="71416" x="7242175" y="4259263"/>
          <p14:tracePt t="71433" x="7304088" y="4205288"/>
          <p14:tracePt t="71450" x="7358063" y="4160838"/>
          <p14:tracePt t="71466" x="7394575" y="4108450"/>
          <p14:tracePt t="71483" x="7419975" y="4071938"/>
          <p14:tracePt t="71499" x="7466013" y="3990975"/>
          <p14:tracePt t="71516" x="7491413" y="3902075"/>
          <p14:tracePt t="71533" x="7510463" y="3830638"/>
          <p14:tracePt t="71549" x="7527925" y="3768725"/>
          <p14:tracePt t="71566" x="7537450" y="3687763"/>
          <p14:tracePt t="71583" x="7562850" y="3544888"/>
          <p14:tracePt t="71599" x="7581900" y="3375025"/>
          <p14:tracePt t="71616" x="7581900" y="3268663"/>
          <p14:tracePt t="71633" x="7581900" y="3224213"/>
          <p14:tracePt t="71649" x="7581900" y="3187700"/>
          <p14:tracePt t="71666" x="7581900" y="3170238"/>
          <p14:tracePt t="71683" x="7562850" y="3152775"/>
          <p14:tracePt t="71699" x="7537450" y="3071813"/>
          <p14:tracePt t="71716" x="7491413" y="3000375"/>
          <p14:tracePt t="71733" x="7375525" y="2884488"/>
          <p14:tracePt t="71749" x="7269163" y="2813050"/>
          <p14:tracePt t="71766" x="7180263" y="2732088"/>
          <p14:tracePt t="71783" x="7134225" y="2705100"/>
          <p14:tracePt t="71799" x="7099300" y="2679700"/>
          <p14:tracePt t="71816" x="6973888" y="2608263"/>
          <p14:tracePt t="71833" x="6858000" y="2517775"/>
          <p14:tracePt t="71849" x="6670675" y="2411413"/>
          <p14:tracePt t="71866" x="6608763" y="2366963"/>
          <p14:tracePt t="71883" x="6545263" y="2330450"/>
          <p14:tracePt t="71899" x="6518275" y="2322513"/>
          <p14:tracePt t="71916" x="6500813" y="2312988"/>
          <p14:tracePt t="71933" x="6446838" y="2295525"/>
          <p14:tracePt t="71949" x="6402388" y="2295525"/>
          <p14:tracePt t="71966" x="6286500" y="2268538"/>
          <p14:tracePt t="71983" x="6205538" y="2251075"/>
          <p14:tracePt t="71999" x="6116638" y="2241550"/>
          <p14:tracePt t="72016" x="6062663" y="2241550"/>
          <p14:tracePt t="72033" x="5973763" y="2232025"/>
          <p14:tracePt t="72049" x="5830888" y="2224088"/>
          <p14:tracePt t="72066" x="5741988" y="2224088"/>
          <p14:tracePt t="72083" x="5688013" y="2224088"/>
          <p14:tracePt t="72099" x="5653088" y="2214563"/>
          <p14:tracePt t="72116" x="5599113" y="2214563"/>
          <p14:tracePt t="72133" x="5545138" y="2214563"/>
          <p14:tracePt t="72149" x="5465763" y="2214563"/>
          <p14:tracePt t="72166" x="5402263" y="2214563"/>
          <p14:tracePt t="72183" x="5348288" y="2224088"/>
          <p14:tracePt t="72199" x="5276850" y="2232025"/>
          <p14:tracePt t="72216" x="5241925" y="2232025"/>
          <p14:tracePt t="72233" x="5205413" y="2241550"/>
          <p14:tracePt t="72249" x="5187950" y="2251075"/>
          <p14:tracePt t="72266" x="5180013" y="2251075"/>
          <p14:tracePt t="72283" x="5160963" y="2259013"/>
          <p14:tracePt t="72300" x="5160963" y="2268538"/>
          <p14:tracePt t="72316" x="5153025" y="2276475"/>
          <p14:tracePt t="72333" x="5153025" y="2286000"/>
          <p14:tracePt t="72350" x="5143500" y="2295525"/>
          <p14:tracePt t="72366" x="5126038" y="2312988"/>
          <p14:tracePt t="72383" x="5089525" y="2357438"/>
          <p14:tracePt t="72399" x="5072063" y="2374900"/>
          <p14:tracePt t="72416" x="5062538" y="2401888"/>
          <p14:tracePt t="72433" x="5045075" y="2419350"/>
          <p14:tracePt t="72449" x="5037138" y="2428875"/>
          <p14:tracePt t="72466" x="5037138" y="2438400"/>
          <p14:tracePt t="72483" x="5037138" y="2455863"/>
          <p14:tracePt t="72499" x="5037138" y="2465388"/>
          <p14:tracePt t="72516" x="5045075" y="2482850"/>
          <p14:tracePt t="72533" x="5045075" y="2509838"/>
          <p14:tracePt t="72549" x="5054600" y="2517775"/>
          <p14:tracePt t="72566" x="5054600" y="2527300"/>
          <p14:tracePt t="72583" x="5062538" y="252730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03D361-E8BB-411E-869A-F7BDAB0163AB}"/>
              </a:ext>
            </a:extLst>
          </p:cNvPr>
          <p:cNvSpPr txBox="1"/>
          <p:nvPr/>
        </p:nvSpPr>
        <p:spPr>
          <a:xfrm>
            <a:off x="1461656" y="1316188"/>
            <a:ext cx="952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Rumus</a:t>
            </a:r>
            <a:r>
              <a:rPr lang="en-US" sz="2800" dirty="0"/>
              <a:t> – </a:t>
            </a:r>
            <a:r>
              <a:rPr lang="en-US" sz="2800" dirty="0" err="1"/>
              <a:t>rumus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cos (a + b) dan cos (a - b)</a:t>
            </a:r>
            <a:endParaRPr lang="en-ID" sz="2800" dirty="0"/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8E63AA23-A17D-4A18-BD86-A2AF04BE2DB3}"/>
              </a:ext>
            </a:extLst>
          </p:cNvPr>
          <p:cNvSpPr/>
          <p:nvPr/>
        </p:nvSpPr>
        <p:spPr>
          <a:xfrm>
            <a:off x="1662545" y="2355274"/>
            <a:ext cx="5569527" cy="2590800"/>
          </a:xfrm>
          <a:prstGeom prst="verticalScroll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Rumus</a:t>
            </a:r>
            <a:r>
              <a:rPr lang="en-US" b="1" dirty="0"/>
              <a:t> 1.5</a:t>
            </a:r>
          </a:p>
          <a:p>
            <a:pPr algn="ctr"/>
            <a:br>
              <a:rPr lang="en-US" b="1" dirty="0"/>
            </a:br>
            <a:r>
              <a:rPr lang="en-US" dirty="0"/>
              <a:t>cos (a + b) = cos a cos b – sin a sin b</a:t>
            </a:r>
          </a:p>
          <a:p>
            <a:pPr algn="ctr"/>
            <a:endParaRPr lang="en-US" b="1" dirty="0"/>
          </a:p>
          <a:p>
            <a:pPr algn="ctr"/>
            <a:r>
              <a:rPr lang="en-US" dirty="0"/>
              <a:t>cos (a – b) = cos a cos b + sin a sin b</a:t>
            </a:r>
            <a:endParaRPr lang="en-ID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9AE2D8-05B1-41A1-8C07-B0133215E7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0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84"/>
    </mc:Choice>
    <mc:Fallback>
      <p:transition spd="slow" advTm="130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  <p:extLst>
    <p:ext uri="{3A86A75C-4F4B-4683-9AE1-C65F6400EC91}">
      <p14:laserTraceLst xmlns:p14="http://schemas.microsoft.com/office/powerpoint/2010/main">
        <p14:tracePtLst>
          <p14:tracePt t="1057" x="5037138" y="2527300"/>
          <p14:tracePt t="1065" x="4965700" y="2500313"/>
          <p14:tracePt t="1071" x="4884738" y="2473325"/>
          <p14:tracePt t="1080" x="4848225" y="2455863"/>
          <p14:tracePt t="1098" x="4759325" y="2419350"/>
          <p14:tracePt t="1114" x="4724400" y="2411413"/>
          <p14:tracePt t="1131" x="4705350" y="2401888"/>
          <p14:tracePt t="1147" x="4660900" y="2384425"/>
          <p14:tracePt t="1164" x="4616450" y="2347913"/>
          <p14:tracePt t="1180" x="4483100" y="2259013"/>
          <p14:tracePt t="1197" x="4402138" y="2224088"/>
          <p14:tracePt t="1214" x="4313238" y="2187575"/>
          <p14:tracePt t="1230" x="4268788" y="2170113"/>
          <p14:tracePt t="1247" x="4241800" y="2160588"/>
          <p14:tracePt t="1264" x="4214813" y="2143125"/>
          <p14:tracePt t="1280" x="4197350" y="2143125"/>
          <p14:tracePt t="1297" x="4187825" y="2133600"/>
          <p14:tracePt t="1314" x="4179888" y="2125663"/>
          <p14:tracePt t="1331" x="4170363" y="2125663"/>
          <p14:tracePt t="1347" x="4170363" y="2116138"/>
          <p14:tracePt t="1364" x="4170363" y="2108200"/>
          <p14:tracePt t="1380" x="4179888" y="2098675"/>
          <p14:tracePt t="1397" x="4197350" y="2089150"/>
          <p14:tracePt t="1414" x="4259263" y="2071688"/>
          <p14:tracePt t="1430" x="4330700" y="2036763"/>
          <p14:tracePt t="1447" x="4394200" y="2027238"/>
          <p14:tracePt t="1450" x="4411663" y="2009775"/>
          <p14:tracePt t="1464" x="4456113" y="2000250"/>
          <p14:tracePt t="1480" x="4473575" y="1982788"/>
          <p14:tracePt t="1497" x="4510088" y="1973263"/>
          <p14:tracePt t="1514" x="4537075" y="1965325"/>
          <p14:tracePt t="1530" x="4554538" y="1955800"/>
          <p14:tracePt t="1547" x="4572000" y="1946275"/>
          <p14:tracePt t="1564" x="4581525" y="1946275"/>
          <p14:tracePt t="1580" x="4581525" y="1938338"/>
          <p14:tracePt t="1614" x="4589463" y="1938338"/>
          <p14:tracePt t="1630" x="4598988" y="1938338"/>
          <p14:tracePt t="1647" x="4608513" y="1928813"/>
          <p14:tracePt t="1664" x="4616450" y="1919288"/>
          <p14:tracePt t="1680" x="4633913" y="1911350"/>
          <p14:tracePt t="1697" x="4660900" y="1911350"/>
          <p14:tracePt t="1714" x="4697413" y="1901825"/>
          <p14:tracePt t="1731" x="4732338" y="1893888"/>
          <p14:tracePt t="1747" x="4759325" y="1893888"/>
          <p14:tracePt t="1764" x="4803775" y="1874838"/>
          <p14:tracePt t="1780" x="4840288" y="1874838"/>
          <p14:tracePt t="1798" x="4875213" y="1866900"/>
          <p14:tracePt t="1814" x="4894263" y="1857375"/>
          <p14:tracePt t="1831" x="4902200" y="1857375"/>
          <p14:tracePt t="1847" x="4911725" y="1847850"/>
          <p14:tracePt t="1864" x="4919663" y="1847850"/>
          <p14:tracePt t="1897" x="4929188" y="1847850"/>
          <p14:tracePt t="1935" x="4929188" y="1839913"/>
          <p14:tracePt t="1955" x="4938713" y="1839913"/>
          <p14:tracePt t="1962" x="4946650" y="1830388"/>
          <p14:tracePt t="1983" x="4956175" y="1830388"/>
          <p14:tracePt t="1997" x="4965700" y="1822450"/>
          <p14:tracePt t="2010" x="4973638" y="1822450"/>
          <p14:tracePt t="2024" x="4983163" y="1812925"/>
          <p14:tracePt t="2045" x="4991100" y="1812925"/>
          <p14:tracePt t="2079" x="5000625" y="1812925"/>
          <p14:tracePt t="2113" x="5010150" y="1812925"/>
          <p14:tracePt t="2120" x="5010150" y="1803400"/>
          <p14:tracePt t="2148" x="5018088" y="1803400"/>
          <p14:tracePt t="2154" x="5018088" y="1795463"/>
          <p14:tracePt t="2175" x="5027613" y="1795463"/>
          <p14:tracePt t="2189" x="5045075" y="1795463"/>
          <p14:tracePt t="2197" x="5045075" y="1785938"/>
          <p14:tracePt t="2214" x="5072063" y="1785938"/>
          <p14:tracePt t="2231" x="5099050" y="1776413"/>
          <p14:tracePt t="2247" x="5116513" y="1776413"/>
          <p14:tracePt t="2264" x="5160963" y="1768475"/>
          <p14:tracePt t="2280" x="5197475" y="1768475"/>
          <p14:tracePt t="2297" x="5224463" y="1768475"/>
          <p14:tracePt t="2314" x="5276850" y="1768475"/>
          <p14:tracePt t="2331" x="5303838" y="1776413"/>
          <p14:tracePt t="2347" x="5330825" y="1776413"/>
          <p14:tracePt t="2364" x="5348288" y="1785938"/>
          <p14:tracePt t="2380" x="5367338" y="1795463"/>
          <p14:tracePt t="2397" x="5375275" y="1795463"/>
          <p14:tracePt t="2430" x="5384800" y="1803400"/>
          <p14:tracePt t="2447" x="5394325" y="1803400"/>
          <p14:tracePt t="2662" x="5402263" y="1803400"/>
          <p14:tracePt t="2668" x="5411788" y="1803400"/>
          <p14:tracePt t="2675" x="5419725" y="1803400"/>
          <p14:tracePt t="2683" x="5429250" y="1803400"/>
          <p14:tracePt t="2697" x="5446713" y="1803400"/>
          <p14:tracePt t="2714" x="5465763" y="1803400"/>
          <p14:tracePt t="2730" x="5483225" y="1803400"/>
          <p14:tracePt t="2747" x="5500688" y="1803400"/>
          <p14:tracePt t="2764" x="5510213" y="1803400"/>
          <p14:tracePt t="2780" x="5537200" y="1803400"/>
          <p14:tracePt t="2797" x="5554663" y="1803400"/>
          <p14:tracePt t="2814" x="5572125" y="1803400"/>
          <p14:tracePt t="2831" x="5581650" y="1803400"/>
          <p14:tracePt t="2847" x="5589588" y="1803400"/>
          <p14:tracePt t="2881" x="5599113" y="1803400"/>
          <p14:tracePt t="3321" x="5643563" y="1803400"/>
          <p14:tracePt t="3327" x="5705475" y="1795463"/>
          <p14:tracePt t="3334" x="5741988" y="1785938"/>
          <p14:tracePt t="3347" x="5795963" y="1776413"/>
          <p14:tracePt t="3364" x="5822950" y="1776413"/>
          <p14:tracePt t="3381" x="5840413" y="1776413"/>
          <p14:tracePt t="3397" x="5857875" y="1776413"/>
          <p14:tracePt t="3414" x="5867400" y="1776413"/>
          <p14:tracePt t="3430" x="5884863" y="1776413"/>
          <p14:tracePt t="3447" x="5894388" y="1768475"/>
          <p14:tracePt t="3464" x="5902325" y="1768475"/>
          <p14:tracePt t="3481" x="5919788" y="1758950"/>
          <p14:tracePt t="3497" x="5919788" y="1751013"/>
          <p14:tracePt t="3514" x="5929313" y="1751013"/>
          <p14:tracePt t="3547" x="5938838" y="1751013"/>
          <p14:tracePt t="3574" x="5946775" y="1751013"/>
          <p14:tracePt t="3594" x="5956300" y="1751013"/>
          <p14:tracePt t="3635" x="5965825" y="1751013"/>
          <p14:tracePt t="3656" x="5965825" y="1741488"/>
          <p14:tracePt t="3670" x="5973763" y="1741488"/>
          <p14:tracePt t="3704" x="5983288" y="1741488"/>
          <p14:tracePt t="3731" x="5983288" y="1731963"/>
          <p14:tracePt t="3759" x="5991225" y="1731963"/>
          <p14:tracePt t="3793" x="6000750" y="1731963"/>
          <p14:tracePt t="3807" x="6000750" y="1724025"/>
          <p14:tracePt t="3827" x="6010275" y="1724025"/>
          <p14:tracePt t="3862" x="6010275" y="1714500"/>
          <p14:tracePt t="3889" x="6018213" y="1714500"/>
          <p14:tracePt t="3930" x="6027738" y="1714500"/>
          <p14:tracePt t="3951" x="6037263" y="1714500"/>
          <p14:tracePt t="3957" x="6037263" y="1704975"/>
          <p14:tracePt t="3965" x="6045200" y="1704975"/>
          <p14:tracePt t="3981" x="6062663" y="1704975"/>
          <p14:tracePt t="3997" x="6081713" y="1697038"/>
          <p14:tracePt t="4014" x="6116638" y="1687513"/>
          <p14:tracePt t="4030" x="6143625" y="1687513"/>
          <p14:tracePt t="4047" x="6180138" y="1679575"/>
          <p14:tracePt t="4064" x="6197600" y="1670050"/>
          <p14:tracePt t="4080" x="6215063" y="1670050"/>
          <p14:tracePt t="4097" x="6242050" y="1660525"/>
          <p14:tracePt t="4114" x="6251575" y="1660525"/>
          <p14:tracePt t="4130" x="6269038" y="1652588"/>
          <p14:tracePt t="4147" x="6286500" y="1643063"/>
          <p14:tracePt t="4164" x="6303963" y="1643063"/>
          <p14:tracePt t="4181" x="6313488" y="1643063"/>
          <p14:tracePt t="4197" x="6340475" y="1643063"/>
          <p14:tracePt t="4214" x="6357938" y="1643063"/>
          <p14:tracePt t="4230" x="6384925" y="1643063"/>
          <p14:tracePt t="4247" x="6402388" y="1643063"/>
          <p14:tracePt t="4264" x="6411913" y="1643063"/>
          <p14:tracePt t="4280" x="6429375" y="1643063"/>
          <p14:tracePt t="4297" x="6438900" y="1643063"/>
          <p14:tracePt t="4314" x="6446838" y="1643063"/>
          <p14:tracePt t="4330" x="6456363" y="1652588"/>
          <p14:tracePt t="4347" x="6456363" y="1660525"/>
          <p14:tracePt t="4381" x="6456363" y="1670050"/>
          <p14:tracePt t="4397" x="6456363" y="1679575"/>
          <p14:tracePt t="4414" x="6456363" y="1687513"/>
          <p14:tracePt t="4430" x="6456363" y="1697038"/>
          <p14:tracePt t="4447" x="6456363" y="1704975"/>
          <p14:tracePt t="4464" x="6446838" y="1704975"/>
          <p14:tracePt t="4480" x="6446838" y="1714500"/>
          <p14:tracePt t="4497" x="6446838" y="1724025"/>
          <p14:tracePt t="4527" x="6446838" y="1731963"/>
          <p14:tracePt t="4575" x="6456363" y="1731963"/>
          <p14:tracePt t="4589" x="6465888" y="1731963"/>
          <p14:tracePt t="4595" x="6473825" y="1731963"/>
          <p14:tracePt t="4602" x="6483350" y="1731963"/>
          <p14:tracePt t="4614" x="6491288" y="1741488"/>
          <p14:tracePt t="4631" x="6518275" y="1751013"/>
          <p14:tracePt t="4647" x="6545263" y="1751013"/>
          <p14:tracePt t="4664" x="6562725" y="1758950"/>
          <p14:tracePt t="4680" x="6572250" y="1758950"/>
          <p14:tracePt t="4697" x="6581775" y="1768475"/>
          <p14:tracePt t="4714" x="6589713" y="1768475"/>
          <p14:tracePt t="4731" x="6599238" y="1776413"/>
          <p14:tracePt t="4747" x="6608763" y="1785938"/>
          <p14:tracePt t="4780" x="6616700" y="1785938"/>
          <p14:tracePt t="5048" x="6626225" y="1785938"/>
          <p14:tracePt t="5055" x="6634163" y="1785938"/>
          <p14:tracePt t="5064" x="6643688" y="1785938"/>
          <p14:tracePt t="5080" x="6670675" y="1785938"/>
          <p14:tracePt t="5097" x="6705600" y="1785938"/>
          <p14:tracePt t="5114" x="6732588" y="1785938"/>
          <p14:tracePt t="5131" x="6777038" y="1785938"/>
          <p14:tracePt t="5147" x="6813550" y="1785938"/>
          <p14:tracePt t="5164" x="6848475" y="1785938"/>
          <p14:tracePt t="5181" x="6875463" y="1785938"/>
          <p14:tracePt t="5197" x="6894513" y="1785938"/>
          <p14:tracePt t="5214" x="6919913" y="1785938"/>
          <p14:tracePt t="5230" x="6929438" y="1785938"/>
          <p14:tracePt t="5247" x="6946900" y="1785938"/>
          <p14:tracePt t="5264" x="6956425" y="1785938"/>
          <p14:tracePt t="5297" x="6965950" y="1785938"/>
          <p14:tracePt t="5314" x="6973888" y="1785938"/>
          <p14:tracePt t="5331" x="6991350" y="1785938"/>
          <p14:tracePt t="5347" x="7000875" y="1785938"/>
          <p14:tracePt t="5364" x="7027863" y="1785938"/>
          <p14:tracePt t="5381" x="7062788" y="1776413"/>
          <p14:tracePt t="5397" x="7126288" y="1768475"/>
          <p14:tracePt t="5414" x="7153275" y="1768475"/>
          <p14:tracePt t="5432" x="7180263" y="1768475"/>
          <p14:tracePt t="5447" x="7197725" y="1768475"/>
          <p14:tracePt t="5464" x="7215188" y="1768475"/>
          <p14:tracePt t="5480" x="7232650" y="1768475"/>
          <p14:tracePt t="5497" x="7242175" y="1768475"/>
          <p14:tracePt t="5514" x="7269163" y="1768475"/>
          <p14:tracePt t="5548" x="7286625" y="1768475"/>
          <p14:tracePt t="5564" x="7296150" y="1776413"/>
          <p14:tracePt t="5581" x="7313613" y="1776413"/>
          <p14:tracePt t="5597" x="7331075" y="1785938"/>
          <p14:tracePt t="5614" x="7348538" y="1785938"/>
          <p14:tracePt t="5630" x="7375525" y="1785938"/>
          <p14:tracePt t="5647" x="7394575" y="1785938"/>
          <p14:tracePt t="5664" x="7419975" y="1785938"/>
          <p14:tracePt t="5681" x="7527925" y="1785938"/>
          <p14:tracePt t="5697" x="7589838" y="1785938"/>
          <p14:tracePt t="5714" x="7661275" y="1785938"/>
          <p14:tracePt t="5731" x="7680325" y="1785938"/>
          <p14:tracePt t="5747" x="7715250" y="1785938"/>
          <p14:tracePt t="5764" x="7732713" y="1785938"/>
          <p14:tracePt t="5781" x="7751763" y="1785938"/>
          <p14:tracePt t="5797" x="7759700" y="1785938"/>
          <p14:tracePt t="5814" x="7769225" y="1785938"/>
          <p14:tracePt t="5847" x="7777163" y="1785938"/>
          <p14:tracePt t="6316" x="7786688" y="1785938"/>
          <p14:tracePt t="6323" x="7804150" y="1785938"/>
          <p14:tracePt t="6330" x="7823200" y="1785938"/>
          <p14:tracePt t="6347" x="7848600" y="1785938"/>
          <p14:tracePt t="6364" x="7885113" y="1785938"/>
          <p14:tracePt t="6380" x="7912100" y="1785938"/>
          <p14:tracePt t="6397" x="7939088" y="1785938"/>
          <p14:tracePt t="6414" x="7983538" y="1776413"/>
          <p14:tracePt t="6430" x="8018463" y="1776413"/>
          <p14:tracePt t="6447" x="8054975" y="1768475"/>
          <p14:tracePt t="6464" x="8072438" y="1758950"/>
          <p14:tracePt t="6480" x="8089900" y="1758950"/>
          <p14:tracePt t="6497" x="8099425" y="1758950"/>
          <p14:tracePt t="6514" x="8108950" y="1758950"/>
          <p14:tracePt t="6530" x="8126413" y="1758950"/>
          <p14:tracePt t="6564" x="8134350" y="1758950"/>
          <p14:tracePt t="6632" x="8143875" y="1758950"/>
          <p14:tracePt t="6638" x="8143875" y="1751013"/>
          <p14:tracePt t="6659" x="8153400" y="1751013"/>
          <p14:tracePt t="6667" x="8161338" y="1741488"/>
          <p14:tracePt t="6680" x="8170863" y="1741488"/>
          <p14:tracePt t="6707" x="8170863" y="1731963"/>
          <p14:tracePt t="6714" x="8180388" y="1731963"/>
          <p14:tracePt t="6830" x="8188325" y="1731963"/>
          <p14:tracePt t="6844" x="8197850" y="1731963"/>
          <p14:tracePt t="6865" x="8205788" y="1731963"/>
          <p14:tracePt t="6878" x="8215313" y="1731963"/>
          <p14:tracePt t="6885" x="8232775" y="1731963"/>
          <p14:tracePt t="6900" x="8251825" y="1731963"/>
          <p14:tracePt t="6914" x="8269288" y="1731963"/>
          <p14:tracePt t="6930" x="8296275" y="1731963"/>
          <p14:tracePt t="6947" x="8323263" y="1731963"/>
          <p14:tracePt t="6964" x="8340725" y="1731963"/>
          <p14:tracePt t="6981" x="8367713" y="1731963"/>
          <p14:tracePt t="6997" x="8394700" y="1731963"/>
          <p14:tracePt t="7014" x="8412163" y="1731963"/>
          <p14:tracePt t="7030" x="8447088" y="1731963"/>
          <p14:tracePt t="7047" x="8456613" y="1731963"/>
          <p14:tracePt t="7064" x="8483600" y="1731963"/>
          <p14:tracePt t="7080" x="8501063" y="1731963"/>
          <p14:tracePt t="7097" x="8518525" y="1741488"/>
          <p14:tracePt t="7114" x="8537575" y="1741488"/>
          <p14:tracePt t="7130" x="8545513" y="1751013"/>
          <p14:tracePt t="7147" x="8562975" y="1751013"/>
          <p14:tracePt t="7180" x="8572500" y="1751013"/>
          <p14:tracePt t="7197" x="8582025" y="1751013"/>
          <p14:tracePt t="7214" x="8589963" y="1751013"/>
          <p14:tracePt t="7231" x="8609013" y="1751013"/>
          <p14:tracePt t="7247" x="8626475" y="1758950"/>
          <p14:tracePt t="7264" x="8653463" y="1758950"/>
          <p14:tracePt t="7280" x="8670925" y="1758950"/>
          <p14:tracePt t="7297" x="8715375" y="1768475"/>
          <p14:tracePt t="7314" x="8732838" y="1768475"/>
          <p14:tracePt t="7331" x="8769350" y="1776413"/>
          <p14:tracePt t="7347" x="8796338" y="1776413"/>
          <p14:tracePt t="7364" x="8813800" y="1785938"/>
          <p14:tracePt t="7380" x="8831263" y="1785938"/>
          <p14:tracePt t="7397" x="8848725" y="1785938"/>
          <p14:tracePt t="7414" x="8867775" y="1785938"/>
          <p14:tracePt t="7431" x="8875713" y="1785938"/>
          <p14:tracePt t="7447" x="8885238" y="1785938"/>
          <p14:tracePt t="7464" x="8894763" y="1785938"/>
          <p14:tracePt t="7480" x="8902700" y="1785938"/>
          <p14:tracePt t="7497" x="8912225" y="1785938"/>
          <p14:tracePt t="8133" x="8912225" y="1776413"/>
          <p14:tracePt t="8181" x="8920163" y="1776413"/>
          <p14:tracePt t="8270" x="8920163" y="1768475"/>
          <p14:tracePt t="8284" x="8929688" y="1768475"/>
          <p14:tracePt t="8305" x="8939213" y="1768475"/>
          <p14:tracePt t="8312" x="8947150" y="1768475"/>
          <p14:tracePt t="8325" x="8956675" y="1768475"/>
          <p14:tracePt t="8339" x="8966200" y="1768475"/>
          <p14:tracePt t="8367" x="8966200" y="1758950"/>
          <p14:tracePt t="8373" x="8974138" y="1758950"/>
          <p14:tracePt t="8394" x="8983663" y="1758950"/>
          <p14:tracePt t="8517" x="8983663" y="1751013"/>
          <p14:tracePt t="8551" x="8983663" y="1741488"/>
          <p14:tracePt t="8579" x="8983663" y="1731963"/>
          <p14:tracePt t="8586" x="8974138" y="1731963"/>
          <p14:tracePt t="8613" x="8974138" y="1724025"/>
          <p14:tracePt t="8627" x="8966200" y="1724025"/>
          <p14:tracePt t="8648" x="8966200" y="1714500"/>
          <p14:tracePt t="8682" x="8966200" y="1704975"/>
          <p14:tracePt t="8709" x="8966200" y="1697038"/>
          <p14:tracePt t="8723" x="8956675" y="1697038"/>
          <p14:tracePt t="8744" x="8956675" y="1687513"/>
          <p14:tracePt t="8764" x="8947150" y="1687513"/>
          <p14:tracePt t="8771" x="8947150" y="1670050"/>
          <p14:tracePt t="8781" x="8939213" y="1670050"/>
          <p14:tracePt t="8798" x="8912225" y="1581150"/>
          <p14:tracePt t="8814" x="8894763" y="1482725"/>
          <p14:tracePt t="8831" x="8848725" y="1401763"/>
          <p14:tracePt t="8847" x="8786813" y="1285875"/>
          <p14:tracePt t="8864" x="8724900" y="1214438"/>
          <p14:tracePt t="8880" x="8626475" y="1116013"/>
          <p14:tracePt t="8897" x="8562975" y="1054100"/>
          <p14:tracePt t="8914" x="8447088" y="973138"/>
          <p14:tracePt t="8930" x="8375650" y="928688"/>
          <p14:tracePt t="8947" x="8304213" y="901700"/>
          <p14:tracePt t="8949" x="8269288" y="893763"/>
          <p14:tracePt t="8964" x="8205788" y="874713"/>
          <p14:tracePt t="8980" x="8153400" y="866775"/>
          <p14:tracePt t="8997" x="8081963" y="866775"/>
          <p14:tracePt t="9014" x="7983538" y="847725"/>
          <p14:tracePt t="9031" x="7929563" y="847725"/>
          <p14:tracePt t="9047" x="7875588" y="847725"/>
          <p14:tracePt t="9064" x="7759700" y="847725"/>
          <p14:tracePt t="9080" x="7456488" y="839788"/>
          <p14:tracePt t="9097" x="7286625" y="830263"/>
          <p14:tracePt t="9114" x="6991350" y="822325"/>
          <p14:tracePt t="9131" x="6823075" y="822325"/>
          <p14:tracePt t="9147" x="6724650" y="839788"/>
          <p14:tracePt t="9164" x="6527800" y="874713"/>
          <p14:tracePt t="9181" x="6348413" y="919163"/>
          <p14:tracePt t="9197" x="6126163" y="973138"/>
          <p14:tracePt t="9214" x="6000750" y="1009650"/>
          <p14:tracePt t="9230" x="5786438" y="1098550"/>
          <p14:tracePt t="9247" x="5670550" y="1143000"/>
          <p14:tracePt t="9264" x="5581650" y="1160463"/>
          <p14:tracePt t="9280" x="5500688" y="1187450"/>
          <p14:tracePt t="9297" x="5456238" y="1214438"/>
          <p14:tracePt t="9314" x="5402263" y="1241425"/>
          <p14:tracePt t="9330" x="5367338" y="1250950"/>
          <p14:tracePt t="9347" x="5340350" y="1258888"/>
          <p14:tracePt t="9364" x="5322888" y="1276350"/>
          <p14:tracePt t="9381" x="5313363" y="1285875"/>
          <p14:tracePt t="9397" x="5286375" y="1303338"/>
          <p14:tracePt t="9414" x="5276850" y="1312863"/>
          <p14:tracePt t="9430" x="5251450" y="1339850"/>
          <p14:tracePt t="9447" x="5241925" y="1357313"/>
          <p14:tracePt t="9464" x="5224463" y="1384300"/>
          <p14:tracePt t="9480" x="5205413" y="1411288"/>
          <p14:tracePt t="9497" x="5180013" y="1446213"/>
          <p14:tracePt t="9514" x="5153025" y="1544638"/>
          <p14:tracePt t="9530" x="5133975" y="1598613"/>
          <p14:tracePt t="9547" x="5108575" y="1660525"/>
          <p14:tracePt t="9564" x="5108575" y="1697038"/>
          <p14:tracePt t="9580" x="5089525" y="1731963"/>
          <p14:tracePt t="9597" x="5089525" y="1751013"/>
          <p14:tracePt t="9614" x="5089525" y="1768475"/>
          <p14:tracePt t="9631" x="5089525" y="1803400"/>
          <p14:tracePt t="9647" x="5089525" y="1830388"/>
          <p14:tracePt t="9664" x="5108575" y="1901825"/>
          <p14:tracePt t="9680" x="5126038" y="1938338"/>
          <p14:tracePt t="9697" x="5170488" y="2009775"/>
          <p14:tracePt t="9714" x="5214938" y="2054225"/>
          <p14:tracePt t="9731" x="5286375" y="2108200"/>
          <p14:tracePt t="9747" x="5340350" y="2143125"/>
          <p14:tracePt t="9764" x="5394325" y="2187575"/>
          <p14:tracePt t="9780" x="5473700" y="2241550"/>
          <p14:tracePt t="9797" x="5518150" y="2268538"/>
          <p14:tracePt t="9814" x="5608638" y="2312988"/>
          <p14:tracePt t="9831" x="5661025" y="2339975"/>
          <p14:tracePt t="9847" x="5751513" y="2366963"/>
          <p14:tracePt t="9864" x="5803900" y="2393950"/>
          <p14:tracePt t="9880" x="5857875" y="2401888"/>
          <p14:tracePt t="9897" x="5919788" y="2419350"/>
          <p14:tracePt t="9914" x="5965825" y="2438400"/>
          <p14:tracePt t="9931" x="6062663" y="2455863"/>
          <p14:tracePt t="9947" x="6153150" y="2473325"/>
          <p14:tracePt t="9964" x="6296025" y="2490788"/>
          <p14:tracePt t="9981" x="6384925" y="2490788"/>
          <p14:tracePt t="9998" x="6510338" y="2490788"/>
          <p14:tracePt t="10014" x="6661150" y="2490788"/>
          <p14:tracePt t="10031" x="6858000" y="2490788"/>
          <p14:tracePt t="10047" x="7045325" y="2490788"/>
          <p14:tracePt t="10064" x="7126288" y="2490788"/>
          <p14:tracePt t="10080" x="7375525" y="2490788"/>
          <p14:tracePt t="10097" x="7500938" y="2482850"/>
          <p14:tracePt t="10114" x="7599363" y="2465388"/>
          <p14:tracePt t="10130" x="7751763" y="2446338"/>
          <p14:tracePt t="10147" x="7966075" y="2428875"/>
          <p14:tracePt t="10164" x="8116888" y="2419350"/>
          <p14:tracePt t="10180" x="8170863" y="2419350"/>
          <p14:tracePt t="10197" x="8215313" y="2419350"/>
          <p14:tracePt t="10214" x="8251825" y="2419350"/>
          <p14:tracePt t="10231" x="8323263" y="2419350"/>
          <p14:tracePt t="10247" x="8394700" y="2411413"/>
          <p14:tracePt t="10264" x="8447088" y="2411413"/>
          <p14:tracePt t="10281" x="8491538" y="2401888"/>
          <p14:tracePt t="10297" x="8518525" y="2401888"/>
          <p14:tracePt t="10314" x="8555038" y="2393950"/>
          <p14:tracePt t="10331" x="8572500" y="2384425"/>
          <p14:tracePt t="10347" x="8609013" y="2374900"/>
          <p14:tracePt t="10364" x="8670925" y="2357438"/>
          <p14:tracePt t="10381" x="8732838" y="2330450"/>
          <p14:tracePt t="10397" x="8858250" y="2286000"/>
          <p14:tracePt t="10414" x="8912225" y="2251075"/>
          <p14:tracePt t="10430" x="8974138" y="2214563"/>
          <p14:tracePt t="10447" x="9001125" y="2197100"/>
          <p14:tracePt t="10464" x="9028113" y="2179638"/>
          <p14:tracePt t="10481" x="9037638" y="2160588"/>
          <p14:tracePt t="10497" x="9037638" y="2143125"/>
          <p14:tracePt t="10514" x="9063038" y="2098675"/>
          <p14:tracePt t="10530" x="9109075" y="2009775"/>
          <p14:tracePt t="10547" x="9170988" y="1866900"/>
          <p14:tracePt t="10564" x="9197975" y="1812925"/>
          <p14:tracePt t="10581" x="9205913" y="1776413"/>
          <p14:tracePt t="10597" x="9224963" y="1741488"/>
          <p14:tracePt t="10614" x="9224963" y="1714500"/>
          <p14:tracePt t="10630" x="9224963" y="1670050"/>
          <p14:tracePt t="10647" x="9224963" y="1625600"/>
          <p14:tracePt t="10664" x="9205913" y="1490663"/>
          <p14:tracePt t="10681" x="9170988" y="1374775"/>
          <p14:tracePt t="10697" x="9134475" y="1295400"/>
          <p14:tracePt t="10714" x="9082088" y="1214438"/>
          <p14:tracePt t="10731" x="9018588" y="1152525"/>
          <p14:tracePt t="10747" x="8902700" y="1036638"/>
          <p14:tracePt t="10764" x="8769350" y="938213"/>
          <p14:tracePt t="10780" x="8616950" y="795338"/>
          <p14:tracePt t="10797" x="8545513" y="741363"/>
          <p14:tracePt t="10814" x="8439150" y="679450"/>
          <p14:tracePt t="10831" x="8188325" y="608013"/>
          <p14:tracePt t="10847" x="8045450" y="561975"/>
          <p14:tracePt t="10864" x="7831138" y="536575"/>
          <p14:tracePt t="10880" x="7634288" y="509588"/>
          <p14:tracePt t="10897" x="7446963" y="500063"/>
          <p14:tracePt t="10914" x="7385050" y="490538"/>
          <p14:tracePt t="10930" x="7170738" y="490538"/>
          <p14:tracePt t="10947" x="6946900" y="490538"/>
          <p14:tracePt t="10965" x="6724650" y="527050"/>
          <p14:tracePt t="10981" x="6643688" y="527050"/>
          <p14:tracePt t="10997" x="6562725" y="536575"/>
          <p14:tracePt t="11014" x="6465888" y="554038"/>
          <p14:tracePt t="11030" x="6419850" y="561975"/>
          <p14:tracePt t="11047" x="6375400" y="588963"/>
          <p14:tracePt t="11064" x="6348413" y="588963"/>
          <p14:tracePt t="11081" x="6313488" y="608013"/>
          <p14:tracePt t="11097" x="6251575" y="625475"/>
          <p14:tracePt t="11114" x="6215063" y="642938"/>
          <p14:tracePt t="11130" x="6134100" y="669925"/>
          <p14:tracePt t="11147" x="6072188" y="704850"/>
          <p14:tracePt t="11164" x="5983288" y="750888"/>
          <p14:tracePt t="11180" x="5946775" y="785813"/>
          <p14:tracePt t="11198" x="5902325" y="822325"/>
          <p14:tracePt t="11214" x="5867400" y="857250"/>
          <p14:tracePt t="11231" x="5830888" y="884238"/>
          <p14:tracePt t="11247" x="5715000" y="1000125"/>
          <p14:tracePt t="11264" x="5626100" y="1071563"/>
          <p14:tracePt t="11280" x="5554663" y="1143000"/>
          <p14:tracePt t="11297" x="5527675" y="1169988"/>
          <p14:tracePt t="11314" x="5500688" y="1196975"/>
          <p14:tracePt t="11330" x="5491163" y="1204913"/>
          <p14:tracePt t="11347" x="5483225" y="1214438"/>
          <p14:tracePt t="11364" x="5473700" y="1241425"/>
          <p14:tracePt t="11381" x="5465763" y="1258888"/>
          <p14:tracePt t="11397" x="5446713" y="1268413"/>
          <p14:tracePt t="11414" x="5438775" y="1303338"/>
          <p14:tracePt t="11431" x="5411788" y="1357313"/>
          <p14:tracePt t="11447" x="5402263" y="1401763"/>
          <p14:tracePt t="11464" x="5375275" y="1455738"/>
          <p14:tracePt t="11467" x="5375275" y="1490663"/>
          <p14:tracePt t="11481" x="5348288" y="1562100"/>
          <p14:tracePt t="11497" x="5340350" y="1625600"/>
          <p14:tracePt t="11514" x="5330825" y="1714500"/>
          <p14:tracePt t="11531" x="5330825" y="1768475"/>
          <p14:tracePt t="11547" x="5330825" y="1803400"/>
          <p14:tracePt t="11564" x="5330825" y="1866900"/>
          <p14:tracePt t="11580" x="5340350" y="1919288"/>
          <p14:tracePt t="11597" x="5367338" y="2044700"/>
          <p14:tracePt t="11614" x="5394325" y="2152650"/>
          <p14:tracePt t="11630" x="5438775" y="2268538"/>
          <p14:tracePt t="11647" x="5456238" y="2312988"/>
          <p14:tracePt t="11664" x="5473700" y="2330450"/>
          <p14:tracePt t="11680" x="5510213" y="2366963"/>
          <p14:tracePt t="11697" x="5545138" y="2393950"/>
          <p14:tracePt t="11714" x="5608638" y="2419350"/>
          <p14:tracePt t="11731" x="5643563" y="2446338"/>
          <p14:tracePt t="11747" x="5688013" y="2465388"/>
          <p14:tracePt t="11764" x="5705475" y="2465388"/>
          <p14:tracePt t="11780" x="5732463" y="2482850"/>
          <p14:tracePt t="11797" x="5786438" y="2500313"/>
          <p14:tracePt t="11814" x="5830888" y="2509838"/>
          <p14:tracePt t="11830" x="5911850" y="2527300"/>
          <p14:tracePt t="11847" x="5973763" y="2536825"/>
          <p14:tracePt t="11864" x="6062663" y="2544763"/>
          <p14:tracePt t="11881" x="6108700" y="2544763"/>
          <p14:tracePt t="11897" x="6153150" y="2554288"/>
          <p14:tracePt t="11914" x="6251575" y="2554288"/>
          <p14:tracePt t="11931" x="6367463" y="2554288"/>
          <p14:tracePt t="11947" x="6527800" y="2544763"/>
          <p14:tracePt t="11964" x="6626225" y="2536825"/>
          <p14:tracePt t="11966" x="6661150" y="2527300"/>
          <p14:tracePt t="11980" x="6777038" y="2509838"/>
          <p14:tracePt t="11997" x="7010400" y="2482850"/>
          <p14:tracePt t="12014" x="7205663" y="2438400"/>
          <p14:tracePt t="12031" x="7331075" y="2401888"/>
          <p14:tracePt t="12047" x="7402513" y="2374900"/>
          <p14:tracePt t="12064" x="7688263" y="2330450"/>
          <p14:tracePt t="12080" x="7848600" y="2303463"/>
          <p14:tracePt t="12097" x="8027988" y="2276475"/>
          <p14:tracePt t="12114" x="8126413" y="2259013"/>
          <p14:tracePt t="12131" x="8224838" y="2241550"/>
          <p14:tracePt t="12147" x="8331200" y="2224088"/>
          <p14:tracePt t="12164" x="8358188" y="2224088"/>
          <p14:tracePt t="12180" x="8412163" y="2224088"/>
          <p14:tracePt t="12197" x="8439150" y="2214563"/>
          <p14:tracePt t="12214" x="8483600" y="2205038"/>
          <p14:tracePt t="12231" x="8528050" y="2205038"/>
          <p14:tracePt t="12247" x="8599488" y="2187575"/>
          <p14:tracePt t="12264" x="8643938" y="2187575"/>
          <p14:tracePt t="12281" x="8688388" y="2179638"/>
          <p14:tracePt t="12297" x="8751888" y="2170113"/>
          <p14:tracePt t="12314" x="8786813" y="2160588"/>
          <p14:tracePt t="12330" x="8831263" y="2152650"/>
          <p14:tracePt t="12347" x="8858250" y="2143125"/>
          <p14:tracePt t="12364" x="8894763" y="2133600"/>
          <p14:tracePt t="12380" x="8947150" y="2108200"/>
          <p14:tracePt t="12398" x="8991600" y="2081213"/>
          <p14:tracePt t="12414" x="9045575" y="2044700"/>
          <p14:tracePt t="12430" x="9117013" y="2000250"/>
          <p14:tracePt t="12447" x="9197975" y="1955800"/>
          <p14:tracePt t="12464" x="9224963" y="1928813"/>
          <p14:tracePt t="12466" x="9242425" y="1919288"/>
          <p14:tracePt t="12480" x="9269413" y="1893888"/>
          <p14:tracePt t="12497" x="9286875" y="1874838"/>
          <p14:tracePt t="12514" x="9313863" y="1847850"/>
          <p14:tracePt t="12530" x="9313863" y="1822450"/>
          <p14:tracePt t="12547" x="9323388" y="1803400"/>
          <p14:tracePt t="12564" x="9340850" y="1704975"/>
          <p14:tracePt t="12581" x="9358313" y="1589088"/>
          <p14:tracePt t="12597" x="9367838" y="1500188"/>
          <p14:tracePt t="12614" x="9367838" y="1465263"/>
          <p14:tracePt t="12631" x="9367838" y="1428750"/>
          <p14:tracePt t="12647" x="9367838" y="1401763"/>
          <p14:tracePt t="12664" x="9358313" y="1374775"/>
          <p14:tracePt t="12681" x="9323388" y="1295400"/>
          <p14:tracePt t="12697" x="9269413" y="1214438"/>
          <p14:tracePt t="12714" x="9045575" y="1036638"/>
          <p14:tracePt t="12730" x="8875713" y="955675"/>
          <p14:tracePt t="12747" x="8732838" y="893763"/>
          <p14:tracePt t="12764" x="8466138" y="839788"/>
          <p14:tracePt t="12780" x="8313738" y="830263"/>
          <p14:tracePt t="12797" x="8224838" y="812800"/>
          <p14:tracePt t="12814" x="8170863" y="812800"/>
          <p14:tracePt t="12830" x="7966075" y="803275"/>
          <p14:tracePt t="12847" x="7813675" y="795338"/>
          <p14:tracePt t="12865" x="7670800" y="795338"/>
          <p14:tracePt t="12880" x="7572375" y="795338"/>
          <p14:tracePt t="12897" x="7473950" y="795338"/>
          <p14:tracePt t="12914" x="7331075" y="803275"/>
          <p14:tracePt t="12930" x="7242175" y="803275"/>
          <p14:tracePt t="12947" x="7161213" y="822325"/>
          <p14:tracePt t="12964" x="7062788" y="830263"/>
          <p14:tracePt t="12980" x="6848475" y="857250"/>
          <p14:tracePt t="12997" x="6562725" y="893763"/>
          <p14:tracePt t="13014" x="6419850" y="928688"/>
          <p14:tracePt t="13030" x="6153150" y="982663"/>
          <p14:tracePt t="13047" x="6054725" y="1000125"/>
          <p14:tracePt t="13064" x="5946775" y="1017588"/>
          <p14:tracePt t="13080" x="5884863" y="1044575"/>
          <p14:tracePt t="13097" x="5795963" y="1062038"/>
          <p14:tracePt t="13114" x="5634038" y="1116013"/>
          <p14:tracePt t="13130" x="5562600" y="1160463"/>
          <p14:tracePt t="13147" x="5473700" y="1214438"/>
          <p14:tracePt t="13164" x="5438775" y="1250950"/>
          <p14:tracePt t="13180" x="5394325" y="1285875"/>
          <p14:tracePt t="13197" x="5367338" y="1312863"/>
          <p14:tracePt t="13214" x="5330825" y="1330325"/>
          <p14:tracePt t="13230" x="5303838" y="1347788"/>
          <p14:tracePt t="13247" x="5286375" y="1366838"/>
          <p14:tracePt t="13264" x="5268913" y="1384300"/>
          <p14:tracePt t="13280" x="5259388" y="1384300"/>
          <p14:tracePt t="13297" x="5251450" y="1393825"/>
          <p14:tracePt t="13314" x="5241925" y="1401763"/>
          <p14:tracePt t="13330" x="5241925" y="1419225"/>
          <p14:tracePt t="13347" x="5232400" y="1428750"/>
          <p14:tracePt t="13364" x="5232400" y="1455738"/>
          <p14:tracePt t="13381" x="5224463" y="1490663"/>
          <p14:tracePt t="13397" x="5214938" y="1527175"/>
          <p14:tracePt t="13414" x="5205413" y="1581150"/>
          <p14:tracePt t="13430" x="5205413" y="1625600"/>
          <p14:tracePt t="13447" x="5205413" y="1679575"/>
          <p14:tracePt t="13464" x="5205413" y="1714500"/>
          <p14:tracePt t="13481" x="5224463" y="1776413"/>
          <p14:tracePt t="13497" x="5224463" y="1812925"/>
          <p14:tracePt t="13514" x="5241925" y="1857375"/>
          <p14:tracePt t="13530" x="5259388" y="1911350"/>
          <p14:tracePt t="13547" x="5268913" y="1946275"/>
          <p14:tracePt t="13564" x="5286375" y="1990725"/>
          <p14:tracePt t="13581" x="5295900" y="2009775"/>
          <p14:tracePt t="13598" x="5313363" y="2044700"/>
          <p14:tracePt t="13614" x="5322888" y="2062163"/>
          <p14:tracePt t="13630" x="5340350" y="2071688"/>
          <p14:tracePt t="13647" x="5348288" y="2089150"/>
          <p14:tracePt t="13664" x="5348288" y="2098675"/>
          <p14:tracePt t="13680" x="5357813" y="2108200"/>
          <p14:tracePt t="13697" x="5367338" y="2116138"/>
          <p14:tracePt t="13714" x="5384800" y="2125663"/>
          <p14:tracePt t="13730" x="5394325" y="2133600"/>
          <p14:tracePt t="13747" x="5402263" y="2133600"/>
          <p14:tracePt t="13764" x="5411788" y="2143125"/>
          <p14:tracePt t="13781" x="5419725" y="2143125"/>
          <p14:tracePt t="13797" x="5429250" y="2152650"/>
          <p14:tracePt t="13814" x="5456238" y="2160588"/>
          <p14:tracePt t="13831" x="5465763" y="2160588"/>
          <p14:tracePt t="13847" x="5483225" y="2170113"/>
          <p14:tracePt t="13864" x="5500688" y="2170113"/>
          <p14:tracePt t="13881" x="5518150" y="2179638"/>
          <p14:tracePt t="13897" x="5537200" y="2187575"/>
          <p14:tracePt t="13914" x="5562600" y="2197100"/>
          <p14:tracePt t="13931" x="5581650" y="2197100"/>
          <p14:tracePt t="13948" x="5599113" y="2197100"/>
          <p14:tracePt t="13964" x="5634038" y="2214563"/>
          <p14:tracePt t="13980" x="5661025" y="2214563"/>
          <p14:tracePt t="13997" x="5688013" y="2224088"/>
          <p14:tracePt t="14014" x="5705475" y="2224088"/>
          <p14:tracePt t="14030" x="5732463" y="2224088"/>
          <p14:tracePt t="14047" x="5751513" y="2224088"/>
          <p14:tracePt t="14064" x="5759450" y="2224088"/>
          <p14:tracePt t="14081" x="5795963" y="2232025"/>
          <p14:tracePt t="14097" x="5822950" y="2232025"/>
          <p14:tracePt t="14114" x="5857875" y="2241550"/>
          <p14:tracePt t="14131" x="5894388" y="2241550"/>
          <p14:tracePt t="14147" x="5956300" y="2241550"/>
          <p14:tracePt t="14164" x="5991225" y="2241550"/>
          <p14:tracePt t="14181" x="6027738" y="2241550"/>
          <p14:tracePt t="14197" x="6062663" y="2251075"/>
          <p14:tracePt t="14214" x="6089650" y="2251075"/>
          <p14:tracePt t="14230" x="6134100" y="2259013"/>
          <p14:tracePt t="14247" x="6180138" y="2268538"/>
          <p14:tracePt t="14264" x="6251575" y="2276475"/>
          <p14:tracePt t="14280" x="6303963" y="2276475"/>
          <p14:tracePt t="14297" x="6348413" y="2276475"/>
          <p14:tracePt t="14314" x="6394450" y="2286000"/>
          <p14:tracePt t="14331" x="6429375" y="2295525"/>
          <p14:tracePt t="14347" x="6456363" y="2295525"/>
          <p14:tracePt t="14364" x="6473825" y="2295525"/>
          <p14:tracePt t="14381" x="6500813" y="2295525"/>
          <p14:tracePt t="14397" x="6527800" y="2303463"/>
          <p14:tracePt t="14414" x="6562725" y="2312988"/>
          <p14:tracePt t="14430" x="6581775" y="2312988"/>
          <p14:tracePt t="14447" x="6599238" y="2312988"/>
          <p14:tracePt t="14464" x="6643688" y="2322513"/>
          <p14:tracePt t="14481" x="6680200" y="2330450"/>
          <p14:tracePt t="14497" x="6724650" y="2330450"/>
          <p14:tracePt t="14514" x="6751638" y="2330450"/>
          <p14:tracePt t="14531" x="6769100" y="2330450"/>
          <p14:tracePt t="14547" x="6796088" y="2330450"/>
          <p14:tracePt t="14564" x="6804025" y="2330450"/>
          <p14:tracePt t="14580" x="6823075" y="2330450"/>
          <p14:tracePt t="14597" x="6831013" y="2330450"/>
          <p14:tracePt t="14614" x="6831013" y="2339975"/>
          <p14:tracePt t="14630" x="6840538" y="2339975"/>
          <p14:tracePt t="14654" x="6848475" y="2339975"/>
          <p14:tracePt t="16224" x="6858000" y="2339975"/>
          <p14:tracePt t="17507" x="6867525" y="2339975"/>
          <p14:tracePt t="17534" x="6867525" y="2330450"/>
          <p14:tracePt t="17555" x="6875463" y="2330450"/>
          <p14:tracePt t="17589" x="6884988" y="2330450"/>
          <p14:tracePt t="17596" x="6894513" y="2330450"/>
          <p14:tracePt t="17610" x="6902450" y="2330450"/>
          <p14:tracePt t="17617" x="6902450" y="2322513"/>
          <p14:tracePt t="17630" x="6911975" y="2312988"/>
          <p14:tracePt t="17647" x="6919913" y="2312988"/>
          <p14:tracePt t="17664" x="6929438" y="2312988"/>
          <p14:tracePt t="17680" x="6938963" y="2312988"/>
          <p14:tracePt t="17697" x="6946900" y="2303463"/>
          <p14:tracePt t="17714" x="6965950" y="2303463"/>
          <p14:tracePt t="17731" x="6991350" y="2303463"/>
          <p14:tracePt t="17747" x="7045325" y="2295525"/>
          <p14:tracePt t="17764" x="7089775" y="2286000"/>
          <p14:tracePt t="17781" x="7126288" y="2286000"/>
          <p14:tracePt t="17797" x="7161213" y="2276475"/>
          <p14:tracePt t="17814" x="7188200" y="2259013"/>
          <p14:tracePt t="17831" x="7242175" y="2251075"/>
          <p14:tracePt t="17847" x="7304088" y="2232025"/>
          <p14:tracePt t="17864" x="7537450" y="2205038"/>
          <p14:tracePt t="17880" x="7715250" y="2187575"/>
          <p14:tracePt t="17897" x="7804150" y="2179638"/>
          <p14:tracePt t="17914" x="7885113" y="2179638"/>
          <p14:tracePt t="17931" x="7947025" y="2179638"/>
          <p14:tracePt t="17947" x="8037513" y="2179638"/>
          <p14:tracePt t="17964" x="8099425" y="2179638"/>
          <p14:tracePt t="17966" x="8116888" y="2179638"/>
          <p14:tracePt t="17981" x="8153400" y="2179638"/>
          <p14:tracePt t="17997" x="8170863" y="2179638"/>
          <p14:tracePt t="18014" x="8197850" y="2179638"/>
          <p14:tracePt t="18031" x="8215313" y="2179638"/>
          <p14:tracePt t="18047" x="8232775" y="2179638"/>
          <p14:tracePt t="18064" x="8251825" y="2179638"/>
          <p14:tracePt t="18081" x="8259763" y="2179638"/>
          <p14:tracePt t="18097" x="8277225" y="2179638"/>
          <p14:tracePt t="18114" x="8286750" y="2179638"/>
          <p14:tracePt t="18130" x="8296275" y="2179638"/>
          <p14:tracePt t="18164" x="8304213" y="2179638"/>
          <p14:tracePt t="18181" x="8323263" y="2179638"/>
          <p14:tracePt t="18197" x="8331200" y="2179638"/>
          <p14:tracePt t="18214" x="8340725" y="2179638"/>
          <p14:tracePt t="18230" x="8358188" y="2179638"/>
          <p14:tracePt t="18247" x="8385175" y="2179638"/>
          <p14:tracePt t="18264" x="8429625" y="2179638"/>
          <p14:tracePt t="18281" x="8491538" y="2179638"/>
          <p14:tracePt t="18297" x="8518525" y="2179638"/>
          <p14:tracePt t="18314" x="8537575" y="2179638"/>
          <p14:tracePt t="18330" x="8562975" y="2179638"/>
          <p14:tracePt t="18347" x="8582025" y="2179638"/>
          <p14:tracePt t="18364" x="8599488" y="2179638"/>
          <p14:tracePt t="18380" x="8609013" y="2179638"/>
          <p14:tracePt t="18397" x="8616950" y="2179638"/>
          <p14:tracePt t="18414" x="8626475" y="2170113"/>
          <p14:tracePt t="25897" x="7537450" y="2187575"/>
          <p14:tracePt t="25902" x="4286250" y="2259013"/>
          <p14:tracePt t="25914" x="2081213" y="2276475"/>
          <p14:tracePt t="25968" x="1982788" y="2295525"/>
          <p14:tracePt t="25974" x="1893888" y="2312988"/>
          <p14:tracePt t="25982" x="1847850" y="2330450"/>
          <p14:tracePt t="25997" x="1785938" y="2357438"/>
          <p14:tracePt t="26014" x="1741488" y="2366963"/>
          <p14:tracePt t="26030" x="1616075" y="2411413"/>
          <p14:tracePt t="26047" x="1482725" y="2455863"/>
          <p14:tracePt t="26064" x="1330325" y="2509838"/>
          <p14:tracePt t="26080" x="1258888" y="2536825"/>
          <p14:tracePt t="26097" x="1116013" y="2598738"/>
          <p14:tracePt t="26114" x="965200" y="2652713"/>
          <p14:tracePt t="26130" x="839788" y="2705100"/>
          <p14:tracePt t="26147" x="741363" y="2768600"/>
          <p14:tracePt t="26164" x="714375" y="2795588"/>
          <p14:tracePt t="26180" x="687388" y="2813050"/>
          <p14:tracePt t="26197" x="679450" y="2822575"/>
          <p14:tracePt t="26214" x="679450" y="2830513"/>
          <p14:tracePt t="26231" x="679450" y="2840038"/>
          <p14:tracePt t="26247" x="679450" y="2847975"/>
          <p14:tracePt t="26264" x="731838" y="2911475"/>
          <p14:tracePt t="26281" x="901700" y="3000375"/>
          <p14:tracePt t="26297" x="1204913" y="3116263"/>
          <p14:tracePt t="26314" x="1393825" y="3133725"/>
          <p14:tracePt t="26331" x="1589088" y="3133725"/>
          <p14:tracePt t="26347" x="1776413" y="3116263"/>
          <p14:tracePt t="26364" x="1893888" y="3098800"/>
          <p14:tracePt t="26381" x="2179638" y="3044825"/>
          <p14:tracePt t="26397" x="2339975" y="3027363"/>
          <p14:tracePt t="26414" x="2419350" y="3027363"/>
          <p14:tracePt t="26430" x="2455863" y="3017838"/>
          <p14:tracePt t="26447" x="2509838" y="3017838"/>
          <p14:tracePt t="26464" x="2660650" y="3017838"/>
          <p14:tracePt t="26481" x="2776538" y="3027363"/>
          <p14:tracePt t="26497" x="2874963" y="3044825"/>
          <p14:tracePt t="26514" x="2911475" y="3054350"/>
          <p14:tracePt t="26530" x="2946400" y="3062288"/>
          <p14:tracePt t="26547" x="2973388" y="3062288"/>
          <p14:tracePt t="26564" x="2982913" y="3071813"/>
          <p14:tracePt t="26581" x="3017838" y="3071813"/>
          <p14:tracePt t="26597" x="3071813" y="3089275"/>
          <p14:tracePt t="26614" x="3197225" y="3125788"/>
          <p14:tracePt t="26631" x="3259138" y="3143250"/>
          <p14:tracePt t="26647" x="3322638" y="3160713"/>
          <p14:tracePt t="26664" x="3357563" y="3179763"/>
          <p14:tracePt t="26681" x="3411538" y="3187700"/>
          <p14:tracePt t="26697" x="3517900" y="3224213"/>
          <p14:tracePt t="26714" x="3581400" y="3232150"/>
          <p14:tracePt t="26730" x="3633788" y="3251200"/>
          <p14:tracePt t="26747" x="3652838" y="3259138"/>
          <p14:tracePt t="26764" x="3670300" y="3259138"/>
          <p14:tracePt t="27106" x="3687763" y="3259138"/>
          <p14:tracePt t="27114" x="3714750" y="3259138"/>
          <p14:tracePt t="27121" x="3741738" y="3259138"/>
          <p14:tracePt t="27131" x="3759200" y="3259138"/>
          <p14:tracePt t="27147" x="3803650" y="3268663"/>
          <p14:tracePt t="27164" x="3840163" y="3268663"/>
          <p14:tracePt t="27181" x="3894138" y="3276600"/>
          <p14:tracePt t="27197" x="3938588" y="3276600"/>
          <p14:tracePt t="27214" x="3983038" y="3286125"/>
          <p14:tracePt t="27230" x="4027488" y="3286125"/>
          <p14:tracePt t="27247" x="4054475" y="3286125"/>
          <p14:tracePt t="27264" x="4089400" y="3295650"/>
          <p14:tracePt t="27280" x="4098925" y="3295650"/>
          <p14:tracePt t="27297" x="4133850" y="3303588"/>
          <p14:tracePt t="27314" x="4152900" y="3303588"/>
          <p14:tracePt t="27330" x="4170363" y="3303588"/>
          <p14:tracePt t="27347" x="4187825" y="3303588"/>
          <p14:tracePt t="27364" x="4205288" y="3313113"/>
          <p14:tracePt t="27380" x="4241800" y="3322638"/>
          <p14:tracePt t="27397" x="4276725" y="3322638"/>
          <p14:tracePt t="27414" x="4348163" y="3340100"/>
          <p14:tracePt t="27430" x="4394200" y="3348038"/>
          <p14:tracePt t="27447" x="4429125" y="3348038"/>
          <p14:tracePt t="27464" x="4473575" y="3348038"/>
          <p14:tracePt t="27480" x="4500563" y="3348038"/>
          <p14:tracePt t="27497" x="4537075" y="3348038"/>
          <p14:tracePt t="27514" x="4554538" y="3348038"/>
          <p14:tracePt t="27531" x="4581525" y="3357563"/>
          <p14:tracePt t="27547" x="4598988" y="3357563"/>
          <p14:tracePt t="27564" x="4616450" y="3357563"/>
          <p14:tracePt t="27580" x="4633913" y="3357563"/>
          <p14:tracePt t="27597" x="4643438" y="3367088"/>
          <p14:tracePt t="27614" x="4670425" y="3367088"/>
          <p14:tracePt t="27630" x="4679950" y="3367088"/>
          <p14:tracePt t="27647" x="4697413" y="3367088"/>
          <p14:tracePt t="27664" x="4714875" y="3367088"/>
          <p14:tracePt t="27681" x="4732338" y="3375025"/>
          <p14:tracePt t="27697" x="4751388" y="3375025"/>
          <p14:tracePt t="27714" x="4759325" y="3375025"/>
          <p14:tracePt t="27730" x="4776788" y="3375025"/>
          <p14:tracePt t="27765" x="4786313" y="3375025"/>
          <p14:tracePt t="27780" x="4795838" y="3375025"/>
          <p14:tracePt t="27847" x="4795838" y="3384550"/>
          <p14:tracePt t="27936" x="4795838" y="3394075"/>
          <p14:tracePt t="27950" x="4786313" y="3394075"/>
          <p14:tracePt t="28018" x="4776788" y="3394075"/>
          <p14:tracePt t="28045" x="4768850" y="3394075"/>
          <p14:tracePt t="28080" x="4759325" y="3394075"/>
          <p14:tracePt t="28087" x="4751388" y="3394075"/>
          <p14:tracePt t="28101" x="4741863" y="3394075"/>
          <p14:tracePt t="28114" x="4732338" y="3394075"/>
          <p14:tracePt t="28130" x="4724400" y="3394075"/>
          <p14:tracePt t="28147" x="4714875" y="3394075"/>
          <p14:tracePt t="28164" x="4697413" y="3394075"/>
          <p14:tracePt t="28180" x="4687888" y="3394075"/>
          <p14:tracePt t="28197" x="4670425" y="3394075"/>
          <p14:tracePt t="28214" x="4652963" y="3394075"/>
          <p14:tracePt t="28231" x="4581525" y="3402013"/>
          <p14:tracePt t="28247" x="4438650" y="3419475"/>
          <p14:tracePt t="28264" x="4179888" y="3438525"/>
          <p14:tracePt t="28280" x="4071938" y="3455988"/>
          <p14:tracePt t="28297" x="3902075" y="3482975"/>
          <p14:tracePt t="28314" x="3625850" y="3527425"/>
          <p14:tracePt t="28330" x="3527425" y="3554413"/>
          <p14:tracePt t="28347" x="3446463" y="3581400"/>
          <p14:tracePt t="28364" x="3286125" y="3616325"/>
          <p14:tracePt t="28381" x="3143250" y="3660775"/>
          <p14:tracePt t="28397" x="3081338" y="3687763"/>
          <p14:tracePt t="28414" x="3044825" y="3697288"/>
          <p14:tracePt t="28430" x="3000375" y="3724275"/>
          <p14:tracePt t="28447" x="2990850" y="3732213"/>
          <p14:tracePt t="28464" x="2973388" y="3741738"/>
          <p14:tracePt t="28480" x="2965450" y="3741738"/>
          <p14:tracePt t="28497" x="2955925" y="3751263"/>
          <p14:tracePt t="28514" x="2955925" y="3759200"/>
          <p14:tracePt t="28530" x="2946400" y="3768725"/>
          <p14:tracePt t="28547" x="2938463" y="3776663"/>
          <p14:tracePt t="28564" x="2928938" y="3795713"/>
          <p14:tracePt t="28580" x="2919413" y="3813175"/>
          <p14:tracePt t="28597" x="2901950" y="3840163"/>
          <p14:tracePt t="28614" x="2874963" y="3857625"/>
          <p14:tracePt t="28631" x="2857500" y="3902075"/>
          <p14:tracePt t="28647" x="2847975" y="3919538"/>
          <p14:tracePt t="28664" x="2840038" y="3946525"/>
          <p14:tracePt t="28680" x="2840038" y="3956050"/>
          <p14:tracePt t="28714" x="2840038" y="3965575"/>
          <p14:tracePt t="28730" x="2847975" y="3973513"/>
          <p14:tracePt t="28747" x="2857500" y="3973513"/>
          <p14:tracePt t="28764" x="2867025" y="3983038"/>
          <p14:tracePt t="28780" x="2884488" y="3983038"/>
          <p14:tracePt t="28797" x="2894013" y="3983038"/>
          <p14:tracePt t="28814" x="2901950" y="3983038"/>
          <p14:tracePt t="28831" x="2911475" y="3983038"/>
          <p14:tracePt t="28847" x="2911475" y="3973513"/>
          <p14:tracePt t="28864" x="2919413" y="3965575"/>
          <p14:tracePt t="28897" x="2938463" y="3965575"/>
          <p14:tracePt t="28931" x="2946400" y="3965575"/>
          <p14:tracePt t="28957" x="2955925" y="3965575"/>
          <p14:tracePt t="28992" x="2965450" y="3965575"/>
          <p14:tracePt t="29012" x="2973388" y="3965575"/>
          <p14:tracePt t="29053" x="2982913" y="3965575"/>
          <p14:tracePt t="29082" x="2990850" y="3965575"/>
          <p14:tracePt t="29108" x="3000375" y="3965575"/>
          <p14:tracePt t="29115" x="3009900" y="3965575"/>
          <p14:tracePt t="29129" x="3017838" y="3965575"/>
          <p14:tracePt t="29136" x="3036888" y="3965575"/>
          <p14:tracePt t="29147" x="3044825" y="3965575"/>
          <p14:tracePt t="29164" x="3089275" y="3965575"/>
          <p14:tracePt t="29180" x="3108325" y="3956050"/>
          <p14:tracePt t="29197" x="3133725" y="3956050"/>
          <p14:tracePt t="29214" x="3152775" y="3956050"/>
          <p14:tracePt t="29231" x="3179763" y="3946525"/>
          <p14:tracePt t="29247" x="3205163" y="3946525"/>
          <p14:tracePt t="29264" x="3224213" y="3938588"/>
          <p14:tracePt t="29280" x="3251200" y="3938588"/>
          <p14:tracePt t="29297" x="3268663" y="3929063"/>
          <p14:tracePt t="29314" x="3276600" y="3929063"/>
          <p14:tracePt t="29331" x="3286125" y="3919538"/>
          <p14:tracePt t="29348" x="3303588" y="3911600"/>
          <p14:tracePt t="29383" x="3313113" y="3911600"/>
          <p14:tracePt t="29410" x="3322638" y="3911600"/>
          <p14:tracePt t="29451" x="3322638" y="3902075"/>
          <p14:tracePt t="29705" x="3330575" y="3902075"/>
          <p14:tracePt t="29711" x="3340100" y="3902075"/>
          <p14:tracePt t="29719" x="3348038" y="3902075"/>
          <p14:tracePt t="29733" x="3357563" y="3894138"/>
          <p14:tracePt t="29747" x="3367088" y="3894138"/>
          <p14:tracePt t="29764" x="3375025" y="3894138"/>
          <p14:tracePt t="29781" x="3384550" y="3894138"/>
          <p14:tracePt t="29801" x="3394075" y="3894138"/>
          <p14:tracePt t="29815" x="3402013" y="3894138"/>
          <p14:tracePt t="29849" x="3411538" y="3894138"/>
          <p14:tracePt t="29883" x="3419475" y="3894138"/>
          <p14:tracePt t="29904" x="3429000" y="3894138"/>
          <p14:tracePt t="29911" x="3438525" y="3894138"/>
          <p14:tracePt t="29924" x="3446463" y="3894138"/>
          <p14:tracePt t="29938" x="3455988" y="3894138"/>
          <p14:tracePt t="29947" x="3465513" y="3894138"/>
          <p14:tracePt t="29964" x="3473450" y="3894138"/>
          <p14:tracePt t="29981" x="3490913" y="3894138"/>
          <p14:tracePt t="30014" x="3500438" y="3894138"/>
          <p14:tracePt t="30031" x="3509963" y="3894138"/>
          <p14:tracePt t="30054" x="3517900" y="3894138"/>
          <p14:tracePt t="30083" x="3527425" y="3894138"/>
          <p14:tracePt t="30102" x="3536950" y="3894138"/>
          <p14:tracePt t="30110" x="3544888" y="3894138"/>
          <p14:tracePt t="30130" x="3554413" y="3894138"/>
          <p14:tracePt t="30144" x="3562350" y="3894138"/>
          <p14:tracePt t="30158" x="3571875" y="3894138"/>
          <p14:tracePt t="30164" x="3581400" y="3894138"/>
          <p14:tracePt t="30185" x="3589338" y="3894138"/>
          <p14:tracePt t="30199" x="3598863" y="3894138"/>
          <p14:tracePt t="30214" x="3608388" y="3894138"/>
          <p14:tracePt t="30231" x="3616325" y="3894138"/>
          <p14:tracePt t="30247" x="3625850" y="3894138"/>
          <p14:tracePt t="30264" x="3633788" y="3894138"/>
          <p14:tracePt t="30281" x="3643313" y="3894138"/>
          <p14:tracePt t="30297" x="3652838" y="3894138"/>
          <p14:tracePt t="30314" x="3660775" y="3894138"/>
          <p14:tracePt t="30330" x="3670300" y="3894138"/>
          <p14:tracePt t="30363" x="3679825" y="3894138"/>
          <p14:tracePt t="30480" x="3687763" y="3894138"/>
          <p14:tracePt t="30493" x="3697288" y="3894138"/>
          <p14:tracePt t="30501" x="3705225" y="3894138"/>
          <p14:tracePt t="30514" x="3714750" y="3894138"/>
          <p14:tracePt t="30530" x="3732213" y="3894138"/>
          <p14:tracePt t="30547" x="3751263" y="3894138"/>
          <p14:tracePt t="30564" x="3786188" y="3911600"/>
          <p14:tracePt t="30580" x="3795713" y="3911600"/>
          <p14:tracePt t="30597" x="3813175" y="3919538"/>
          <p14:tracePt t="30614" x="3822700" y="3919538"/>
          <p14:tracePt t="30630" x="3830638" y="3919538"/>
          <p14:tracePt t="30647" x="3840163" y="3919538"/>
          <p14:tracePt t="30664" x="3848100" y="3929063"/>
          <p14:tracePt t="30697" x="3857625" y="3929063"/>
          <p14:tracePt t="31055" x="3867150" y="3929063"/>
          <p14:tracePt t="31069" x="3875088" y="3929063"/>
          <p14:tracePt t="31076" x="3884613" y="3929063"/>
          <p14:tracePt t="31103" x="3894138" y="3929063"/>
          <p14:tracePt t="31124" x="3902075" y="3929063"/>
          <p14:tracePt t="31145" x="3911600" y="3938588"/>
          <p14:tracePt t="31152" x="3919538" y="3938588"/>
          <p14:tracePt t="31166" x="3929063" y="3938588"/>
          <p14:tracePt t="31179" x="3938588" y="3938588"/>
          <p14:tracePt t="31200" x="3946525" y="3938588"/>
          <p14:tracePt t="31206" x="3956050" y="3938588"/>
          <p14:tracePt t="31220" x="3965575" y="3938588"/>
          <p14:tracePt t="31230" x="3973513" y="3938588"/>
          <p14:tracePt t="31247" x="3990975" y="3938588"/>
          <p14:tracePt t="31264" x="4027488" y="3938588"/>
          <p14:tracePt t="31280" x="4044950" y="3938588"/>
          <p14:tracePt t="31297" x="4071938" y="3938588"/>
          <p14:tracePt t="31314" x="4081463" y="3938588"/>
          <p14:tracePt t="31331" x="4098925" y="3938588"/>
          <p14:tracePt t="31364" x="4108450" y="3938588"/>
          <p14:tracePt t="31968" x="4125913" y="3938588"/>
          <p14:tracePt t="31974" x="4152900" y="3929063"/>
          <p14:tracePt t="31982" x="4179888" y="3919538"/>
          <p14:tracePt t="31997" x="4197350" y="3919538"/>
          <p14:tracePt t="32014" x="4214813" y="3911600"/>
          <p14:tracePt t="32030" x="4251325" y="3902075"/>
          <p14:tracePt t="32047" x="4286250" y="3894138"/>
          <p14:tracePt t="32064" x="4438650" y="3867150"/>
          <p14:tracePt t="32081" x="4500563" y="3857625"/>
          <p14:tracePt t="32097" x="4545013" y="3857625"/>
          <p14:tracePt t="32114" x="4562475" y="3857625"/>
          <p14:tracePt t="32131" x="4572000" y="3857625"/>
          <p14:tracePt t="32147" x="4589463" y="3857625"/>
          <p14:tracePt t="32164" x="4598988" y="3857625"/>
          <p14:tracePt t="32180" x="4608513" y="3848100"/>
          <p14:tracePt t="32197" x="4625975" y="3848100"/>
          <p14:tracePt t="32231" x="4633913" y="3848100"/>
          <p14:tracePt t="32276" x="4643438" y="3848100"/>
          <p14:tracePt t="32303" x="4652963" y="3848100"/>
          <p14:tracePt t="32318" x="4660900" y="3848100"/>
          <p14:tracePt t="32351" x="4670425" y="3848100"/>
          <p14:tracePt t="32510" x="4670425" y="3857625"/>
          <p14:tracePt t="32543" x="4670425" y="3867150"/>
          <p14:tracePt t="32558" x="4670425" y="3875088"/>
          <p14:tracePt t="32592" x="4670425" y="3884613"/>
          <p14:tracePt t="32612" x="4679950" y="3884613"/>
          <p14:tracePt t="32619" x="4679950" y="3894138"/>
          <p14:tracePt t="32646" x="4687888" y="3894138"/>
          <p14:tracePt t="32654" x="4687888" y="3902075"/>
          <p14:tracePt t="32667" x="4697413" y="3911600"/>
          <p14:tracePt t="32818" x="4705350" y="3911600"/>
          <p14:tracePt t="32907" x="4714875" y="3911600"/>
          <p14:tracePt t="32941" x="4724400" y="3911600"/>
          <p14:tracePt t="32955" x="4732338" y="3911600"/>
          <p14:tracePt t="32982" x="4741863" y="3911600"/>
          <p14:tracePt t="33003" x="4751388" y="3911600"/>
          <p14:tracePt t="33024" x="4759325" y="3911600"/>
          <p14:tracePt t="33030" x="4768850" y="3911600"/>
          <p14:tracePt t="33044" x="4776788" y="3911600"/>
          <p14:tracePt t="33051" x="4776788" y="3919538"/>
          <p14:tracePt t="33064" x="4786313" y="3919538"/>
          <p14:tracePt t="33081" x="4795838" y="3919538"/>
          <p14:tracePt t="33097" x="4803775" y="3919538"/>
          <p14:tracePt t="33127" x="4813300" y="3919538"/>
          <p14:tracePt t="33154" x="4822825" y="3919538"/>
          <p14:tracePt t="33174" x="4830763" y="3919538"/>
          <p14:tracePt t="33195" x="4840288" y="3919538"/>
          <p14:tracePt t="33202" x="4848225" y="3919538"/>
          <p14:tracePt t="33216" x="4857750" y="3919538"/>
          <p14:tracePt t="33230" x="4875213" y="3919538"/>
          <p14:tracePt t="33247" x="4884738" y="3919538"/>
          <p14:tracePt t="33264" x="4894263" y="3929063"/>
          <p14:tracePt t="33280" x="4902200" y="3929063"/>
          <p14:tracePt t="33297" x="4911725" y="3929063"/>
          <p14:tracePt t="33314" x="4919663" y="3929063"/>
          <p14:tracePt t="33330" x="4929188" y="3929063"/>
          <p14:tracePt t="33347" x="4946650" y="3929063"/>
          <p14:tracePt t="33364" x="4956175" y="3929063"/>
          <p14:tracePt t="33380" x="4965700" y="3929063"/>
          <p14:tracePt t="33415" x="4973638" y="3929063"/>
          <p14:tracePt t="33449" x="4983163" y="3929063"/>
          <p14:tracePt t="33462" x="4991100" y="3929063"/>
          <p14:tracePt t="33497" x="5000625" y="3929063"/>
          <p14:tracePt t="33525" x="5010150" y="3929063"/>
          <p14:tracePt t="33963" x="5018088" y="3929063"/>
          <p14:tracePt t="34237" x="5027613" y="3929063"/>
          <p14:tracePt t="34265" x="5037138" y="3929063"/>
          <p14:tracePt t="34285" x="5045075" y="3929063"/>
          <p14:tracePt t="34300" x="5054600" y="3929063"/>
          <p14:tracePt t="34313" x="5062538" y="3938588"/>
          <p14:tracePt t="34340" x="5072063" y="3938588"/>
          <p14:tracePt t="34368" x="5081588" y="3938588"/>
          <p14:tracePt t="34402" x="5089525" y="3938588"/>
          <p14:tracePt t="34417" x="5099050" y="3938588"/>
          <p14:tracePt t="34457" x="5108575" y="3938588"/>
          <p14:tracePt t="34491" x="5116513" y="3938588"/>
          <p14:tracePt t="34525" x="5126038" y="3938588"/>
          <p14:tracePt t="34533" x="5126038" y="3946525"/>
          <p14:tracePt t="34539" x="5133975" y="3946525"/>
          <p14:tracePt t="34553" x="5143500" y="3946525"/>
          <p14:tracePt t="34567" x="5153025" y="3946525"/>
          <p14:tracePt t="34580" x="5160963" y="3956050"/>
          <p14:tracePt t="34597" x="5170488" y="3956050"/>
          <p14:tracePt t="34614" x="5180013" y="3956050"/>
          <p14:tracePt t="34631" x="5187950" y="3956050"/>
          <p14:tracePt t="34647" x="5197475" y="3956050"/>
          <p14:tracePt t="34664" x="5205413" y="3956050"/>
          <p14:tracePt t="34697" x="5214938" y="3956050"/>
          <p14:tracePt t="34827" x="5224463" y="3956050"/>
          <p14:tracePt t="34862" x="5232400" y="3956050"/>
          <p14:tracePt t="34882" x="5241925" y="3956050"/>
          <p14:tracePt t="34910" x="5251450" y="3956050"/>
          <p14:tracePt t="34929" x="5259388" y="3956050"/>
          <p14:tracePt t="34943" x="5268913" y="3956050"/>
          <p14:tracePt t="34957" x="5276850" y="3956050"/>
          <p14:tracePt t="34991" x="5286375" y="3956050"/>
          <p14:tracePt t="35019" x="5295900" y="3956050"/>
          <p14:tracePt t="35046" x="5303838" y="3956050"/>
          <p14:tracePt t="35054" x="5313363" y="3956050"/>
          <p14:tracePt t="35074" x="5322888" y="3956050"/>
          <p14:tracePt t="35102" x="5330825" y="3956050"/>
          <p14:tracePt t="35135" x="5340350" y="3956050"/>
          <p14:tracePt t="35150" x="5348288" y="3956050"/>
          <p14:tracePt t="35211" x="5357813" y="3956050"/>
          <p14:tracePt t="35259" x="5367338" y="3956050"/>
          <p14:tracePt t="35286" x="5375275" y="3956050"/>
          <p14:tracePt t="35301" x="5384800" y="3956050"/>
          <p14:tracePt t="35307" x="5394325" y="3956050"/>
          <p14:tracePt t="35327" x="5402263" y="3956050"/>
          <p14:tracePt t="35341" x="5411788" y="3956050"/>
          <p14:tracePt t="35355" x="5419725" y="3956050"/>
          <p14:tracePt t="35364" x="5429250" y="3956050"/>
          <p14:tracePt t="35380" x="5438775" y="3946525"/>
          <p14:tracePt t="35397" x="5465763" y="3946525"/>
          <p14:tracePt t="35414" x="5473700" y="3946525"/>
          <p14:tracePt t="35430" x="5491163" y="3946525"/>
          <p14:tracePt t="35464" x="5500688" y="3946525"/>
          <p14:tracePt t="35480" x="5510213" y="3946525"/>
          <p14:tracePt t="35512" x="5518150" y="3946525"/>
          <p14:tracePt t="35519" x="5527675" y="3946525"/>
          <p14:tracePt t="35540" x="5537200" y="3938588"/>
          <p14:tracePt t="35554" x="5545138" y="3938588"/>
          <p14:tracePt t="35567" x="5554663" y="3938588"/>
          <p14:tracePt t="35581" x="5572125" y="3929063"/>
          <p14:tracePt t="35597" x="5589588" y="3929063"/>
          <p14:tracePt t="35614" x="5599113" y="3929063"/>
          <p14:tracePt t="35631" x="5608638" y="3929063"/>
          <p14:tracePt t="35664" x="5626100" y="3929063"/>
          <p14:tracePt t="35766" x="5634038" y="3929063"/>
          <p14:tracePt t="35842" x="5643563" y="3929063"/>
          <p14:tracePt t="35869" x="5653088" y="3929063"/>
          <p14:tracePt t="35883" x="5661025" y="3929063"/>
          <p14:tracePt t="35917" x="5670550" y="3929063"/>
          <p14:tracePt t="35932" x="5670550" y="3919538"/>
          <p14:tracePt t="35972" x="5680075" y="3919538"/>
          <p14:tracePt t="36020" x="5688013" y="3919538"/>
          <p14:tracePt t="36040" x="5697538" y="3919538"/>
          <p14:tracePt t="36054" x="5697538" y="3911600"/>
          <p14:tracePt t="36068" x="5705475" y="3911600"/>
          <p14:tracePt t="36095" x="5715000" y="3911600"/>
          <p14:tracePt t="36131" x="5724525" y="3911600"/>
          <p14:tracePt t="36143" x="5732463" y="3911600"/>
          <p14:tracePt t="36157" x="5741988" y="3911600"/>
          <p14:tracePt t="36184" x="5751513" y="3911600"/>
          <p14:tracePt t="36219" x="5759450" y="3911600"/>
          <p14:tracePt t="36233" x="5768975" y="3911600"/>
          <p14:tracePt t="36281" x="5776913" y="3911600"/>
          <p14:tracePt t="36308" x="5786438" y="3911600"/>
          <p14:tracePt t="36329" x="5795963" y="3902075"/>
          <p14:tracePt t="36335" x="5803900" y="3902075"/>
          <p14:tracePt t="36347" x="5813425" y="3902075"/>
          <p14:tracePt t="36364" x="5840413" y="3902075"/>
          <p14:tracePt t="36381" x="5857875" y="3902075"/>
          <p14:tracePt t="36397" x="5884863" y="3902075"/>
          <p14:tracePt t="36414" x="5894388" y="3902075"/>
          <p14:tracePt t="36431" x="5911850" y="3902075"/>
          <p14:tracePt t="36447" x="5919788" y="3902075"/>
          <p14:tracePt t="36464" x="5929313" y="3902075"/>
          <p14:tracePt t="36480" x="5946775" y="3902075"/>
          <p14:tracePt t="36514" x="5956300" y="3902075"/>
          <p14:tracePt t="36531" x="5965825" y="3902075"/>
          <p14:tracePt t="36549" x="5973763" y="3902075"/>
          <p14:tracePt t="36564" x="5983288" y="3902075"/>
          <p14:tracePt t="36580" x="5991225" y="3902075"/>
          <p14:tracePt t="36597" x="6000750" y="3902075"/>
          <p14:tracePt t="36614" x="6018213" y="3902075"/>
          <p14:tracePt t="36630" x="6027738" y="3902075"/>
          <p14:tracePt t="36647" x="6045200" y="3902075"/>
          <p14:tracePt t="36664" x="6062663" y="3902075"/>
          <p14:tracePt t="36681" x="6081713" y="3902075"/>
          <p14:tracePt t="36697" x="6099175" y="3902075"/>
          <p14:tracePt t="36714" x="6116638" y="3902075"/>
          <p14:tracePt t="36731" x="6134100" y="3902075"/>
          <p14:tracePt t="36747" x="6153150" y="3902075"/>
          <p14:tracePt t="36764" x="6170613" y="3902075"/>
          <p14:tracePt t="36780" x="6180138" y="3902075"/>
          <p14:tracePt t="36797" x="6197600" y="3902075"/>
          <p14:tracePt t="36814" x="6205538" y="3902075"/>
          <p14:tracePt t="36831" x="6232525" y="3902075"/>
          <p14:tracePt t="36847" x="6242050" y="3902075"/>
          <p14:tracePt t="36864" x="6269038" y="3902075"/>
          <p14:tracePt t="36897" x="6276975" y="3902075"/>
          <p14:tracePt t="36914" x="6286500" y="3902075"/>
          <p14:tracePt t="36931" x="6296025" y="3902075"/>
          <p14:tracePt t="37247" x="6296025" y="3911600"/>
          <p14:tracePt t="37330" x="6296025" y="3919538"/>
          <p14:tracePt t="37426" x="6286500" y="3919538"/>
          <p14:tracePt t="37460" x="6276975" y="3919538"/>
          <p14:tracePt t="37467" x="6276975" y="3929063"/>
          <p14:tracePt t="37480" x="6269038" y="3929063"/>
          <p14:tracePt t="37494" x="6259513" y="3929063"/>
          <p14:tracePt t="37502" x="6251575" y="3938588"/>
          <p14:tracePt t="37515" x="6242050" y="3938588"/>
          <p14:tracePt t="37530" x="6224588" y="3946525"/>
          <p14:tracePt t="37547" x="6205538" y="3946525"/>
          <p14:tracePt t="37550" x="6197600" y="3946525"/>
          <p14:tracePt t="37564" x="6170613" y="3946525"/>
          <p14:tracePt t="37580" x="6143625" y="3946525"/>
          <p14:tracePt t="37597" x="6062663" y="3946525"/>
          <p14:tracePt t="37614" x="5929313" y="3946525"/>
          <p14:tracePt t="37631" x="5661025" y="3929063"/>
          <p14:tracePt t="37647" x="5276850" y="3911600"/>
          <p14:tracePt t="37664" x="5062538" y="3894138"/>
          <p14:tracePt t="37680" x="4848225" y="3894138"/>
          <p14:tracePt t="37697" x="4759325" y="3894138"/>
          <p14:tracePt t="37714" x="4679950" y="3894138"/>
          <p14:tracePt t="37731" x="4643438" y="3894138"/>
          <p14:tracePt t="37747" x="4581525" y="3894138"/>
          <p14:tracePt t="37764" x="4456113" y="3902075"/>
          <p14:tracePt t="37781" x="4367213" y="3911600"/>
          <p14:tracePt t="37797" x="4251325" y="3938588"/>
          <p14:tracePt t="37814" x="4170363" y="3956050"/>
          <p14:tracePt t="37830" x="4027488" y="3990975"/>
          <p14:tracePt t="37847" x="3911600" y="4037013"/>
          <p14:tracePt t="37864" x="3822700" y="4062413"/>
          <p14:tracePt t="37880" x="3724275" y="4108450"/>
          <p14:tracePt t="37897" x="3687763" y="4125913"/>
          <p14:tracePt t="37914" x="3643313" y="4143375"/>
          <p14:tracePt t="37931" x="3608388" y="4160838"/>
          <p14:tracePt t="37947" x="3500438" y="4205288"/>
          <p14:tracePt t="37964" x="3411538" y="4232275"/>
          <p14:tracePt t="37980" x="3322638" y="4268788"/>
          <p14:tracePt t="37997" x="3251200" y="4295775"/>
          <p14:tracePt t="38014" x="3214688" y="4313238"/>
          <p14:tracePt t="38030" x="3170238" y="4340225"/>
          <p14:tracePt t="38047" x="3125788" y="4357688"/>
          <p14:tracePt t="38049" x="3108325" y="4357688"/>
          <p14:tracePt t="38064" x="3071813" y="4384675"/>
          <p14:tracePt t="38080" x="3044825" y="4402138"/>
          <p14:tracePt t="38097" x="3027363" y="4411663"/>
          <p14:tracePt t="38114" x="3000375" y="4419600"/>
          <p14:tracePt t="38131" x="2990850" y="4429125"/>
          <p14:tracePt t="38147" x="2973388" y="4429125"/>
          <p14:tracePt t="38164" x="2965450" y="4438650"/>
          <p14:tracePt t="38181" x="2938463" y="4446588"/>
          <p14:tracePt t="38197" x="2919413" y="4446588"/>
          <p14:tracePt t="38214" x="2884488" y="4465638"/>
          <p14:tracePt t="38230" x="2867025" y="4465638"/>
          <p14:tracePt t="38247" x="2847975" y="4473575"/>
          <p14:tracePt t="38264" x="2822575" y="4483100"/>
          <p14:tracePt t="38281" x="2813050" y="4491038"/>
          <p14:tracePt t="38314" x="2803525" y="4491038"/>
          <p14:tracePt t="38338" x="2795588" y="4491038"/>
          <p14:tracePt t="38488" x="2803525" y="4491038"/>
          <p14:tracePt t="38502" x="2822575" y="4483100"/>
          <p14:tracePt t="38516" x="2830513" y="4483100"/>
          <p14:tracePt t="38523" x="2840038" y="4483100"/>
          <p14:tracePt t="38536" x="2857500" y="4483100"/>
          <p14:tracePt t="38550" x="2867025" y="4483100"/>
          <p14:tracePt t="38564" x="2884488" y="4483100"/>
          <p14:tracePt t="38581" x="2894013" y="4483100"/>
          <p14:tracePt t="38598" x="2919413" y="4483100"/>
          <p14:tracePt t="38614" x="2928938" y="4483100"/>
          <p14:tracePt t="38630" x="2946400" y="4483100"/>
          <p14:tracePt t="38647" x="2955925" y="4483100"/>
          <p14:tracePt t="38664" x="2965450" y="4473575"/>
          <p14:tracePt t="38697" x="2973388" y="4473575"/>
          <p14:tracePt t="38714" x="2990850" y="4473575"/>
          <p14:tracePt t="38747" x="3000375" y="4473575"/>
          <p14:tracePt t="38764" x="3017838" y="4473575"/>
          <p14:tracePt t="38781" x="3027363" y="4473575"/>
          <p14:tracePt t="38797" x="3036888" y="4465638"/>
          <p14:tracePt t="38814" x="3044825" y="4465638"/>
          <p14:tracePt t="38831" x="3054350" y="4465638"/>
          <p14:tracePt t="38847" x="3071813" y="4465638"/>
          <p14:tracePt t="38864" x="3089275" y="4465638"/>
          <p14:tracePt t="38881" x="3098800" y="4465638"/>
          <p14:tracePt t="38897" x="3108325" y="4465638"/>
          <p14:tracePt t="38914" x="3125788" y="4456113"/>
          <p14:tracePt t="38930" x="3133725" y="4456113"/>
          <p14:tracePt t="38947" x="3152775" y="4446588"/>
          <p14:tracePt t="38964" x="3187700" y="4446588"/>
          <p14:tracePt t="38980" x="3214688" y="4446588"/>
          <p14:tracePt t="38997" x="3241675" y="4446588"/>
          <p14:tracePt t="39014" x="3259138" y="4438650"/>
          <p14:tracePt t="39030" x="3268663" y="4438650"/>
          <p14:tracePt t="39047" x="3276600" y="4438650"/>
          <p14:tracePt t="39064" x="3286125" y="4438650"/>
          <p14:tracePt t="39080" x="3295650" y="4438650"/>
          <p14:tracePt t="39097" x="3303588" y="4438650"/>
          <p14:tracePt t="39120" x="3313113" y="4438650"/>
          <p14:tracePt t="39332" x="3322638" y="4438650"/>
          <p14:tracePt t="39359" x="3330575" y="4438650"/>
          <p14:tracePt t="39387" x="3340100" y="4438650"/>
          <p14:tracePt t="39407" x="3348038" y="4438650"/>
          <p14:tracePt t="39421" x="3357563" y="4438650"/>
          <p14:tracePt t="39428" x="3367088" y="4438650"/>
          <p14:tracePt t="39435" x="3375025" y="4438650"/>
          <p14:tracePt t="39449" x="3384550" y="4438650"/>
          <p14:tracePt t="39464" x="3402013" y="4438650"/>
          <p14:tracePt t="39497" x="3419475" y="4438650"/>
          <p14:tracePt t="39514" x="3429000" y="4438650"/>
          <p14:tracePt t="39531" x="3429000" y="4446588"/>
          <p14:tracePt t="39547" x="3438525" y="4446588"/>
          <p14:tracePt t="39579" x="3446463" y="4446588"/>
          <p14:tracePt t="39585" x="3446463" y="4456113"/>
          <p14:tracePt t="39634" x="3455988" y="4456113"/>
          <p14:tracePt t="39661" x="3465513" y="4456113"/>
          <p14:tracePt t="39688" x="3473450" y="4456113"/>
          <p14:tracePt t="39956" x="3490913" y="4456113"/>
          <p14:tracePt t="39962" x="3500438" y="4456113"/>
          <p14:tracePt t="39969" x="3509963" y="4456113"/>
          <p14:tracePt t="39980" x="3517900" y="4456113"/>
          <p14:tracePt t="39997" x="3544888" y="4456113"/>
          <p14:tracePt t="40014" x="3554413" y="4456113"/>
          <p14:tracePt t="40031" x="3581400" y="4456113"/>
          <p14:tracePt t="40047" x="3589338" y="4456113"/>
          <p14:tracePt t="40064" x="3598863" y="4456113"/>
          <p14:tracePt t="40081" x="3608388" y="4456113"/>
          <p14:tracePt t="40097" x="3616325" y="4456113"/>
          <p14:tracePt t="40114" x="3633788" y="4456113"/>
          <p14:tracePt t="40130" x="3643313" y="4456113"/>
          <p14:tracePt t="40148" x="3660775" y="4456113"/>
          <p14:tracePt t="40164" x="3670300" y="4456113"/>
          <p14:tracePt t="40181" x="3679825" y="4456113"/>
          <p14:tracePt t="40197" x="3687763" y="4456113"/>
          <p14:tracePt t="40217" x="3697288" y="4456113"/>
          <p14:tracePt t="40230" x="3705225" y="4456113"/>
          <p14:tracePt t="40381" x="3697288" y="4456113"/>
          <p14:tracePt t="40395" x="3697288" y="4446588"/>
          <p14:tracePt t="40779" x="3705225" y="4446588"/>
          <p14:tracePt t="40786" x="3714750" y="4456113"/>
          <p14:tracePt t="40797" x="3724275" y="4465638"/>
          <p14:tracePt t="40814" x="3741738" y="4483100"/>
          <p14:tracePt t="40831" x="3759200" y="4483100"/>
          <p14:tracePt t="40847" x="3786188" y="4500563"/>
          <p14:tracePt t="40864" x="3795713" y="4500563"/>
          <p14:tracePt t="40880" x="3803650" y="4510088"/>
          <p14:tracePt t="40897" x="3830638" y="4510088"/>
          <p14:tracePt t="40914" x="3840163" y="4510088"/>
          <p14:tracePt t="40930" x="3857625" y="4510088"/>
          <p14:tracePt t="40947" x="3867150" y="4510088"/>
          <p14:tracePt t="40964" x="3884613" y="4510088"/>
          <p14:tracePt t="40980" x="3894138" y="4510088"/>
          <p14:tracePt t="40997" x="3902075" y="4510088"/>
          <p14:tracePt t="41014" x="3911600" y="4510088"/>
          <p14:tracePt t="41031" x="3919538" y="4510088"/>
          <p14:tracePt t="41064" x="3929063" y="4510088"/>
          <p14:tracePt t="41087" x="3938588" y="4510088"/>
          <p14:tracePt t="41183" x="3946525" y="4510088"/>
          <p14:tracePt t="41492" x="3956050" y="4510088"/>
          <p14:tracePt t="41533" x="3965575" y="4500563"/>
          <p14:tracePt t="41568" x="3973513" y="4500563"/>
          <p14:tracePt t="41595" x="3983038" y="4500563"/>
          <p14:tracePt t="41608" x="3990975" y="4500563"/>
          <p14:tracePt t="41629" x="3990975" y="4491038"/>
          <p14:tracePt t="41643" x="4000500" y="4491038"/>
          <p14:tracePt t="41670" x="4010025" y="4491038"/>
          <p14:tracePt t="41745" x="4017963" y="4491038"/>
          <p14:tracePt t="41787" x="4027488" y="4491038"/>
          <p14:tracePt t="41828" x="4037013" y="4491038"/>
          <p14:tracePt t="41855" x="4044950" y="4491038"/>
          <p14:tracePt t="41890" x="4054475" y="4491038"/>
          <p14:tracePt t="41903" x="4062413" y="4483100"/>
          <p14:tracePt t="41917" x="4071938" y="4483100"/>
          <p14:tracePt t="41937" x="4081463" y="4483100"/>
          <p14:tracePt t="41944" x="4081463" y="4473575"/>
          <p14:tracePt t="41951" x="4089400" y="4473575"/>
          <p14:tracePt t="41972" x="4098925" y="4473575"/>
          <p14:tracePt t="41992" x="4108450" y="4473575"/>
          <p14:tracePt t="42027" x="4116388" y="4473575"/>
          <p14:tracePt t="42054" x="4125913" y="4473575"/>
          <p14:tracePt t="42198" x="4133850" y="4473575"/>
          <p14:tracePt t="42212" x="4143375" y="4473575"/>
          <p14:tracePt t="42225" x="4152900" y="4473575"/>
          <p14:tracePt t="42239" x="4160838" y="4473575"/>
          <p14:tracePt t="42253" x="4170363" y="4473575"/>
          <p14:tracePt t="42264" x="4179888" y="4473575"/>
          <p14:tracePt t="42281" x="4205288" y="4473575"/>
          <p14:tracePt t="42297" x="4214813" y="4473575"/>
          <p14:tracePt t="42314" x="4232275" y="4473575"/>
          <p14:tracePt t="42330" x="4251325" y="4473575"/>
          <p14:tracePt t="42347" x="4268788" y="4473575"/>
          <p14:tracePt t="42364" x="4286250" y="4473575"/>
          <p14:tracePt t="42381" x="4303713" y="4473575"/>
          <p14:tracePt t="42397" x="4322763" y="4473575"/>
          <p14:tracePt t="42414" x="4330700" y="4473575"/>
          <p14:tracePt t="42431" x="4340225" y="4473575"/>
          <p14:tracePt t="42447" x="4357688" y="4473575"/>
          <p14:tracePt t="42464" x="4367213" y="4473575"/>
          <p14:tracePt t="42480" x="4384675" y="4473575"/>
          <p14:tracePt t="42497" x="4394200" y="4473575"/>
          <p14:tracePt t="42514" x="4411663" y="4473575"/>
          <p14:tracePt t="42548" x="4429125" y="4473575"/>
          <p14:tracePt t="42564" x="4438650" y="4473575"/>
          <p14:tracePt t="42581" x="4446588" y="4473575"/>
          <p14:tracePt t="42597" x="4465638" y="4473575"/>
          <p14:tracePt t="42614" x="4473575" y="4473575"/>
          <p14:tracePt t="42630" x="4483100" y="4473575"/>
          <p14:tracePt t="42664" x="4491038" y="4473575"/>
          <p14:tracePt t="43117" x="4500563" y="4473575"/>
          <p14:tracePt t="43138" x="4510088" y="4473575"/>
          <p14:tracePt t="43165" x="4518025" y="4473575"/>
          <p14:tracePt t="43199" x="4527550" y="4473575"/>
          <p14:tracePt t="43206" x="4537075" y="4473575"/>
          <p14:tracePt t="43227" x="4545013" y="4473575"/>
          <p14:tracePt t="43234" x="4554538" y="4473575"/>
          <p14:tracePt t="43247" x="4562475" y="4473575"/>
          <p14:tracePt t="43264" x="4581525" y="4473575"/>
          <p14:tracePt t="43281" x="4589463" y="4473575"/>
          <p14:tracePt t="43297" x="4608513" y="4473575"/>
          <p14:tracePt t="43314" x="4625975" y="4473575"/>
          <p14:tracePt t="43330" x="4633913" y="4473575"/>
          <p14:tracePt t="43347" x="4652963" y="4473575"/>
          <p14:tracePt t="43364" x="4670425" y="4473575"/>
          <p14:tracePt t="43380" x="4687888" y="4473575"/>
          <p14:tracePt t="43397" x="4705350" y="4473575"/>
          <p14:tracePt t="43414" x="4714875" y="4473575"/>
          <p14:tracePt t="43431" x="4732338" y="4473575"/>
          <p14:tracePt t="43447" x="4741863" y="4473575"/>
          <p14:tracePt t="43464" x="4751388" y="4473575"/>
          <p14:tracePt t="43480" x="4768850" y="4473575"/>
          <p14:tracePt t="43514" x="4776788" y="4473575"/>
          <p14:tracePt t="43531" x="4795838" y="4473575"/>
          <p14:tracePt t="43547" x="4822825" y="4473575"/>
          <p14:tracePt t="43564" x="4848225" y="4473575"/>
          <p14:tracePt t="43581" x="4857750" y="4473575"/>
          <p14:tracePt t="43597" x="4884738" y="4473575"/>
          <p14:tracePt t="43614" x="4902200" y="4473575"/>
          <p14:tracePt t="43631" x="4919663" y="4473575"/>
          <p14:tracePt t="43647" x="4946650" y="4473575"/>
          <p14:tracePt t="43664" x="4965700" y="4473575"/>
          <p14:tracePt t="43680" x="4983163" y="4473575"/>
          <p14:tracePt t="43697" x="4991100" y="4473575"/>
          <p14:tracePt t="43714" x="5000625" y="4473575"/>
          <p14:tracePt t="43731" x="5010150" y="4473575"/>
          <p14:tracePt t="43747" x="5010150" y="4483100"/>
          <p14:tracePt t="43764" x="5018088" y="4483100"/>
          <p14:tracePt t="43797" x="5027613" y="4483100"/>
          <p14:tracePt t="43817" x="5037138" y="4483100"/>
          <p14:tracePt t="43837" x="5045075" y="4483100"/>
          <p14:tracePt t="43995" x="5054600" y="4483100"/>
          <p14:tracePt t="44454" x="5062538" y="4483100"/>
          <p14:tracePt t="44557" x="5072063" y="4483100"/>
          <p14:tracePt t="44578" x="5081588" y="4483100"/>
          <p14:tracePt t="44605" x="5089525" y="4483100"/>
          <p14:tracePt t="44639" x="5099050" y="4483100"/>
          <p14:tracePt t="44708" x="5108575" y="4483100"/>
          <p14:tracePt t="44750" x="5116513" y="4483100"/>
          <p14:tracePt t="44777" x="5126038" y="4483100"/>
          <p14:tracePt t="44811" x="5133975" y="4483100"/>
          <p14:tracePt t="44859" x="5143500" y="4483100"/>
          <p14:tracePt t="44879" x="5153025" y="4483100"/>
          <p14:tracePt t="45054" x="5160963" y="4483100"/>
          <p14:tracePt t="45063" x="5170488" y="4483100"/>
          <p14:tracePt t="45068" x="5187950" y="4483100"/>
          <p14:tracePt t="45081" x="5241925" y="4483100"/>
          <p14:tracePt t="45097" x="5276850" y="4491038"/>
          <p14:tracePt t="45115" x="5303838" y="4500563"/>
          <p14:tracePt t="45131" x="5313363" y="4500563"/>
          <p14:tracePt t="45147" x="5330825" y="4500563"/>
          <p14:tracePt t="45164" x="5340350" y="4500563"/>
          <p14:tracePt t="45197" x="5348288" y="4500563"/>
          <p14:tracePt t="45634" x="5357813" y="4500563"/>
          <p14:tracePt t="45640" x="5367338" y="4500563"/>
          <p14:tracePt t="45654" x="5384800" y="4500563"/>
          <p14:tracePt t="45664" x="5394325" y="4510088"/>
          <p14:tracePt t="45681" x="5402263" y="4510088"/>
          <p14:tracePt t="45697" x="5419725" y="4510088"/>
          <p14:tracePt t="45714" x="5438775" y="4518025"/>
          <p14:tracePt t="45731" x="5446713" y="4518025"/>
          <p14:tracePt t="45747" x="5456238" y="4518025"/>
          <p14:tracePt t="45764" x="5465763" y="4518025"/>
          <p14:tracePt t="45781" x="5473700" y="4518025"/>
          <p14:tracePt t="45798" x="5483225" y="4518025"/>
          <p14:tracePt t="45814" x="5491163" y="4518025"/>
          <p14:tracePt t="45831" x="5500688" y="4518025"/>
          <p14:tracePt t="45847" x="5518150" y="4518025"/>
          <p14:tracePt t="45864" x="5527675" y="4518025"/>
          <p14:tracePt t="45881" x="5537200" y="4518025"/>
          <p14:tracePt t="45897" x="5545138" y="4518025"/>
          <p14:tracePt t="45914" x="5562600" y="4518025"/>
          <p14:tracePt t="45930" x="5572125" y="4518025"/>
          <p14:tracePt t="45947" x="5589588" y="4518025"/>
          <p14:tracePt t="45964" x="5616575" y="4518025"/>
          <p14:tracePt t="45980" x="5626100" y="4518025"/>
          <p14:tracePt t="45997" x="5643563" y="4518025"/>
          <p14:tracePt t="46014" x="5653088" y="4518025"/>
          <p14:tracePt t="46031" x="5661025" y="4518025"/>
          <p14:tracePt t="46047" x="5680075" y="4518025"/>
          <p14:tracePt t="46064" x="5688013" y="4518025"/>
          <p14:tracePt t="46066" x="5697538" y="4518025"/>
          <p14:tracePt t="46086" x="5705475" y="4518025"/>
          <p14:tracePt t="46097" x="5715000" y="4518025"/>
          <p14:tracePt t="46121" x="5724525" y="4518025"/>
          <p14:tracePt t="46149" x="5732463" y="4518025"/>
          <p14:tracePt t="46477" x="5741988" y="4518025"/>
          <p14:tracePt t="46519" x="5751513" y="4518025"/>
          <p14:tracePt t="46559" x="5759450" y="4518025"/>
          <p14:tracePt t="46601" x="5768975" y="4518025"/>
          <p14:tracePt t="46615" x="5768975" y="4510088"/>
          <p14:tracePt t="46628" x="5776913" y="4510088"/>
          <p14:tracePt t="46642" x="5786438" y="4500563"/>
          <p14:tracePt t="46656" x="5795963" y="4500563"/>
          <p14:tracePt t="46664" x="5803900" y="4491038"/>
          <p14:tracePt t="46680" x="5813425" y="4491038"/>
          <p14:tracePt t="46697" x="5830888" y="4483100"/>
          <p14:tracePt t="46714" x="5848350" y="4483100"/>
          <p14:tracePt t="46730" x="5857875" y="4483100"/>
          <p14:tracePt t="46764" x="5867400" y="4483100"/>
          <p14:tracePt t="46780" x="5875338" y="4483100"/>
          <p14:tracePt t="46800" x="5884863" y="4483100"/>
          <p14:tracePt t="46814" x="5894388" y="4483100"/>
          <p14:tracePt t="46831" x="5902325" y="4483100"/>
          <p14:tracePt t="46847" x="5911850" y="4483100"/>
          <p14:tracePt t="46864" x="5929313" y="4483100"/>
          <p14:tracePt t="46881" x="5938838" y="4483100"/>
          <p14:tracePt t="46897" x="5965825" y="4483100"/>
          <p14:tracePt t="46914" x="5973763" y="4483100"/>
          <p14:tracePt t="46930" x="5991225" y="4483100"/>
          <p14:tracePt t="46947" x="6000750" y="4483100"/>
          <p14:tracePt t="46964" x="6010275" y="4483100"/>
          <p14:tracePt t="46980" x="6018213" y="4483100"/>
          <p14:tracePt t="46998" x="6037263" y="4483100"/>
          <p14:tracePt t="47014" x="6045200" y="4483100"/>
          <p14:tracePt t="47031" x="6054725" y="4483100"/>
          <p14:tracePt t="47047" x="6062663" y="4483100"/>
          <p14:tracePt t="47064" x="6072188" y="4483100"/>
          <p14:tracePt t="47081" x="6081713" y="4483100"/>
          <p14:tracePt t="47097" x="6089650" y="4483100"/>
          <p14:tracePt t="47114" x="6099175" y="4483100"/>
          <p14:tracePt t="47130" x="6108700" y="4483100"/>
          <p14:tracePt t="47156" x="6116638" y="4483100"/>
          <p14:tracePt t="47177" x="6126163" y="4483100"/>
          <p14:tracePt t="47205" x="6134100" y="4483100"/>
          <p14:tracePt t="47218" x="6143625" y="4483100"/>
          <p14:tracePt t="47233" x="6153150" y="4483100"/>
          <p14:tracePt t="47259" x="6161088" y="4483100"/>
          <p14:tracePt t="47273" x="6170613" y="4483100"/>
          <p14:tracePt t="47307" x="6180138" y="4483100"/>
          <p14:tracePt t="47341" x="6188075" y="4483100"/>
          <p14:tracePt t="48535" x="6170613" y="4483100"/>
          <p14:tracePt t="48541" x="6134100" y="4483100"/>
          <p14:tracePt t="48549" x="6099175" y="4473575"/>
          <p14:tracePt t="48564" x="6010275" y="4456113"/>
          <p14:tracePt t="48581" x="5919788" y="4438650"/>
          <p14:tracePt t="48597" x="5813425" y="4419600"/>
          <p14:tracePt t="48614" x="5768975" y="4402138"/>
          <p14:tracePt t="48630" x="5670550" y="4375150"/>
          <p14:tracePt t="48647" x="5581650" y="4348163"/>
          <p14:tracePt t="48664" x="5419725" y="4303713"/>
          <p14:tracePt t="48681" x="5322888" y="4286250"/>
          <p14:tracePt t="48697" x="5259388" y="4259263"/>
          <p14:tracePt t="48714" x="5187950" y="4232275"/>
          <p14:tracePt t="48731" x="5160963" y="4224338"/>
          <p14:tracePt t="48747" x="5099050" y="4197350"/>
          <p14:tracePt t="48764" x="5045075" y="4187825"/>
          <p14:tracePt t="48781" x="4956175" y="4160838"/>
          <p14:tracePt t="48797" x="4919663" y="4152900"/>
          <p14:tracePt t="48814" x="4875213" y="4133850"/>
          <p14:tracePt t="48830" x="4813300" y="4125913"/>
          <p14:tracePt t="48847" x="4768850" y="4116388"/>
          <p14:tracePt t="48864" x="4724400" y="4108450"/>
          <p14:tracePt t="48880" x="4616450" y="4081463"/>
          <p14:tracePt t="48897" x="4510088" y="4062413"/>
          <p14:tracePt t="48914" x="4429125" y="4044950"/>
          <p14:tracePt t="48930" x="4375150" y="4027488"/>
          <p14:tracePt t="48947" x="4330700" y="4017963"/>
          <p14:tracePt t="48964" x="4295775" y="4010025"/>
          <p14:tracePt t="48980" x="4232275" y="4000500"/>
          <p14:tracePt t="48997" x="4170363" y="3990975"/>
          <p14:tracePt t="49014" x="4062413" y="3983038"/>
          <p14:tracePt t="49031" x="4000500" y="3983038"/>
          <p14:tracePt t="49047" x="3938588" y="3973513"/>
          <p14:tracePt t="49064" x="3830638" y="3965575"/>
          <p14:tracePt t="49080" x="3732213" y="3965575"/>
          <p14:tracePt t="49097" x="3554413" y="3965575"/>
          <p14:tracePt t="49114" x="3455988" y="3956050"/>
          <p14:tracePt t="49131" x="3375025" y="3946525"/>
          <p14:tracePt t="49147" x="3357563" y="3946525"/>
          <p14:tracePt t="49164" x="3340100" y="3946525"/>
          <p14:tracePt t="49180" x="3322638" y="3938588"/>
          <p14:tracePt t="49197" x="3313113" y="3938588"/>
          <p14:tracePt t="49214" x="3295650" y="3938588"/>
          <p14:tracePt t="49231" x="3295650" y="3929063"/>
          <p14:tracePt t="49264" x="3295650" y="3919538"/>
          <p14:tracePt t="49280" x="3295650" y="3911600"/>
          <p14:tracePt t="49310" x="3303588" y="3902075"/>
          <p14:tracePt t="49317" x="3313113" y="3902075"/>
          <p14:tracePt t="49330" x="3340100" y="3902075"/>
          <p14:tracePt t="49347" x="3375025" y="3902075"/>
          <p14:tracePt t="49364" x="3465513" y="3902075"/>
          <p14:tracePt t="49381" x="3517900" y="3902075"/>
          <p14:tracePt t="49397" x="3589338" y="3902075"/>
          <p14:tracePt t="49414" x="3697288" y="3902075"/>
          <p14:tracePt t="49431" x="3813175" y="3902075"/>
          <p14:tracePt t="49447" x="4000500" y="3902075"/>
          <p14:tracePt t="49464" x="4089400" y="3902075"/>
          <p14:tracePt t="49480" x="4160838" y="3902075"/>
          <p14:tracePt t="49497" x="4197350" y="3894138"/>
          <p14:tracePt t="49514" x="4367213" y="3884613"/>
          <p14:tracePt t="49531" x="4545013" y="3875088"/>
          <p14:tracePt t="49547" x="4687888" y="3875088"/>
          <p14:tracePt t="49550" x="4741863" y="3867150"/>
          <p14:tracePt t="49564" x="4803775" y="3867150"/>
          <p14:tracePt t="49580" x="4867275" y="3867150"/>
          <p14:tracePt t="49597" x="4991100" y="3867150"/>
          <p14:tracePt t="49614" x="5072063" y="3875088"/>
          <p14:tracePt t="49631" x="5160963" y="3875088"/>
          <p14:tracePt t="49647" x="5197475" y="3875088"/>
          <p14:tracePt t="49664" x="5224463" y="3875088"/>
          <p14:tracePt t="49680" x="5259388" y="3875088"/>
          <p14:tracePt t="49697" x="5303838" y="3875088"/>
          <p14:tracePt t="49714" x="5394325" y="3875088"/>
          <p14:tracePt t="49730" x="5456238" y="3875088"/>
          <p14:tracePt t="49747" x="5491163" y="3875088"/>
          <p14:tracePt t="49764" x="5545138" y="3875088"/>
          <p14:tracePt t="49780" x="5581650" y="3875088"/>
          <p14:tracePt t="49797" x="5608638" y="3875088"/>
          <p14:tracePt t="49814" x="5626100" y="3875088"/>
          <p14:tracePt t="49830" x="5653088" y="3875088"/>
          <p14:tracePt t="49847" x="5670550" y="3875088"/>
          <p14:tracePt t="49864" x="5680075" y="3875088"/>
          <p14:tracePt t="49880" x="5688013" y="3875088"/>
          <p14:tracePt t="49897" x="5697538" y="3875088"/>
          <p14:tracePt t="49914" x="5705475" y="3875088"/>
          <p14:tracePt t="49933" x="5715000" y="3875088"/>
          <p14:tracePt t="49988" x="5724525" y="3875088"/>
          <p14:tracePt t="50016" x="5732463" y="3875088"/>
          <p14:tracePt t="50036" x="5741988" y="3875088"/>
          <p14:tracePt t="50221" x="5741988" y="3884613"/>
          <p14:tracePt t="51696" x="5732463" y="3884613"/>
          <p14:tracePt t="51703" x="5732463" y="3894138"/>
          <p14:tracePt t="51723" x="5724525" y="3894138"/>
          <p14:tracePt t="51792" x="5715000" y="3894138"/>
          <p14:tracePt t="51840" x="5705475" y="3894138"/>
          <p14:tracePt t="51854" x="5697538" y="3894138"/>
          <p14:tracePt t="51888" x="5688013" y="3894138"/>
          <p14:tracePt t="51902" x="5680075" y="3894138"/>
          <p14:tracePt t="51916" x="5670550" y="3894138"/>
          <p14:tracePt t="51922" x="5661025" y="3894138"/>
          <p14:tracePt t="51936" x="5653088" y="3894138"/>
          <p14:tracePt t="51947" x="5634038" y="3902075"/>
          <p14:tracePt t="51964" x="5510213" y="3911600"/>
          <p14:tracePt t="51980" x="5313363" y="3929063"/>
          <p14:tracePt t="51997" x="4562475" y="4027488"/>
          <p14:tracePt t="52014" x="4071938" y="4098925"/>
          <p14:tracePt t="52031" x="3687763" y="4133850"/>
          <p14:tracePt t="52047" x="3608388" y="4143375"/>
          <p14:tracePt t="52064" x="3571875" y="4143375"/>
          <p14:tracePt t="52066" x="3562350" y="4152900"/>
          <p14:tracePt t="52080" x="3536950" y="4152900"/>
          <p14:tracePt t="52097" x="3509963" y="4152900"/>
          <p14:tracePt t="52114" x="3438525" y="4152900"/>
          <p14:tracePt t="52130" x="3375025" y="4152900"/>
          <p14:tracePt t="52147" x="3330575" y="4152900"/>
          <p14:tracePt t="52164" x="3268663" y="4152900"/>
          <p14:tracePt t="52181" x="3232150" y="4152900"/>
          <p14:tracePt t="52197" x="3187700" y="4133850"/>
          <p14:tracePt t="52214" x="3152775" y="4133850"/>
          <p14:tracePt t="52230" x="3089275" y="4116388"/>
          <p14:tracePt t="52247" x="3044825" y="4108450"/>
          <p14:tracePt t="52264" x="2973388" y="4098925"/>
          <p14:tracePt t="52280" x="2928938" y="4098925"/>
          <p14:tracePt t="52297" x="2894013" y="4089400"/>
          <p14:tracePt t="52314" x="2857500" y="4081463"/>
          <p14:tracePt t="52331" x="2830513" y="4081463"/>
          <p14:tracePt t="52347" x="2822575" y="4071938"/>
          <p14:tracePt t="52364" x="2795588" y="4062413"/>
          <p14:tracePt t="52381" x="2776538" y="4054475"/>
          <p14:tracePt t="52414" x="2768600" y="4044950"/>
          <p14:tracePt t="52431" x="2768600" y="4037013"/>
          <p14:tracePt t="52447" x="2759075" y="4027488"/>
          <p14:tracePt t="52464" x="2759075" y="4017963"/>
          <p14:tracePt t="52481" x="2759075" y="4010025"/>
          <p14:tracePt t="52498" x="2759075" y="3990975"/>
          <p14:tracePt t="52514" x="2759075" y="3983038"/>
          <p14:tracePt t="52531" x="2759075" y="3973513"/>
          <p14:tracePt t="52547" x="2759075" y="3956050"/>
          <p14:tracePt t="52564" x="2759075" y="3938588"/>
          <p14:tracePt t="52580" x="2759075" y="3919538"/>
          <p14:tracePt t="52597" x="2759075" y="3911600"/>
          <p14:tracePt t="52614" x="2759075" y="3902075"/>
          <p14:tracePt t="52647" x="2759075" y="3894138"/>
          <p14:tracePt t="52664" x="2759075" y="3884613"/>
          <p14:tracePt t="52813" x="2759075" y="3894138"/>
          <p14:tracePt t="52820" x="2768600" y="3894138"/>
          <p14:tracePt t="52841" x="2776538" y="3894138"/>
          <p14:tracePt t="52848" x="2786063" y="3894138"/>
          <p14:tracePt t="52864" x="2795588" y="3894138"/>
          <p14:tracePt t="52881" x="2813050" y="3902075"/>
          <p14:tracePt t="52897" x="2830513" y="3902075"/>
          <p14:tracePt t="52914" x="2847975" y="3911600"/>
          <p14:tracePt t="52931" x="2894013" y="3919538"/>
          <p14:tracePt t="52947" x="2938463" y="3929063"/>
          <p14:tracePt t="52964" x="2965450" y="3938588"/>
          <p14:tracePt t="52980" x="3017838" y="3956050"/>
          <p14:tracePt t="52997" x="3044825" y="3965575"/>
          <p14:tracePt t="53014" x="3089275" y="3983038"/>
          <p14:tracePt t="53031" x="3116263" y="3990975"/>
          <p14:tracePt t="53047" x="3187700" y="4010025"/>
          <p14:tracePt t="53064" x="3232150" y="4010025"/>
          <p14:tracePt t="53081" x="3276600" y="4027488"/>
          <p14:tracePt t="53097" x="3313113" y="4027488"/>
          <p14:tracePt t="53114" x="3340100" y="4027488"/>
          <p14:tracePt t="53130" x="3384550" y="4044950"/>
          <p14:tracePt t="53147" x="3411538" y="4044950"/>
          <p14:tracePt t="53164" x="3438525" y="4054475"/>
          <p14:tracePt t="53180" x="3455988" y="4062413"/>
          <p14:tracePt t="53197" x="3473450" y="4062413"/>
          <p14:tracePt t="53214" x="3490913" y="4062413"/>
          <p14:tracePt t="53231" x="3500438" y="4062413"/>
          <p14:tracePt t="53247" x="3517900" y="4062413"/>
          <p14:tracePt t="53264" x="3536950" y="4062413"/>
          <p14:tracePt t="53280" x="3571875" y="4062413"/>
          <p14:tracePt t="53297" x="3581400" y="4062413"/>
          <p14:tracePt t="53314" x="3598863" y="4062413"/>
          <p14:tracePt t="53330" x="3616325" y="4062413"/>
          <p14:tracePt t="53347" x="3616325" y="4054475"/>
          <p14:tracePt t="53364" x="3625850" y="4044950"/>
          <p14:tracePt t="53380" x="3633788" y="4037013"/>
          <p14:tracePt t="53397" x="3633788" y="4017963"/>
          <p14:tracePt t="53414" x="3633788" y="4010025"/>
          <p14:tracePt t="53430" x="3633788" y="4000500"/>
          <p14:tracePt t="53447" x="3633788" y="3990975"/>
          <p14:tracePt t="53464" x="3633788" y="3983038"/>
          <p14:tracePt t="53481" x="3633788" y="3973513"/>
          <p14:tracePt t="53497" x="3643313" y="3965575"/>
          <p14:tracePt t="53514" x="3660775" y="3956050"/>
          <p14:tracePt t="53531" x="3670300" y="3946525"/>
          <p14:tracePt t="53547" x="3705225" y="3929063"/>
          <p14:tracePt t="53564" x="3724275" y="3919538"/>
          <p14:tracePt t="53581" x="3751263" y="3902075"/>
          <p14:tracePt t="53597" x="3759200" y="3902075"/>
          <p14:tracePt t="53614" x="3768725" y="3902075"/>
          <p14:tracePt t="53630" x="3776663" y="3894138"/>
          <p14:tracePt t="53647" x="3786188" y="3894138"/>
          <p14:tracePt t="53664" x="3786188" y="3884613"/>
          <p14:tracePt t="53680" x="3795713" y="3875088"/>
          <p14:tracePt t="53705" x="3803650" y="3867150"/>
          <p14:tracePt t="53726" x="3813175" y="3867150"/>
          <p14:tracePt t="53733" x="3813175" y="3857625"/>
          <p14:tracePt t="53767" x="3813175" y="3848100"/>
          <p14:tracePt t="53815" x="3813175" y="3840163"/>
          <p14:tracePt t="53829" x="3813175" y="3830638"/>
          <p14:tracePt t="53856" x="3813175" y="3822700"/>
          <p14:tracePt t="53877" x="3813175" y="3813175"/>
          <p14:tracePt t="53890" x="3813175" y="3803650"/>
          <p14:tracePt t="53897" x="3803650" y="3795713"/>
          <p14:tracePt t="53904" x="3803650" y="3786188"/>
          <p14:tracePt t="53914" x="3803650" y="3776663"/>
          <p14:tracePt t="53931" x="3795713" y="3751263"/>
          <p14:tracePt t="53947" x="3786188" y="3724275"/>
          <p14:tracePt t="53964" x="3786188" y="3697288"/>
          <p14:tracePt t="53981" x="3768725" y="3670300"/>
          <p14:tracePt t="53997" x="3768725" y="3652838"/>
          <p14:tracePt t="54014" x="3759200" y="3633788"/>
          <p14:tracePt t="54030" x="3741738" y="3625850"/>
          <p14:tracePt t="54047" x="3741738" y="3608388"/>
          <p14:tracePt t="54049" x="3732213" y="3598863"/>
          <p14:tracePt t="54064" x="3724275" y="3589338"/>
          <p14:tracePt t="54080" x="3714750" y="3581400"/>
          <p14:tracePt t="54097" x="3697288" y="3562350"/>
          <p14:tracePt t="54114" x="3687763" y="3554413"/>
          <p14:tracePt t="54130" x="3670300" y="3554413"/>
          <p14:tracePt t="54147" x="3660775" y="3544888"/>
          <p14:tracePt t="54164" x="3633788" y="3536950"/>
          <p14:tracePt t="54181" x="3598863" y="3517900"/>
          <p14:tracePt t="54197" x="3581400" y="3517900"/>
          <p14:tracePt t="54214" x="3544888" y="3509963"/>
          <p14:tracePt t="54231" x="3536950" y="3509963"/>
          <p14:tracePt t="54247" x="3517900" y="3500438"/>
          <p14:tracePt t="54264" x="3500438" y="3490913"/>
          <p14:tracePt t="54281" x="3473450" y="3490913"/>
          <p14:tracePt t="54297" x="3402013" y="3490913"/>
          <p14:tracePt t="54314" x="3357563" y="3490913"/>
          <p14:tracePt t="54330" x="3286125" y="3490913"/>
          <p14:tracePt t="54347" x="3241675" y="3490913"/>
          <p14:tracePt t="54364" x="3170238" y="3500438"/>
          <p14:tracePt t="54380" x="3125788" y="3509963"/>
          <p14:tracePt t="54397" x="3081338" y="3509963"/>
          <p14:tracePt t="54414" x="3027363" y="3517900"/>
          <p14:tracePt t="54431" x="2982913" y="3527425"/>
          <p14:tracePt t="54447" x="2938463" y="3536950"/>
          <p14:tracePt t="54464" x="2919413" y="3536950"/>
          <p14:tracePt t="54480" x="2867025" y="3554413"/>
          <p14:tracePt t="54497" x="2847975" y="3554413"/>
          <p14:tracePt t="54514" x="2822575" y="3562350"/>
          <p14:tracePt t="54531" x="2786063" y="3571875"/>
          <p14:tracePt t="54547" x="2768600" y="3571875"/>
          <p14:tracePt t="54564" x="2751138" y="3581400"/>
          <p14:tracePt t="54580" x="2741613" y="3581400"/>
          <p14:tracePt t="54597" x="2724150" y="3581400"/>
          <p14:tracePt t="54614" x="2724150" y="3589338"/>
          <p14:tracePt t="54630" x="2714625" y="3589338"/>
          <p14:tracePt t="54647" x="2705100" y="3589338"/>
          <p14:tracePt t="54680" x="2705100" y="3598863"/>
          <p14:tracePt t="54713" x="2705100" y="3608388"/>
          <p14:tracePt t="54748" x="2705100" y="3616325"/>
          <p14:tracePt t="54754" x="2705100" y="3625850"/>
          <p14:tracePt t="54768" x="2705100" y="3633788"/>
          <p14:tracePt t="54782" x="2697163" y="3652838"/>
          <p14:tracePt t="54797" x="2697163" y="3660775"/>
          <p14:tracePt t="54814" x="2687638" y="3687763"/>
          <p14:tracePt t="54830" x="2687638" y="3724275"/>
          <p14:tracePt t="54847" x="2687638" y="3741738"/>
          <p14:tracePt t="54864" x="2687638" y="3776663"/>
          <p14:tracePt t="54880" x="2687638" y="3795713"/>
          <p14:tracePt t="54897" x="2687638" y="3813175"/>
          <p14:tracePt t="54914" x="2687638" y="3830638"/>
          <p14:tracePt t="54930" x="2687638" y="3840163"/>
          <p14:tracePt t="54947" x="2697163" y="3857625"/>
          <p14:tracePt t="54964" x="2705100" y="3867150"/>
          <p14:tracePt t="54980" x="2705100" y="3875088"/>
          <p14:tracePt t="54997" x="2714625" y="3894138"/>
          <p14:tracePt t="55014" x="2732088" y="3919538"/>
          <p14:tracePt t="55030" x="2751138" y="3938588"/>
          <p14:tracePt t="55047" x="2759075" y="3946525"/>
          <p14:tracePt t="55064" x="2768600" y="3973513"/>
          <p14:tracePt t="55080" x="2786063" y="3973513"/>
          <p14:tracePt t="55083" x="2786063" y="3983038"/>
          <p14:tracePt t="55097" x="2795588" y="3983038"/>
          <p14:tracePt t="55114" x="2803525" y="3990975"/>
          <p14:tracePt t="55132" x="2822575" y="4000500"/>
          <p14:tracePt t="55147" x="2830513" y="4000500"/>
          <p14:tracePt t="55164" x="2840038" y="4000500"/>
          <p14:tracePt t="55181" x="2857500" y="4010025"/>
          <p14:tracePt t="55197" x="2874963" y="4010025"/>
          <p14:tracePt t="55214" x="2894013" y="4027488"/>
          <p14:tracePt t="55230" x="2901950" y="4027488"/>
          <p14:tracePt t="55247" x="2928938" y="4037013"/>
          <p14:tracePt t="55264" x="2946400" y="4037013"/>
          <p14:tracePt t="55281" x="2965450" y="4044950"/>
          <p14:tracePt t="55297" x="2990850" y="4054475"/>
          <p14:tracePt t="55314" x="3017838" y="4054475"/>
          <p14:tracePt t="55330" x="3036888" y="4062413"/>
          <p14:tracePt t="55347" x="3062288" y="4071938"/>
          <p14:tracePt t="55364" x="3081338" y="4071938"/>
          <p14:tracePt t="55381" x="3116263" y="4081463"/>
          <p14:tracePt t="55397" x="3133725" y="4089400"/>
          <p14:tracePt t="55414" x="3179763" y="4089400"/>
          <p14:tracePt t="55430" x="3205163" y="4089400"/>
          <p14:tracePt t="55447" x="3232150" y="4089400"/>
          <p14:tracePt t="55464" x="3259138" y="4089400"/>
          <p14:tracePt t="55481" x="3286125" y="4089400"/>
          <p14:tracePt t="55497" x="3313113" y="4089400"/>
          <p14:tracePt t="55514" x="3330575" y="4089400"/>
          <p14:tracePt t="55530" x="3357563" y="4089400"/>
          <p14:tracePt t="55547" x="3375025" y="4089400"/>
          <p14:tracePt t="55564" x="3402013" y="4089400"/>
          <p14:tracePt t="55580" x="3419475" y="4089400"/>
          <p14:tracePt t="55597" x="3438525" y="4089400"/>
          <p14:tracePt t="55614" x="3473450" y="4089400"/>
          <p14:tracePt t="55630" x="3490913" y="4089400"/>
          <p14:tracePt t="55647" x="3527425" y="4081463"/>
          <p14:tracePt t="55664" x="3571875" y="4071938"/>
          <p14:tracePt t="55680" x="3616325" y="4054475"/>
          <p14:tracePt t="55697" x="3633788" y="4037013"/>
          <p14:tracePt t="55714" x="3660775" y="4037013"/>
          <p14:tracePt t="55731" x="3679825" y="4017963"/>
          <p14:tracePt t="55747" x="3697288" y="4010025"/>
          <p14:tracePt t="55764" x="3714750" y="4000500"/>
          <p14:tracePt t="55781" x="3732213" y="3990975"/>
          <p14:tracePt t="55797" x="3751263" y="3983038"/>
          <p14:tracePt t="55814" x="3759200" y="3973513"/>
          <p14:tracePt t="55830" x="3768725" y="3965575"/>
          <p14:tracePt t="55847" x="3776663" y="3956050"/>
          <p14:tracePt t="55864" x="3795713" y="3946525"/>
          <p14:tracePt t="55880" x="3803650" y="3946525"/>
          <p14:tracePt t="55897" x="3813175" y="3938588"/>
          <p14:tracePt t="55931" x="3822700" y="3929063"/>
          <p14:tracePt t="55949" x="3822700" y="3919538"/>
          <p14:tracePt t="55968" x="3822700" y="3911600"/>
          <p14:tracePt t="55995" x="3822700" y="3902075"/>
          <p14:tracePt t="56065" x="3813175" y="3902075"/>
          <p14:tracePt t="56119" x="3803650" y="3902075"/>
          <p14:tracePt t="56873" x="3803650" y="3919538"/>
          <p14:tracePt t="56880" x="3803650" y="3946525"/>
          <p14:tracePt t="56887" x="3803650" y="3965575"/>
          <p14:tracePt t="56897" x="3803650" y="3983038"/>
          <p14:tracePt t="56914" x="3795713" y="4017963"/>
          <p14:tracePt t="56930" x="3795713" y="4027488"/>
          <p14:tracePt t="56947" x="3795713" y="4037013"/>
          <p14:tracePt t="56964" x="3795713" y="4054475"/>
          <p14:tracePt t="56980" x="3786188" y="4054475"/>
          <p14:tracePt t="56997" x="3786188" y="4062413"/>
          <p14:tracePt t="57030" x="3776663" y="4071938"/>
          <p14:tracePt t="57064" x="3776663" y="4081463"/>
          <p14:tracePt t="57081" x="3776663" y="4089400"/>
          <p14:tracePt t="57100" x="3776663" y="4098925"/>
          <p14:tracePt t="57134" x="3776663" y="4108450"/>
          <p14:tracePt t="57149" x="3776663" y="4116388"/>
          <p14:tracePt t="57154" x="3768725" y="4125913"/>
          <p14:tracePt t="57176" x="3768725" y="4133850"/>
          <p14:tracePt t="57182" x="3759200" y="4133850"/>
          <p14:tracePt t="57202" x="3759200" y="4143375"/>
          <p14:tracePt t="57237" x="3759200" y="4152900"/>
          <p14:tracePt t="57285" x="3759200" y="4160838"/>
          <p14:tracePt t="57299" x="3751263" y="4160838"/>
          <p14:tracePt t="57333" x="3741738" y="4160838"/>
          <p14:tracePt t="57340" x="3741738" y="4152900"/>
          <p14:tracePt t="57360" x="3732213" y="4152900"/>
          <p14:tracePt t="57367" x="3724275" y="4152900"/>
          <p14:tracePt t="57382" x="3714750" y="4152900"/>
          <p14:tracePt t="57397" x="3660775" y="4143375"/>
          <p14:tracePt t="57414" x="3589338" y="4143375"/>
          <p14:tracePt t="57430" x="3465513" y="4143375"/>
          <p14:tracePt t="57447" x="3429000" y="4143375"/>
          <p14:tracePt t="57464" x="3394075" y="4143375"/>
          <p14:tracePt t="57480" x="3375025" y="4143375"/>
          <p14:tracePt t="57497" x="3330575" y="4143375"/>
          <p14:tracePt t="57514" x="3286125" y="4152900"/>
          <p14:tracePt t="57531" x="3232150" y="4160838"/>
          <p14:tracePt t="57547" x="3125788" y="4170363"/>
          <p14:tracePt t="57564" x="3054350" y="4179888"/>
          <p14:tracePt t="57580" x="2973388" y="4187825"/>
          <p14:tracePt t="57597" x="2928938" y="4205288"/>
          <p14:tracePt t="57614" x="2867025" y="4214813"/>
          <p14:tracePt t="57630" x="2795588" y="4232275"/>
          <p14:tracePt t="57648" x="2751138" y="4232275"/>
          <p14:tracePt t="57664" x="2687638" y="4241800"/>
          <p14:tracePt t="57680" x="2660650" y="4251325"/>
          <p14:tracePt t="57697" x="2633663" y="4251325"/>
          <p14:tracePt t="57714" x="2616200" y="4259263"/>
          <p14:tracePt t="57731" x="2598738" y="4268788"/>
          <p14:tracePt t="57747" x="2581275" y="4268788"/>
          <p14:tracePt t="57764" x="2571750" y="4276725"/>
          <p14:tracePt t="57781" x="2562225" y="4286250"/>
          <p14:tracePt t="57797" x="2554288" y="4286250"/>
          <p14:tracePt t="57814" x="2544763" y="4295775"/>
          <p14:tracePt t="57847" x="2544763" y="4303713"/>
          <p14:tracePt t="57888" x="2554288" y="4313238"/>
          <p14:tracePt t="57902" x="2554288" y="4322763"/>
          <p14:tracePt t="57909" x="2562225" y="4330700"/>
          <p14:tracePt t="57916" x="2562225" y="4348163"/>
          <p14:tracePt t="57930" x="2589213" y="4375150"/>
          <p14:tracePt t="57947" x="2616200" y="4419600"/>
          <p14:tracePt t="57964" x="2652713" y="4473575"/>
          <p14:tracePt t="57981" x="2679700" y="4500563"/>
          <p14:tracePt t="57997" x="2705100" y="4518025"/>
          <p14:tracePt t="58014" x="2732088" y="4545013"/>
          <p14:tracePt t="58031" x="2751138" y="4562475"/>
          <p14:tracePt t="58047" x="2776538" y="4581525"/>
          <p14:tracePt t="58064" x="2795588" y="4589463"/>
          <p14:tracePt t="58080" x="2822575" y="4598988"/>
          <p14:tracePt t="58097" x="2830513" y="4608513"/>
          <p14:tracePt t="58114" x="2847975" y="4616450"/>
          <p14:tracePt t="58131" x="2867025" y="4616450"/>
          <p14:tracePt t="58147" x="2874963" y="4616450"/>
          <p14:tracePt t="58164" x="2894013" y="4616450"/>
          <p14:tracePt t="58180" x="2911475" y="4616450"/>
          <p14:tracePt t="58197" x="2938463" y="4616450"/>
          <p14:tracePt t="58214" x="2973388" y="4616450"/>
          <p14:tracePt t="58231" x="2990850" y="4616450"/>
          <p14:tracePt t="58247" x="3027363" y="4616450"/>
          <p14:tracePt t="58264" x="3054350" y="4616450"/>
          <p14:tracePt t="58280" x="3081338" y="4616450"/>
          <p14:tracePt t="58297" x="3098800" y="4616450"/>
          <p14:tracePt t="58314" x="3125788" y="4616450"/>
          <p14:tracePt t="58331" x="3143250" y="4616450"/>
          <p14:tracePt t="58347" x="3170238" y="4608513"/>
          <p14:tracePt t="58364" x="3197225" y="4598988"/>
          <p14:tracePt t="58381" x="3214688" y="4598988"/>
          <p14:tracePt t="58397" x="3251200" y="4589463"/>
          <p14:tracePt t="58414" x="3286125" y="4589463"/>
          <p14:tracePt t="58430" x="3357563" y="4572000"/>
          <p14:tracePt t="58447" x="3402013" y="4562475"/>
          <p14:tracePt t="58464" x="3446463" y="4562475"/>
          <p14:tracePt t="58480" x="3473450" y="4562475"/>
          <p14:tracePt t="58497" x="3490913" y="4562475"/>
          <p14:tracePt t="58514" x="3517900" y="4562475"/>
          <p14:tracePt t="58530" x="3536950" y="4554538"/>
          <p14:tracePt t="58547" x="3562350" y="4545013"/>
          <p14:tracePt t="58564" x="3571875" y="4545013"/>
          <p14:tracePt t="58581" x="3589338" y="4545013"/>
          <p14:tracePt t="58597" x="3598863" y="4537075"/>
          <p14:tracePt t="58614" x="3616325" y="4537075"/>
          <p14:tracePt t="58631" x="3633788" y="4527550"/>
          <p14:tracePt t="58647" x="3652838" y="4527550"/>
          <p14:tracePt t="58664" x="3679825" y="4510088"/>
          <p14:tracePt t="58681" x="3697288" y="4510088"/>
          <p14:tracePt t="58697" x="3714750" y="4491038"/>
          <p14:tracePt t="58714" x="3741738" y="4483100"/>
          <p14:tracePt t="58731" x="3759200" y="4473575"/>
          <p14:tracePt t="58747" x="3786188" y="4456113"/>
          <p14:tracePt t="58764" x="3803650" y="4446588"/>
          <p14:tracePt t="58780" x="3813175" y="4438650"/>
          <p14:tracePt t="58797" x="3822700" y="4429125"/>
          <p14:tracePt t="58814" x="3822700" y="4411663"/>
          <p14:tracePt t="58830" x="3822700" y="4402138"/>
          <p14:tracePt t="58848" x="3822700" y="4394200"/>
          <p14:tracePt t="58864" x="3822700" y="4384675"/>
          <p14:tracePt t="58897" x="3822700" y="4367213"/>
          <p14:tracePt t="58914" x="3813175" y="4367213"/>
          <p14:tracePt t="58930" x="3813175" y="4357688"/>
          <p14:tracePt t="58947" x="3803650" y="4357688"/>
          <p14:tracePt t="58964" x="3795713" y="4348163"/>
          <p14:tracePt t="58980" x="3795713" y="4340225"/>
          <p14:tracePt t="58997" x="3786188" y="4330700"/>
          <p14:tracePt t="59014" x="3768725" y="4322763"/>
          <p14:tracePt t="59030" x="3751263" y="4313238"/>
          <p14:tracePt t="59047" x="3732213" y="4295775"/>
          <p14:tracePt t="59064" x="3705225" y="4276725"/>
          <p14:tracePt t="59081" x="3687763" y="4259263"/>
          <p14:tracePt t="59097" x="3670300" y="4251325"/>
          <p14:tracePt t="59114" x="3660775" y="4232275"/>
          <p14:tracePt t="59131" x="3643313" y="4224338"/>
          <p14:tracePt t="59147" x="3633788" y="4205288"/>
          <p14:tracePt t="59164" x="3625850" y="4197350"/>
          <p14:tracePt t="59180" x="3616325" y="4187825"/>
          <p14:tracePt t="59198" x="3598863" y="4170363"/>
          <p14:tracePt t="59214" x="3581400" y="4160838"/>
          <p14:tracePt t="59230" x="3562350" y="4143375"/>
          <p14:tracePt t="59247" x="3527425" y="4125913"/>
          <p14:tracePt t="59264" x="3509963" y="4098925"/>
          <p14:tracePt t="59280" x="3473450" y="4081463"/>
          <p14:tracePt t="59297" x="3438525" y="4071938"/>
          <p14:tracePt t="59314" x="3394075" y="4062413"/>
          <p14:tracePt t="59330" x="3375025" y="4062413"/>
          <p14:tracePt t="59347" x="3348038" y="4062413"/>
          <p14:tracePt t="59364" x="3313113" y="4062413"/>
          <p14:tracePt t="59381" x="3295650" y="4062413"/>
          <p14:tracePt t="59397" x="3276600" y="4062413"/>
          <p14:tracePt t="59414" x="3241675" y="4071938"/>
          <p14:tracePt t="59431" x="3160713" y="4089400"/>
          <p14:tracePt t="59447" x="3108325" y="4098925"/>
          <p14:tracePt t="59464" x="3054350" y="4116388"/>
          <p14:tracePt t="59481" x="3000375" y="4133850"/>
          <p14:tracePt t="59497" x="2973388" y="4143375"/>
          <p14:tracePt t="59514" x="2946400" y="4143375"/>
          <p14:tracePt t="59531" x="2928938" y="4152900"/>
          <p14:tracePt t="59547" x="2919413" y="4152900"/>
          <p14:tracePt t="59564" x="2911475" y="4170363"/>
          <p14:tracePt t="59580" x="2894013" y="4170363"/>
          <p14:tracePt t="59597" x="2884488" y="4179888"/>
          <p14:tracePt t="59614" x="2874963" y="4187825"/>
          <p14:tracePt t="59647" x="2867025" y="4197350"/>
          <p14:tracePt t="59664" x="2867025" y="4205288"/>
          <p14:tracePt t="59681" x="2857500" y="4205288"/>
          <p14:tracePt t="59697" x="2857500" y="4214813"/>
          <p14:tracePt t="60439" x="2867025" y="4214813"/>
          <p14:tracePt t="60632" x="2874963" y="4214813"/>
          <p14:tracePt t="60741" x="2874963" y="4205288"/>
          <p14:tracePt t="60749" x="2884488" y="4205288"/>
          <p14:tracePt t="60762" x="2884488" y="4197350"/>
          <p14:tracePt t="65240" x="2874963" y="3983038"/>
          <p14:tracePt t="65247" x="2847975" y="3848100"/>
          <p14:tracePt t="65253" x="2840038" y="3813175"/>
          <p14:tracePt t="65264" x="2840038" y="3795713"/>
          <p14:tracePt t="65280" x="2840038" y="3776663"/>
          <p14:tracePt t="65297" x="2840038" y="3768725"/>
          <p14:tracePt t="65314" x="2840038" y="3759200"/>
          <p14:tracePt t="65370" x="2840038" y="3751263"/>
          <p14:tracePt t="65425" x="2840038" y="3741738"/>
          <p14:tracePt t="65452" x="2840038" y="3732213"/>
          <p14:tracePt t="65467" x="2847975" y="3732213"/>
          <p14:tracePt t="65576" x="2847975" y="3741738"/>
          <p14:tracePt t="65610" x="2847975" y="3751263"/>
          <p14:tracePt t="65624" x="2847975" y="3759200"/>
          <p14:tracePt t="65658" x="2847975" y="3768725"/>
          <p14:tracePt t="65692" x="2847975" y="3776663"/>
          <p14:tracePt t="65720" x="2847975" y="3786188"/>
          <p14:tracePt t="65754" x="2847975" y="3795713"/>
          <p14:tracePt t="65768" x="2847975" y="3803650"/>
          <p14:tracePt t="65802" x="2847975" y="3813175"/>
          <p14:tracePt t="65817" x="2857500" y="3813175"/>
          <p14:tracePt t="65829" x="2857500" y="3822700"/>
          <p14:tracePt t="65850" x="2867025" y="3822700"/>
          <p14:tracePt t="65857" x="2867025" y="3830638"/>
          <p14:tracePt t="65877" x="2874963" y="3840163"/>
          <p14:tracePt t="65905" x="2874963" y="3848100"/>
          <p14:tracePt t="65912" x="2884488" y="3848100"/>
          <p14:tracePt t="65933" x="2894013" y="3848100"/>
          <p14:tracePt t="65939" x="2901950" y="3857625"/>
          <p14:tracePt t="65947" x="2911475" y="3857625"/>
          <p14:tracePt t="65964" x="2928938" y="3857625"/>
          <p14:tracePt t="65980" x="2990850" y="3867150"/>
          <p14:tracePt t="65997" x="3036888" y="3867150"/>
          <p14:tracePt t="66014" x="3081338" y="3867150"/>
          <p14:tracePt t="66031" x="3125788" y="3875088"/>
          <p14:tracePt t="66047" x="3143250" y="3884613"/>
          <p14:tracePt t="66064" x="3179763" y="3884613"/>
          <p14:tracePt t="66080" x="3197225" y="3884613"/>
          <p14:tracePt t="66097" x="3241675" y="3884613"/>
          <p14:tracePt t="66114" x="3276600" y="3894138"/>
          <p14:tracePt t="66131" x="3340100" y="3894138"/>
          <p14:tracePt t="66147" x="3438525" y="3894138"/>
          <p14:tracePt t="66164" x="3500438" y="3902075"/>
          <p14:tracePt t="66180" x="3562350" y="3911600"/>
          <p14:tracePt t="66197" x="3581400" y="3911600"/>
          <p14:tracePt t="66214" x="3652838" y="3919538"/>
          <p14:tracePt t="66231" x="3724275" y="3929063"/>
          <p14:tracePt t="66247" x="3795713" y="3938588"/>
          <p14:tracePt t="66264" x="3894138" y="3946525"/>
          <p14:tracePt t="66280" x="3946525" y="3956050"/>
          <p14:tracePt t="66297" x="4017963" y="3956050"/>
          <p14:tracePt t="66314" x="4062413" y="3956050"/>
          <p14:tracePt t="66330" x="4152900" y="3965575"/>
          <p14:tracePt t="66347" x="4224338" y="3965575"/>
          <p14:tracePt t="66364" x="4330700" y="3973513"/>
          <p14:tracePt t="66380" x="4491038" y="3973513"/>
          <p14:tracePt t="66397" x="4554538" y="3973513"/>
          <p14:tracePt t="66414" x="4616450" y="3973513"/>
          <p14:tracePt t="66430" x="4652963" y="3973513"/>
          <p14:tracePt t="66447" x="4687888" y="3983038"/>
          <p14:tracePt t="66464" x="4705350" y="3983038"/>
          <p14:tracePt t="66481" x="4732338" y="3983038"/>
          <p14:tracePt t="66497" x="4768850" y="3983038"/>
          <p14:tracePt t="66514" x="4786313" y="3983038"/>
          <p14:tracePt t="66531" x="4830763" y="3983038"/>
          <p14:tracePt t="66547" x="4848225" y="3983038"/>
          <p14:tracePt t="66550" x="4857750" y="3983038"/>
          <p14:tracePt t="66564" x="4884738" y="3983038"/>
          <p14:tracePt t="66581" x="4894263" y="3983038"/>
          <p14:tracePt t="66597" x="4911725" y="3973513"/>
          <p14:tracePt t="66614" x="4929188" y="3973513"/>
          <p14:tracePt t="66631" x="4938713" y="3965575"/>
          <p14:tracePt t="66647" x="4946650" y="3965575"/>
          <p14:tracePt t="66664" x="4956175" y="3956050"/>
          <p14:tracePt t="66687" x="4965700" y="3956050"/>
          <p14:tracePt t="66714" x="4973638" y="3956050"/>
          <p14:tracePt t="66803" x="4973638" y="3946525"/>
          <p14:tracePt t="66831" x="4973638" y="3938588"/>
          <p14:tracePt t="66879" x="4973638" y="3929063"/>
          <p14:tracePt t="67012" x="4973638" y="3919538"/>
          <p14:tracePt t="67014" x="4946650" y="3902075"/>
          <p14:tracePt t="67030" x="3571875" y="3562350"/>
          <p14:tracePt t="67047" x="3330575" y="3517900"/>
          <p14:tracePt t="67064" x="3276600" y="3517900"/>
          <p14:tracePt t="67080" x="3251200" y="3517900"/>
          <p14:tracePt t="67097" x="3232150" y="3517900"/>
          <p14:tracePt t="67114" x="3214688" y="3517900"/>
          <p14:tracePt t="67133" x="3197225" y="3517900"/>
          <p14:tracePt t="67147" x="3170238" y="3517900"/>
          <p14:tracePt t="67164" x="3143250" y="3527425"/>
          <p14:tracePt t="67180" x="3071813" y="3536950"/>
          <p14:tracePt t="67197" x="3027363" y="3544888"/>
          <p14:tracePt t="67214" x="2990850" y="3544888"/>
          <p14:tracePt t="67230" x="2955925" y="3544888"/>
          <p14:tracePt t="67247" x="2919413" y="3544888"/>
          <p14:tracePt t="67264" x="2894013" y="3544888"/>
          <p14:tracePt t="67280" x="2867025" y="3544888"/>
          <p14:tracePt t="67297" x="2830513" y="3544888"/>
          <p14:tracePt t="67314" x="2813050" y="3544888"/>
          <p14:tracePt t="67331" x="2795588" y="3544888"/>
          <p14:tracePt t="67393" x="2803525" y="3554413"/>
          <p14:tracePt t="67407" x="2813050" y="3554413"/>
          <p14:tracePt t="67420" x="2822575" y="3554413"/>
          <p14:tracePt t="67427" x="2830513" y="3562350"/>
          <p14:tracePt t="67435" x="2840038" y="3562350"/>
          <p14:tracePt t="67447" x="2840038" y="3571875"/>
          <p14:tracePt t="67464" x="2857500" y="3581400"/>
          <p14:tracePt t="67480" x="2867025" y="3589338"/>
          <p14:tracePt t="67497" x="2884488" y="3608388"/>
          <p14:tracePt t="67514" x="2901950" y="3616325"/>
          <p14:tracePt t="67530" x="2928938" y="3633788"/>
          <p14:tracePt t="67547" x="2946400" y="3652838"/>
          <p14:tracePt t="67564" x="2973388" y="3660775"/>
          <p14:tracePt t="67566" x="2982913" y="3670300"/>
          <p14:tracePt t="67580" x="3000375" y="3687763"/>
          <p14:tracePt t="67597" x="3036888" y="3705225"/>
          <p14:tracePt t="67614" x="3062288" y="3714750"/>
          <p14:tracePt t="67630" x="3081338" y="3724275"/>
          <p14:tracePt t="67647" x="3108325" y="3732213"/>
          <p14:tracePt t="67664" x="3125788" y="3751263"/>
          <p14:tracePt t="67680" x="3143250" y="3759200"/>
          <p14:tracePt t="67697" x="3170238" y="3768725"/>
          <p14:tracePt t="67714" x="3197225" y="3776663"/>
          <p14:tracePt t="67731" x="3214688" y="3786188"/>
          <p14:tracePt t="67747" x="3232150" y="3786188"/>
          <p14:tracePt t="67764" x="3241675" y="3786188"/>
          <p14:tracePt t="67781" x="3251200" y="3786188"/>
          <p14:tracePt t="67797" x="3259138" y="3786188"/>
          <p14:tracePt t="67832" x="3268663" y="3786188"/>
          <p14:tracePt t="67847" x="3276600" y="3786188"/>
          <p14:tracePt t="67982" x="3286125" y="3795713"/>
          <p14:tracePt t="67996" x="3286125" y="3803650"/>
          <p14:tracePt t="68003" x="3295650" y="3803650"/>
          <p14:tracePt t="68014" x="3303588" y="3803650"/>
          <p14:tracePt t="68031" x="3322638" y="3813175"/>
          <p14:tracePt t="68047" x="3340100" y="3813175"/>
          <p14:tracePt t="68064" x="3348038" y="3822700"/>
          <p14:tracePt t="68066" x="3357563" y="3822700"/>
          <p14:tracePt t="68080" x="3375025" y="3830638"/>
          <p14:tracePt t="68097" x="3394075" y="3830638"/>
          <p14:tracePt t="68114" x="3411538" y="3840163"/>
          <p14:tracePt t="68130" x="3419475" y="3840163"/>
          <p14:tracePt t="68147" x="3429000" y="3840163"/>
          <p14:tracePt t="68164" x="3438525" y="3840163"/>
          <p14:tracePt t="68181" x="3446463" y="3840163"/>
          <p14:tracePt t="68197" x="3455988" y="3840163"/>
          <p14:tracePt t="68214" x="3465513" y="3840163"/>
          <p14:tracePt t="68230" x="3473450" y="3840163"/>
          <p14:tracePt t="68264" x="3482975" y="3840163"/>
          <p14:tracePt t="68284" x="3490913" y="3840163"/>
          <p14:tracePt t="68305" x="3500438" y="3840163"/>
          <p14:tracePt t="68333" x="3509963" y="3840163"/>
          <p14:tracePt t="68421" x="3509963" y="3830638"/>
          <p14:tracePt t="68442" x="3509963" y="3822700"/>
          <p14:tracePt t="68450" x="3509963" y="3813175"/>
          <p14:tracePt t="68463" x="3509963" y="3803650"/>
          <p14:tracePt t="68483" x="3509963" y="3795713"/>
          <p14:tracePt t="68497" x="3509963" y="3786188"/>
          <p14:tracePt t="68511" x="3509963" y="3776663"/>
          <p14:tracePt t="68518" x="3500438" y="3776663"/>
          <p14:tracePt t="68531" x="3500438" y="3768725"/>
          <p14:tracePt t="68547" x="3490913" y="3759200"/>
          <p14:tracePt t="68564" x="3490913" y="3751263"/>
          <p14:tracePt t="68580" x="3490913" y="3741738"/>
          <p14:tracePt t="68613" x="3490913" y="3732213"/>
          <p14:tracePt t="68641" x="3490913" y="3724275"/>
          <p14:tracePt t="68675" x="3490913" y="3714750"/>
          <p14:tracePt t="68689" x="3490913" y="3705225"/>
          <p14:tracePt t="68723" x="3490913" y="3697288"/>
          <p14:tracePt t="68751" x="3482975" y="3697288"/>
          <p14:tracePt t="68792" x="3473450" y="3687763"/>
          <p14:tracePt t="68826" x="3465513" y="3679825"/>
          <p14:tracePt t="68847" x="3455988" y="3679825"/>
          <p14:tracePt t="68888" x="3446463" y="3679825"/>
          <p14:tracePt t="68915" x="3438525" y="3679825"/>
          <p14:tracePt t="68950" x="3429000" y="3679825"/>
          <p14:tracePt t="68977" x="3419475" y="3679825"/>
          <p14:tracePt t="68998" x="3411538" y="3679825"/>
          <p14:tracePt t="69032" x="3402013" y="3679825"/>
          <p14:tracePt t="69046" x="3402013" y="3687763"/>
          <p14:tracePt t="69059" x="3394075" y="3687763"/>
          <p14:tracePt t="69094" x="3394075" y="3697288"/>
          <p14:tracePt t="69136" x="3394075" y="3705225"/>
          <p14:tracePt t="69149" x="3394075" y="3714750"/>
          <p14:tracePt t="69182" x="3394075" y="3724275"/>
          <p14:tracePt t="69210" x="3384550" y="3732213"/>
          <p14:tracePt t="69245" x="3384550" y="3741738"/>
          <p14:tracePt t="69265" x="3384550" y="3751263"/>
          <p14:tracePt t="69272" x="3375025" y="3751263"/>
          <p14:tracePt t="69293" x="3375025" y="3759200"/>
          <p14:tracePt t="69327" x="3375025" y="3768725"/>
          <p14:tracePt t="69354" x="3375025" y="3776663"/>
          <p14:tracePt t="69375" x="3375025" y="3786188"/>
          <p14:tracePt t="69389" x="3384550" y="3786188"/>
          <p14:tracePt t="69402" x="3384550" y="3795713"/>
          <p14:tracePt t="69423" x="3394075" y="3795713"/>
          <p14:tracePt t="69450" x="3402013" y="3803650"/>
          <p14:tracePt t="69484" x="3411538" y="3803650"/>
          <p14:tracePt t="69505" x="3419475" y="3803650"/>
          <p14:tracePt t="69540" x="3429000" y="3803650"/>
          <p14:tracePt t="69573" x="3438525" y="3803650"/>
          <p14:tracePt t="70046" x="3490913" y="3803650"/>
          <p14:tracePt t="70053" x="3562350" y="3813175"/>
          <p14:tracePt t="70064" x="3598863" y="3822700"/>
          <p14:tracePt t="70080" x="3714750" y="3830638"/>
          <p14:tracePt t="70097" x="3786188" y="3830638"/>
          <p14:tracePt t="70114" x="3938588" y="3830638"/>
          <p14:tracePt t="70130" x="4197350" y="3867150"/>
          <p14:tracePt t="70147" x="4259263" y="3875088"/>
          <p14:tracePt t="70164" x="4330700" y="3894138"/>
          <p14:tracePt t="70180" x="4394200" y="3902075"/>
          <p14:tracePt t="70197" x="4527550" y="3929063"/>
          <p14:tracePt t="70214" x="4608513" y="3946525"/>
          <p14:tracePt t="70231" x="4670425" y="3956050"/>
          <p14:tracePt t="70247" x="4714875" y="3973513"/>
          <p14:tracePt t="70264" x="4751388" y="3983038"/>
          <p14:tracePt t="70280" x="4795838" y="4000500"/>
          <p14:tracePt t="70297" x="4822825" y="4010025"/>
          <p14:tracePt t="70314" x="4919663" y="4027488"/>
          <p14:tracePt t="70330" x="4991100" y="4037013"/>
          <p14:tracePt t="70348" x="5045075" y="4037013"/>
          <p14:tracePt t="70364" x="5062538" y="4037013"/>
          <p14:tracePt t="70380" x="5089525" y="4044950"/>
          <p14:tracePt t="70397" x="5126038" y="4044950"/>
          <p14:tracePt t="70414" x="5143500" y="4044950"/>
          <p14:tracePt t="70430" x="5180013" y="4044950"/>
          <p14:tracePt t="70447" x="5197475" y="4044950"/>
          <p14:tracePt t="70464" x="5214938" y="4044950"/>
          <p14:tracePt t="70480" x="5232400" y="4044950"/>
          <p14:tracePt t="70514" x="5241925" y="4044950"/>
          <p14:tracePt t="70530" x="5251450" y="4044950"/>
          <p14:tracePt t="70554" x="5251450" y="4037013"/>
          <p14:tracePt t="70564" x="5259388" y="4037013"/>
          <p14:tracePt t="70582" x="5259388" y="4027488"/>
          <p14:tracePt t="70602" x="5259388" y="4017963"/>
          <p14:tracePt t="70614" x="5259388" y="4010025"/>
          <p14:tracePt t="70630" x="5259388" y="4000500"/>
          <p14:tracePt t="70647" x="5259388" y="3990975"/>
          <p14:tracePt t="70664" x="5259388" y="3983038"/>
          <p14:tracePt t="70680" x="5259388" y="3965575"/>
          <p14:tracePt t="70697" x="5259388" y="3956050"/>
          <p14:tracePt t="70714" x="5251450" y="3946525"/>
          <p14:tracePt t="70731" x="5251450" y="3938588"/>
          <p14:tracePt t="70747" x="5241925" y="3938588"/>
          <p14:tracePt t="70764" x="5241925" y="3929063"/>
          <p14:tracePt t="70780" x="5241925" y="3919538"/>
          <p14:tracePt t="70815" x="5232400" y="3911600"/>
          <p14:tracePt t="70831" x="5232400" y="3902075"/>
          <p14:tracePt t="70849" x="5224463" y="3902075"/>
          <p14:tracePt t="70911" x="5224463" y="3894138"/>
          <p14:tracePt t="70918" x="5214938" y="3894138"/>
          <p14:tracePt t="70945" x="5214938" y="3884613"/>
          <p14:tracePt t="70972" x="5205413" y="3884613"/>
          <p14:tracePt t="71013" x="5205413" y="3875088"/>
          <p14:tracePt t="71027" x="5197475" y="3875088"/>
          <p14:tracePt t="71034" x="5197475" y="3867150"/>
          <p14:tracePt t="71089" x="5187950" y="3867150"/>
          <p14:tracePt t="71329" x="5180013" y="3867150"/>
          <p14:tracePt t="71356" x="5170488" y="3867150"/>
          <p14:tracePt t="71391" x="5160963" y="3867150"/>
          <p14:tracePt t="71597" x="5153025" y="3867150"/>
          <p14:tracePt t="71603" x="5153025" y="3875088"/>
          <p14:tracePt t="71617" x="5143500" y="3875088"/>
          <p14:tracePt t="71637" x="5133975" y="3875088"/>
          <p14:tracePt t="71651" x="5126038" y="3875088"/>
          <p14:tracePt t="71664" x="5116513" y="3875088"/>
          <p14:tracePt t="71693" x="5108575" y="3875088"/>
          <p14:tracePt t="71816" x="5099050" y="3875088"/>
          <p14:tracePt t="71967" x="5108575" y="3875088"/>
          <p14:tracePt t="71988" x="5116513" y="3875088"/>
          <p14:tracePt t="71994" x="5126038" y="3875088"/>
          <p14:tracePt t="72008" x="5133975" y="3875088"/>
          <p14:tracePt t="72022" x="5143500" y="3875088"/>
          <p14:tracePt t="72042" x="5153025" y="3875088"/>
          <p14:tracePt t="72049" x="5160963" y="3875088"/>
          <p14:tracePt t="72064" x="5170488" y="3875088"/>
          <p14:tracePt t="72080" x="5180013" y="3875088"/>
          <p14:tracePt t="72097" x="5197475" y="3875088"/>
          <p14:tracePt t="72131" x="5205413" y="3884613"/>
          <p14:tracePt t="72147" x="5214938" y="3884613"/>
          <p14:tracePt t="72181" x="5224463" y="3884613"/>
          <p14:tracePt t="72197" x="5232400" y="3884613"/>
          <p14:tracePt t="77720" x="5205413" y="3884613"/>
          <p14:tracePt t="77726" x="5180013" y="3884613"/>
          <p14:tracePt t="77733" x="5153025" y="3884613"/>
          <p14:tracePt t="77747" x="5116513" y="3894138"/>
          <p14:tracePt t="77764" x="5089525" y="3894138"/>
          <p14:tracePt t="77781" x="5037138" y="3894138"/>
          <p14:tracePt t="77797" x="5018088" y="3894138"/>
          <p14:tracePt t="77814" x="4991100" y="3894138"/>
          <p14:tracePt t="77831" x="4956175" y="3894138"/>
          <p14:tracePt t="77847" x="4938713" y="3894138"/>
          <p14:tracePt t="77864" x="4875213" y="3894138"/>
          <p14:tracePt t="77880" x="4830763" y="3894138"/>
          <p14:tracePt t="77898" x="4795838" y="3884613"/>
          <p14:tracePt t="77914" x="4732338" y="3884613"/>
          <p14:tracePt t="77931" x="4697413" y="3884613"/>
          <p14:tracePt t="77947" x="4625975" y="3884613"/>
          <p14:tracePt t="77964" x="4572000" y="3884613"/>
          <p14:tracePt t="77981" x="4483100" y="3902075"/>
          <p14:tracePt t="77997" x="4438650" y="3902075"/>
          <p14:tracePt t="78014" x="4402138" y="3902075"/>
          <p14:tracePt t="78031" x="4340225" y="3919538"/>
          <p14:tracePt t="78047" x="4303713" y="3929063"/>
          <p14:tracePt t="78064" x="4197350" y="3973513"/>
          <p14:tracePt t="78080" x="4089400" y="4010025"/>
          <p14:tracePt t="78083" x="4037013" y="4027488"/>
          <p14:tracePt t="78097" x="3946525" y="4062413"/>
          <p14:tracePt t="78114" x="3902075" y="4081463"/>
          <p14:tracePt t="78130" x="3875088" y="4098925"/>
          <p14:tracePt t="78147" x="3848100" y="4108450"/>
          <p14:tracePt t="78164" x="3830638" y="4116388"/>
          <p14:tracePt t="78181" x="3822700" y="4125913"/>
          <p14:tracePt t="78197" x="3803650" y="4133850"/>
          <p14:tracePt t="78214" x="3786188" y="4152900"/>
          <p14:tracePt t="78230" x="3759200" y="4160838"/>
          <p14:tracePt t="78247" x="3724275" y="4197350"/>
          <p14:tracePt t="78264" x="3687763" y="4224338"/>
          <p14:tracePt t="78281" x="3652838" y="4251325"/>
          <p14:tracePt t="78297" x="3581400" y="4286250"/>
          <p14:tracePt t="78314" x="3544888" y="4303713"/>
          <p14:tracePt t="78331" x="3509963" y="4330700"/>
          <p14:tracePt t="78347" x="3490913" y="4348163"/>
          <p14:tracePt t="78364" x="3473450" y="4375150"/>
          <p14:tracePt t="78380" x="3455988" y="4384675"/>
          <p14:tracePt t="78398" x="3455988" y="4394200"/>
          <p14:tracePt t="78414" x="3446463" y="4394200"/>
          <p14:tracePt t="78430" x="3446463" y="4402138"/>
          <p14:tracePt t="78447" x="3438525" y="4411663"/>
          <p14:tracePt t="78480" x="3429000" y="4411663"/>
          <p14:tracePt t="78497" x="3419475" y="4411663"/>
          <p14:tracePt t="78514" x="3411538" y="4419600"/>
          <p14:tracePt t="78531" x="3402013" y="4419600"/>
          <p14:tracePt t="78547" x="3394075" y="4429125"/>
          <p14:tracePt t="78564" x="3375025" y="4438650"/>
          <p14:tracePt t="78581" x="3375025" y="4446588"/>
          <p14:tracePt t="78583" x="3367088" y="4446588"/>
          <p14:tracePt t="78614" x="3357563" y="4446588"/>
          <p14:tracePt t="78762" x="3367088" y="4446588"/>
          <p14:tracePt t="78817" x="3367088" y="4438650"/>
          <p14:tracePt t="78845" x="3375025" y="4438650"/>
          <p14:tracePt t="78885" x="3375025" y="4429125"/>
          <p14:tracePt t="78926" x="3375025" y="4419600"/>
          <p14:tracePt t="78967" x="3375025" y="4411663"/>
          <p14:tracePt t="78988" x="3375025" y="4402138"/>
          <p14:tracePt t="79002" x="3384550" y="4402138"/>
          <p14:tracePt t="79022" x="3384550" y="4394200"/>
          <p14:tracePt t="79043" x="3394075" y="4394200"/>
          <p14:tracePt t="79050" x="3394075" y="4384675"/>
          <p14:tracePt t="79084" x="3394075" y="4375150"/>
          <p14:tracePt t="79255" x="3394075" y="4384675"/>
          <p14:tracePt t="79283" x="3384550" y="4394200"/>
          <p14:tracePt t="79324" x="3384550" y="4402138"/>
          <p14:tracePt t="79351" x="3384550" y="4411663"/>
          <p14:tracePt t="79434" x="3384550" y="4419600"/>
          <p14:tracePt t="79639" x="3384550" y="4411663"/>
          <p14:tracePt t="79653" x="3384550" y="4402138"/>
          <p14:tracePt t="79756" x="3394075" y="4402138"/>
          <p14:tracePt t="79790" x="3402013" y="4402138"/>
          <p14:tracePt t="79811" x="3402013" y="4411663"/>
          <p14:tracePt t="79818" x="3411538" y="4411663"/>
          <p14:tracePt t="79845" x="3411538" y="4419600"/>
          <p14:tracePt t="79852" x="3419475" y="4419600"/>
          <p14:tracePt t="79866" x="3429000" y="4419600"/>
          <p14:tracePt t="79880" x="3429000" y="4429125"/>
          <p14:tracePt t="79900" x="3438525" y="4429125"/>
          <p14:tracePt t="79914" x="3438525" y="4438650"/>
          <p14:tracePt t="79931" x="3438525" y="4446588"/>
          <p14:tracePt t="79947" x="3446463" y="4446588"/>
          <p14:tracePt t="80771" x="3482975" y="4446588"/>
          <p14:tracePt t="80778" x="3544888" y="4446588"/>
          <p14:tracePt t="80784" x="3625850" y="4446588"/>
          <p14:tracePt t="80797" x="3786188" y="4446588"/>
          <p14:tracePt t="80814" x="3867150" y="4446588"/>
          <p14:tracePt t="80830" x="3911600" y="4446588"/>
          <p14:tracePt t="80847" x="3983038" y="4446588"/>
          <p14:tracePt t="80864" x="4108450" y="4446588"/>
          <p14:tracePt t="80880" x="4367213" y="4446588"/>
          <p14:tracePt t="80897" x="4473575" y="4446588"/>
          <p14:tracePt t="80914" x="4670425" y="4446588"/>
          <p14:tracePt t="80930" x="4822825" y="4446588"/>
          <p14:tracePt t="80947" x="4929188" y="4446588"/>
          <p14:tracePt t="80964" x="4991100" y="4446588"/>
          <p14:tracePt t="80981" x="5010150" y="4446588"/>
          <p14:tracePt t="80997" x="5037138" y="4446588"/>
          <p14:tracePt t="81014" x="5045075" y="4446588"/>
          <p14:tracePt t="81031" x="5054600" y="4446588"/>
          <p14:tracePt t="81047" x="5072063" y="4446588"/>
          <p14:tracePt t="81081" x="5089525" y="4446588"/>
          <p14:tracePt t="81097" x="5099050" y="4438650"/>
          <p14:tracePt t="81114" x="5126038" y="4429125"/>
          <p14:tracePt t="81130" x="5153025" y="4429125"/>
          <p14:tracePt t="81148" x="5197475" y="4419600"/>
          <p14:tracePt t="81164" x="5232400" y="4419600"/>
          <p14:tracePt t="81180" x="5259388" y="4411663"/>
          <p14:tracePt t="81197" x="5295900" y="4402138"/>
          <p14:tracePt t="81214" x="5322888" y="4394200"/>
          <p14:tracePt t="81230" x="5348288" y="4384675"/>
          <p14:tracePt t="81247" x="5357813" y="4384675"/>
          <p14:tracePt t="81264" x="5367338" y="4384675"/>
          <p14:tracePt t="81299" x="5367338" y="4375150"/>
          <p14:tracePt t="81340" x="5367338" y="4367213"/>
          <p14:tracePt t="81354" x="5367338" y="4357688"/>
          <p14:tracePt t="81360" x="5357813" y="4357688"/>
          <p14:tracePt t="81368" x="5348288" y="4357688"/>
          <p14:tracePt t="81382" x="5340350" y="4357688"/>
          <p14:tracePt t="81397" x="5330825" y="4357688"/>
          <p14:tracePt t="81414" x="5313363" y="4357688"/>
          <p14:tracePt t="81431" x="5303838" y="4357688"/>
          <p14:tracePt t="81447" x="5286375" y="4357688"/>
          <p14:tracePt t="81464" x="5268913" y="4357688"/>
          <p14:tracePt t="81481" x="5259388" y="4357688"/>
          <p14:tracePt t="81497" x="5251450" y="4357688"/>
          <p14:tracePt t="81514" x="5241925" y="4357688"/>
          <p14:tracePt t="81531" x="5232400" y="4357688"/>
          <p14:tracePt t="81552" x="5224463" y="4357688"/>
          <p14:tracePt t="81567" x="5214938" y="4367213"/>
          <p14:tracePt t="81593" x="5205413" y="4367213"/>
          <p14:tracePt t="81621" x="5205413" y="4375150"/>
          <p14:tracePt t="81628" x="5197475" y="4375150"/>
          <p14:tracePt t="81662" x="5187950" y="4375150"/>
          <p14:tracePt t="81676" x="5180013" y="4375150"/>
          <p14:tracePt t="81703" x="5180013" y="4384675"/>
          <p14:tracePt t="81710" x="5170488" y="4384675"/>
          <p14:tracePt t="82163" x="5180013" y="4384675"/>
          <p14:tracePt t="82177" x="5187950" y="4384675"/>
          <p14:tracePt t="82211" x="5197475" y="4384675"/>
          <p14:tracePt t="82238" x="5205413" y="4384675"/>
          <p14:tracePt t="82273" x="5214938" y="4384675"/>
          <p14:tracePt t="82286" x="5224463" y="4384675"/>
          <p14:tracePt t="82321" x="5232400" y="4384675"/>
          <p14:tracePt t="82423" x="5241925" y="4384675"/>
          <p14:tracePt t="84734" x="5232400" y="4384675"/>
          <p14:tracePt t="84741" x="5224463" y="4384675"/>
          <p14:tracePt t="84755" x="5214938" y="4384675"/>
          <p14:tracePt t="84764" x="5205413" y="4384675"/>
          <p14:tracePt t="84780" x="5180013" y="4367213"/>
          <p14:tracePt t="84797" x="5045075" y="4259263"/>
          <p14:tracePt t="84814" x="4857750" y="4170363"/>
          <p14:tracePt t="84830" x="4625975" y="4081463"/>
          <p14:tracePt t="84847" x="4554538" y="4044950"/>
          <p14:tracePt t="84864" x="4483100" y="4037013"/>
          <p14:tracePt t="84881" x="4357688" y="3983038"/>
          <p14:tracePt t="84897" x="4251325" y="3956050"/>
          <p14:tracePt t="84914" x="4133850" y="3929063"/>
          <p14:tracePt t="84930" x="4098925" y="3911600"/>
          <p14:tracePt t="84947" x="4062413" y="3902075"/>
          <p14:tracePt t="84964" x="4037013" y="3894138"/>
          <p14:tracePt t="84981" x="4010025" y="3884613"/>
          <p14:tracePt t="84997" x="3965575" y="3867150"/>
          <p14:tracePt t="85014" x="3938588" y="3867150"/>
          <p14:tracePt t="85031" x="3875088" y="3867150"/>
          <p14:tracePt t="85047" x="3840163" y="3867150"/>
          <p14:tracePt t="85064" x="3786188" y="3857625"/>
          <p14:tracePt t="85080" x="3741738" y="3857625"/>
          <p14:tracePt t="85097" x="3705225" y="3857625"/>
          <p14:tracePt t="85114" x="3625850" y="3857625"/>
          <p14:tracePt t="85131" x="3544888" y="3867150"/>
          <p14:tracePt t="85147" x="3402013" y="3902075"/>
          <p14:tracePt t="85164" x="3340100" y="3919538"/>
          <p14:tracePt t="85181" x="3295650" y="3929063"/>
          <p14:tracePt t="85197" x="3268663" y="3938588"/>
          <p14:tracePt t="85214" x="3241675" y="3938588"/>
          <p14:tracePt t="85231" x="3214688" y="3946525"/>
          <p14:tracePt t="85247" x="3187700" y="3946525"/>
          <p14:tracePt t="85264" x="3152775" y="3946525"/>
          <p14:tracePt t="85281" x="3133725" y="3946525"/>
          <p14:tracePt t="85297" x="3116263" y="3938588"/>
          <p14:tracePt t="85314" x="3108325" y="3938588"/>
          <p14:tracePt t="85694" x="3081338" y="3938588"/>
          <p14:tracePt t="85702" x="3054350" y="3938588"/>
          <p14:tracePt t="85708" x="3036888" y="3929063"/>
          <p14:tracePt t="85715" x="3017838" y="3929063"/>
          <p14:tracePt t="85730" x="3000375" y="3929063"/>
          <p14:tracePt t="85747" x="2982913" y="3929063"/>
          <p14:tracePt t="85764" x="2965450" y="3919538"/>
          <p14:tracePt t="85780" x="2955925" y="3911600"/>
          <p14:tracePt t="85797" x="2938463" y="3911600"/>
          <p14:tracePt t="85814" x="2928938" y="3911600"/>
          <p14:tracePt t="85831" x="2911475" y="3911600"/>
          <p14:tracePt t="85864" x="2901950" y="3911600"/>
          <p14:tracePt t="85880" x="2894013" y="3911600"/>
          <p14:tracePt t="86037" x="2894013" y="3902075"/>
          <p14:tracePt t="86072" x="2901950" y="3902075"/>
          <p14:tracePt t="86181" x="2894013" y="3902075"/>
          <p14:tracePt t="86202" x="2884488" y="3902075"/>
          <p14:tracePt t="86216" x="2874963" y="3894138"/>
          <p14:tracePt t="86223" x="2867025" y="3894138"/>
          <p14:tracePt t="86230" x="2857500" y="3894138"/>
          <p14:tracePt t="86247" x="2830513" y="3867150"/>
          <p14:tracePt t="86264" x="2768600" y="3840163"/>
          <p14:tracePt t="86280" x="2741613" y="3840163"/>
          <p14:tracePt t="86297" x="2724150" y="3830638"/>
          <p14:tracePt t="86314" x="2705100" y="3822700"/>
          <p14:tracePt t="86331" x="2697163" y="3813175"/>
          <p14:tracePt t="86347" x="2687638" y="3813175"/>
          <p14:tracePt t="86449" x="2697163" y="3813175"/>
          <p14:tracePt t="86462" x="2697163" y="3822700"/>
          <p14:tracePt t="86469" x="2705100" y="3822700"/>
          <p14:tracePt t="86497" x="2714625" y="3830638"/>
          <p14:tracePt t="86532" x="2724150" y="3830638"/>
          <p14:tracePt t="86552" x="2724150" y="3840163"/>
          <p14:tracePt t="86566" x="2732088" y="3840163"/>
          <p14:tracePt t="86572" x="2741613" y="3840163"/>
          <p14:tracePt t="86586" x="2751138" y="3848100"/>
          <p14:tracePt t="86600" x="2751138" y="3857625"/>
          <p14:tracePt t="86614" x="2759075" y="3857625"/>
          <p14:tracePt t="86634" x="2768600" y="3867150"/>
          <p14:tracePt t="86649" x="2776538" y="3867150"/>
          <p14:tracePt t="86675" x="2776538" y="3875088"/>
          <p14:tracePt t="86683" x="2786063" y="3875088"/>
          <p14:tracePt t="86709" x="2795588" y="3884613"/>
          <p14:tracePt t="86744" x="2803525" y="3884613"/>
          <p14:tracePt t="86757" x="2813050" y="3884613"/>
          <p14:tracePt t="86860" x="2813050" y="3894138"/>
          <p14:tracePt t="86942" x="2813050" y="3902075"/>
          <p14:tracePt t="87080" x="2822575" y="3902075"/>
          <p14:tracePt t="87114" x="2830513" y="3902075"/>
          <p14:tracePt t="87141" x="2830513" y="3894138"/>
          <p14:tracePt t="87149" x="2840038" y="3894138"/>
          <p14:tracePt t="87169" x="2847975" y="3894138"/>
          <p14:tracePt t="87196" x="2857500" y="3894138"/>
          <p14:tracePt t="87230" x="2867025" y="3894138"/>
          <p14:tracePt t="87258" x="2874963" y="3894138"/>
          <p14:tracePt t="87285" x="2884488" y="3894138"/>
          <p14:tracePt t="87292" x="2894013" y="3894138"/>
          <p14:tracePt t="87306" x="2901950" y="3894138"/>
          <p14:tracePt t="87320" x="2919413" y="3894138"/>
          <p14:tracePt t="87333" x="2928938" y="3894138"/>
          <p14:tracePt t="87347" x="2946400" y="3894138"/>
          <p14:tracePt t="87364" x="2973388" y="3894138"/>
          <p14:tracePt t="87381" x="3000375" y="3902075"/>
          <p14:tracePt t="87397" x="3017838" y="3902075"/>
          <p14:tracePt t="87414" x="3027363" y="3902075"/>
          <p14:tracePt t="87431" x="3054350" y="3911600"/>
          <p14:tracePt t="87447" x="3062288" y="3919538"/>
          <p14:tracePt t="87464" x="3071813" y="3919538"/>
          <p14:tracePt t="87480" x="3081338" y="3919538"/>
          <p14:tracePt t="87514" x="3089275" y="3919538"/>
          <p14:tracePt t="87533" x="3098800" y="3919538"/>
          <p14:tracePt t="87738" x="3089275" y="3919538"/>
          <p14:tracePt t="87752" x="3071813" y="3919538"/>
          <p14:tracePt t="87766" x="3062288" y="3919538"/>
          <p14:tracePt t="87772" x="3054350" y="3919538"/>
          <p14:tracePt t="87780" x="3044825" y="3919538"/>
          <p14:tracePt t="87797" x="3036888" y="3919538"/>
          <p14:tracePt t="87814" x="3017838" y="3919538"/>
          <p14:tracePt t="87830" x="3009900" y="3919538"/>
          <p14:tracePt t="87847" x="2990850" y="3919538"/>
          <p14:tracePt t="87864" x="2973388" y="3919538"/>
          <p14:tracePt t="87881" x="2965450" y="3919538"/>
          <p14:tracePt t="87897" x="2955925" y="3919538"/>
          <p14:tracePt t="87914" x="2946400" y="3919538"/>
          <p14:tracePt t="87931" x="2928938" y="3919538"/>
          <p14:tracePt t="87964" x="2919413" y="3919538"/>
          <p14:tracePt t="87991" x="2911475" y="3919538"/>
          <p14:tracePt t="88006" x="2901950" y="3919538"/>
          <p14:tracePt t="88033" x="2894013" y="3919538"/>
          <p14:tracePt t="88067" x="2884488" y="3919538"/>
          <p14:tracePt t="88088" x="2874963" y="3919538"/>
          <p14:tracePt t="88094" x="2867025" y="3919538"/>
          <p14:tracePt t="88108" x="2857500" y="3919538"/>
          <p14:tracePt t="88116" x="2847975" y="3919538"/>
          <p14:tracePt t="88130" x="2830513" y="3919538"/>
          <p14:tracePt t="88147" x="2822575" y="3919538"/>
          <p14:tracePt t="88164" x="2813050" y="3919538"/>
          <p14:tracePt t="88180" x="2803525" y="3919538"/>
          <p14:tracePt t="88239" x="2803525" y="3911600"/>
          <p14:tracePt t="88335" x="2803525" y="3902075"/>
          <p14:tracePt t="88389" x="2803525" y="3894138"/>
          <p14:tracePt t="88410" x="2813050" y="3894138"/>
          <p14:tracePt t="88437" x="2822575" y="3884613"/>
          <p14:tracePt t="88451" x="2822575" y="3875088"/>
          <p14:tracePt t="88472" x="2830513" y="3875088"/>
          <p14:tracePt t="88485" x="2830513" y="3867150"/>
          <p14:tracePt t="88500" x="2840038" y="3867150"/>
          <p14:tracePt t="88506" x="2847975" y="3867150"/>
          <p14:tracePt t="88514" x="2847975" y="3857625"/>
          <p14:tracePt t="88531" x="2857500" y="3857625"/>
          <p14:tracePt t="88547" x="2867025" y="3857625"/>
          <p14:tracePt t="88564" x="2867025" y="3848100"/>
          <p14:tracePt t="88581" x="2874963" y="3848100"/>
          <p14:tracePt t="88597" x="2884488" y="3848100"/>
          <p14:tracePt t="88616" x="2884488" y="3840163"/>
          <p14:tracePt t="88630" x="2894013" y="3840163"/>
          <p14:tracePt t="88740" x="2894013" y="3848100"/>
          <p14:tracePt t="88774" x="2894013" y="3857625"/>
          <p14:tracePt t="88794" x="2884488" y="3857625"/>
          <p14:tracePt t="88801" x="2884488" y="3867150"/>
          <p14:tracePt t="88815" x="2874963" y="3867150"/>
          <p14:tracePt t="88836" x="2874963" y="3875088"/>
          <p14:tracePt t="88842" x="2867025" y="3875088"/>
          <p14:tracePt t="88850" x="2867025" y="3884613"/>
          <p14:tracePt t="88876" x="2857500" y="3884613"/>
          <p14:tracePt t="88884" x="2857500" y="3894138"/>
          <p14:tracePt t="88972" x="2857500" y="3902075"/>
          <p14:tracePt t="89013" x="2867025" y="3902075"/>
          <p14:tracePt t="89027" x="2874963" y="3902075"/>
          <p14:tracePt t="89034" x="2884488" y="3902075"/>
          <p14:tracePt t="89049" x="2894013" y="3902075"/>
          <p14:tracePt t="89064" x="2919413" y="3902075"/>
          <p14:tracePt t="89081" x="2938463" y="3902075"/>
          <p14:tracePt t="89083" x="2955925" y="3902075"/>
          <p14:tracePt t="89097" x="3009900" y="3902075"/>
          <p14:tracePt t="89114" x="3044825" y="3911600"/>
          <p14:tracePt t="89131" x="3108325" y="3911600"/>
          <p14:tracePt t="89147" x="3133725" y="3919538"/>
          <p14:tracePt t="89164" x="3152775" y="3929063"/>
          <p14:tracePt t="89180" x="3179763" y="3929063"/>
          <p14:tracePt t="89197" x="3197225" y="3938588"/>
          <p14:tracePt t="89214" x="3214688" y="3938588"/>
          <p14:tracePt t="89230" x="3224213" y="3938588"/>
          <p14:tracePt t="89247" x="3232150" y="3938588"/>
          <p14:tracePt t="89280" x="3241675" y="3938588"/>
          <p14:tracePt t="89391" x="3241675" y="3929063"/>
          <p14:tracePt t="89425" x="3232150" y="3929063"/>
          <p14:tracePt t="89432" x="3232150" y="3919538"/>
          <p14:tracePt t="89439" x="3224213" y="3919538"/>
          <p14:tracePt t="89447" x="3224213" y="3911600"/>
          <p14:tracePt t="89464" x="3214688" y="3911600"/>
          <p14:tracePt t="89480" x="3197225" y="3902075"/>
          <p14:tracePt t="89497" x="3179763" y="3902075"/>
          <p14:tracePt t="89514" x="3160713" y="3902075"/>
          <p14:tracePt t="89548" x="3143250" y="3902075"/>
          <p14:tracePt t="89564" x="3116263" y="3902075"/>
          <p14:tracePt t="89581" x="3108325" y="3902075"/>
          <p14:tracePt t="89583" x="3089275" y="3902075"/>
          <p14:tracePt t="89597" x="3081338" y="3902075"/>
          <p14:tracePt t="89614" x="3062288" y="3902075"/>
          <p14:tracePt t="89630" x="3054350" y="3902075"/>
          <p14:tracePt t="89647" x="3044825" y="3902075"/>
          <p14:tracePt t="89664" x="3036888" y="3902075"/>
          <p14:tracePt t="89680" x="3017838" y="3911600"/>
          <p14:tracePt t="89697" x="3000375" y="3911600"/>
          <p14:tracePt t="89714" x="2965450" y="3919538"/>
          <p14:tracePt t="89730" x="2928938" y="3919538"/>
          <p14:tracePt t="89747" x="2901950" y="3929063"/>
          <p14:tracePt t="89764" x="2874963" y="3929063"/>
          <p14:tracePt t="89781" x="2840038" y="3938588"/>
          <p14:tracePt t="89797" x="2822575" y="3938588"/>
          <p14:tracePt t="89814" x="2813050" y="3938588"/>
          <p14:tracePt t="89830" x="2795588" y="3938588"/>
          <p14:tracePt t="89847" x="2786063" y="3938588"/>
          <p14:tracePt t="90008" x="2786063" y="3929063"/>
          <p14:tracePt t="90021" x="2795588" y="3929063"/>
          <p14:tracePt t="90042" x="2803525" y="3929063"/>
          <p14:tracePt t="90063" x="2813050" y="3929063"/>
          <p14:tracePt t="90097" x="2822575" y="3929063"/>
          <p14:tracePt t="90131" x="2830513" y="3929063"/>
          <p14:tracePt t="90145" x="2840038" y="3929063"/>
          <p14:tracePt t="90159" x="2840038" y="3938588"/>
          <p14:tracePt t="90172" x="2847975" y="3938588"/>
          <p14:tracePt t="90181" x="2847975" y="3956050"/>
          <p14:tracePt t="90197" x="2847975" y="3965575"/>
          <p14:tracePt t="90214" x="2847975" y="4000500"/>
          <p14:tracePt t="90231" x="2857500" y="4054475"/>
          <p14:tracePt t="90247" x="2867025" y="4108450"/>
          <p14:tracePt t="90264" x="2874963" y="4187825"/>
          <p14:tracePt t="90280" x="2874963" y="4232275"/>
          <p14:tracePt t="90297" x="2874963" y="4276725"/>
          <p14:tracePt t="90314" x="2874963" y="4295775"/>
          <p14:tracePt t="90330" x="2874963" y="4313238"/>
          <p14:tracePt t="90347" x="2874963" y="4330700"/>
          <p14:tracePt t="90380" x="2874963" y="4340225"/>
          <p14:tracePt t="90397" x="2874963" y="4348163"/>
          <p14:tracePt t="90502" x="2884488" y="4348163"/>
          <p14:tracePt t="90536" x="2884488" y="4357688"/>
          <p14:tracePt t="90550" x="2884488" y="4367213"/>
          <p14:tracePt t="90563" x="2884488" y="4375150"/>
          <p14:tracePt t="90577" x="2884488" y="4384675"/>
          <p14:tracePt t="90584" x="2884488" y="4394200"/>
          <p14:tracePt t="90597" x="2884488" y="4411663"/>
          <p14:tracePt t="90614" x="2884488" y="4429125"/>
          <p14:tracePt t="90630" x="2884488" y="4446588"/>
          <p14:tracePt t="90647" x="2884488" y="4465638"/>
          <p14:tracePt t="90664" x="2894013" y="4473575"/>
          <p14:tracePt t="90680" x="2894013" y="4491038"/>
          <p14:tracePt t="90714" x="2894013" y="4500563"/>
          <p14:tracePt t="90831" x="2894013" y="4491038"/>
          <p14:tracePt t="90851" x="2894013" y="4483100"/>
          <p14:tracePt t="90872" x="2894013" y="4473575"/>
          <p14:tracePt t="90886" x="2884488" y="4465638"/>
          <p14:tracePt t="90900" x="2884488" y="4456113"/>
          <p14:tracePt t="90906" x="2884488" y="4446588"/>
          <p14:tracePt t="90914" x="2874963" y="4438650"/>
          <p14:tracePt t="90930" x="2874963" y="4419600"/>
          <p14:tracePt t="90947" x="2874963" y="4394200"/>
          <p14:tracePt t="90964" x="2867025" y="4367213"/>
          <p14:tracePt t="90981" x="2867025" y="4340225"/>
          <p14:tracePt t="90997" x="2867025" y="4322763"/>
          <p14:tracePt t="91014" x="2867025" y="4303713"/>
          <p14:tracePt t="91030" x="2867025" y="4268788"/>
          <p14:tracePt t="91047" x="2874963" y="4251325"/>
          <p14:tracePt t="91064" x="2874963" y="4224338"/>
          <p14:tracePt t="91081" x="2874963" y="4205288"/>
          <p14:tracePt t="91098" x="2874963" y="4187825"/>
          <p14:tracePt t="91114" x="2884488" y="4179888"/>
          <p14:tracePt t="91130" x="2884488" y="4160838"/>
          <p14:tracePt t="91147" x="2884488" y="4125913"/>
          <p14:tracePt t="91164" x="2884488" y="4098925"/>
          <p14:tracePt t="91180" x="2884488" y="4017963"/>
          <p14:tracePt t="91197" x="2884488" y="3973513"/>
          <p14:tracePt t="91214" x="2884488" y="3946525"/>
          <p14:tracePt t="91231" x="2884488" y="3911600"/>
          <p14:tracePt t="91247" x="2884488" y="3894138"/>
          <p14:tracePt t="91264" x="2884488" y="3875088"/>
          <p14:tracePt t="91280" x="2884488" y="3867150"/>
          <p14:tracePt t="91314" x="2874963" y="3867150"/>
          <p14:tracePt t="91338" x="2874963" y="3875088"/>
          <p14:tracePt t="91352" x="2874963" y="3884613"/>
          <p14:tracePt t="91364" x="2874963" y="3894138"/>
          <p14:tracePt t="91380" x="2874963" y="3919538"/>
          <p14:tracePt t="91397" x="2874963" y="3938588"/>
          <p14:tracePt t="91414" x="2874963" y="3956050"/>
          <p14:tracePt t="91430" x="2874963" y="3965575"/>
          <p14:tracePt t="91447" x="2874963" y="3990975"/>
          <p14:tracePt t="91464" x="2874963" y="4000500"/>
          <p14:tracePt t="91481" x="2874963" y="4017963"/>
          <p14:tracePt t="91497" x="2874963" y="4037013"/>
          <p14:tracePt t="91514" x="2884488" y="4054475"/>
          <p14:tracePt t="91530" x="2884488" y="4071938"/>
          <p14:tracePt t="91547" x="2894013" y="4098925"/>
          <p14:tracePt t="91564" x="2894013" y="4116388"/>
          <p14:tracePt t="91566" x="2901950" y="4125913"/>
          <p14:tracePt t="91580" x="2911475" y="4133850"/>
          <p14:tracePt t="91597" x="2911475" y="4143375"/>
          <p14:tracePt t="91614" x="2919413" y="4152900"/>
          <p14:tracePt t="91647" x="2919413" y="4143375"/>
          <p14:tracePt t="91664" x="2919413" y="4133850"/>
          <p14:tracePt t="91976" x="2965450" y="4133850"/>
          <p14:tracePt t="91983" x="3000375" y="4133850"/>
          <p14:tracePt t="91990" x="3027363" y="4125913"/>
          <p14:tracePt t="91997" x="3054350" y="4125913"/>
          <p14:tracePt t="92014" x="3081338" y="4116388"/>
          <p14:tracePt t="92030" x="3116263" y="4116388"/>
          <p14:tracePt t="92047" x="3268663" y="4081463"/>
          <p14:tracePt t="92064" x="3438525" y="4044950"/>
          <p14:tracePt t="92066" x="3527425" y="4037013"/>
          <p14:tracePt t="92080" x="3643313" y="4010025"/>
          <p14:tracePt t="92097" x="3705225" y="4000500"/>
          <p14:tracePt t="92114" x="3776663" y="4000500"/>
          <p14:tracePt t="92131" x="3830638" y="3990975"/>
          <p14:tracePt t="92147" x="3884613" y="3983038"/>
          <p14:tracePt t="92164" x="3938588" y="3973513"/>
          <p14:tracePt t="92180" x="3965575" y="3973513"/>
          <p14:tracePt t="92197" x="3990975" y="3973513"/>
          <p14:tracePt t="92214" x="4010025" y="3973513"/>
          <p14:tracePt t="92231" x="4017963" y="3973513"/>
          <p14:tracePt t="92247" x="4027488" y="3965575"/>
          <p14:tracePt t="92264" x="4037013" y="3965575"/>
          <p14:tracePt t="92280" x="4054475" y="3956050"/>
          <p14:tracePt t="92297" x="4062413" y="3946525"/>
          <p14:tracePt t="92314" x="4071938" y="3946525"/>
          <p14:tracePt t="92331" x="4081463" y="3938588"/>
          <p14:tracePt t="92347" x="4098925" y="3929063"/>
          <p14:tracePt t="92364" x="4108450" y="3929063"/>
          <p14:tracePt t="92381" x="4125913" y="3919538"/>
          <p14:tracePt t="92397" x="4133850" y="3911600"/>
          <p14:tracePt t="92414" x="4160838" y="3911600"/>
          <p14:tracePt t="92430" x="4170363" y="3911600"/>
          <p14:tracePt t="92464" x="4179888" y="3911600"/>
          <p14:tracePt t="92497" x="4170363" y="3911600"/>
          <p14:tracePt t="92518" x="4160838" y="3911600"/>
          <p14:tracePt t="92525" x="4152900" y="3911600"/>
          <p14:tracePt t="92538" x="4143375" y="3911600"/>
          <p14:tracePt t="92552" x="4133850" y="3911600"/>
          <p14:tracePt t="92573" x="4125913" y="3911600"/>
          <p14:tracePt t="92586" x="4116388" y="3911600"/>
          <p14:tracePt t="92597" x="4108450" y="3911600"/>
          <p14:tracePt t="92621" x="4098925" y="3911600"/>
          <p14:tracePt t="92696" x="4098925" y="3902075"/>
          <p14:tracePt t="92730" x="4098925" y="3894138"/>
          <p14:tracePt t="92765" x="4108450" y="3894138"/>
          <p14:tracePt t="92785" x="4116388" y="3894138"/>
          <p14:tracePt t="92813" x="4125913" y="3894138"/>
          <p14:tracePt t="92834" x="4133850" y="3894138"/>
          <p14:tracePt t="92847" x="4143375" y="3894138"/>
          <p14:tracePt t="92868" x="4152900" y="3894138"/>
          <p14:tracePt t="92874" x="4160838" y="3894138"/>
          <p14:tracePt t="92895" x="4170363" y="3894138"/>
          <p14:tracePt t="92902" x="4179888" y="3894138"/>
          <p14:tracePt t="92914" x="4187825" y="3894138"/>
          <p14:tracePt t="92930" x="4224338" y="3894138"/>
          <p14:tracePt t="92947" x="4251325" y="3894138"/>
          <p14:tracePt t="92964" x="4276725" y="3894138"/>
          <p14:tracePt t="92980" x="4313238" y="3894138"/>
          <p14:tracePt t="92997" x="4330700" y="3894138"/>
          <p14:tracePt t="93014" x="4375150" y="3894138"/>
          <p14:tracePt t="93030" x="4402138" y="3894138"/>
          <p14:tracePt t="93047" x="4429125" y="3894138"/>
          <p14:tracePt t="93064" x="4438650" y="3894138"/>
          <p14:tracePt t="93066" x="4456113" y="3894138"/>
          <p14:tracePt t="93080" x="4473575" y="3894138"/>
          <p14:tracePt t="93097" x="4500563" y="3894138"/>
          <p14:tracePt t="93114" x="4527550" y="3894138"/>
          <p14:tracePt t="93131" x="4581525" y="3894138"/>
          <p14:tracePt t="93148" x="4608513" y="3884613"/>
          <p14:tracePt t="93164" x="4687888" y="3875088"/>
          <p14:tracePt t="93180" x="4732338" y="3867150"/>
          <p14:tracePt t="93197" x="4786313" y="3857625"/>
          <p14:tracePt t="93214" x="4803775" y="3857625"/>
          <p14:tracePt t="93230" x="4830763" y="3848100"/>
          <p14:tracePt t="93247" x="4857750" y="3848100"/>
          <p14:tracePt t="93264" x="4867275" y="3848100"/>
          <p14:tracePt t="93280" x="4875213" y="3848100"/>
          <p14:tracePt t="93297" x="4884738" y="3848100"/>
          <p14:tracePt t="93314" x="4894263" y="3848100"/>
          <p14:tracePt t="93402" x="4902200" y="3848100"/>
          <p14:tracePt t="93416" x="4911725" y="3848100"/>
          <p14:tracePt t="93451" x="4919663" y="3848100"/>
          <p14:tracePt t="93478" x="4919663" y="3857625"/>
          <p14:tracePt t="93505" x="4919663" y="3867150"/>
          <p14:tracePt t="93526" x="4919663" y="3875088"/>
          <p14:tracePt t="93533" x="4919663" y="3884613"/>
          <p14:tracePt t="93540" x="4911725" y="3884613"/>
          <p14:tracePt t="93547" x="4902200" y="3894138"/>
          <p14:tracePt t="93564" x="4894263" y="3894138"/>
          <p14:tracePt t="93580" x="4884738" y="3902075"/>
          <p14:tracePt t="93582" x="4884738" y="3911600"/>
          <p14:tracePt t="93597" x="4867275" y="3919538"/>
          <p14:tracePt t="93614" x="4857750" y="3929063"/>
          <p14:tracePt t="93630" x="4830763" y="3946525"/>
          <p14:tracePt t="93647" x="4803775" y="3965575"/>
          <p14:tracePt t="93664" x="4741863" y="4010025"/>
          <p14:tracePt t="93681" x="4687888" y="4044950"/>
          <p14:tracePt t="93697" x="4572000" y="4125913"/>
          <p14:tracePt t="93714" x="4518025" y="4197350"/>
          <p14:tracePt t="93731" x="4473575" y="4251325"/>
          <p14:tracePt t="93747" x="4438650" y="4303713"/>
          <p14:tracePt t="93764" x="4419600" y="4330700"/>
          <p14:tracePt t="93781" x="4411663" y="4348163"/>
          <p14:tracePt t="93797" x="4402138" y="4357688"/>
          <p14:tracePt t="93814" x="4402138" y="4367213"/>
          <p14:tracePt t="93831" x="4394200" y="4375150"/>
          <p14:tracePt t="93848" x="4384675" y="4384675"/>
          <p14:tracePt t="93864" x="4367213" y="4394200"/>
          <p14:tracePt t="93881" x="4322763" y="4419600"/>
          <p14:tracePt t="93897" x="4232275" y="4446588"/>
          <p14:tracePt t="93914" x="4187825" y="4465638"/>
          <p14:tracePt t="93931" x="4143375" y="4491038"/>
          <p14:tracePt t="93947" x="4116388" y="4510088"/>
          <p14:tracePt t="93964" x="4098925" y="4527550"/>
          <p14:tracePt t="93980" x="4089400" y="4537075"/>
          <p14:tracePt t="93997" x="4081463" y="4545013"/>
          <p14:tracePt t="94014" x="4071938" y="4545013"/>
          <p14:tracePt t="94031" x="4071938" y="4554538"/>
          <p14:tracePt t="94047" x="4062413" y="4554538"/>
          <p14:tracePt t="94109" x="4062413" y="4545013"/>
          <p14:tracePt t="94130" x="4062413" y="4537075"/>
          <p14:tracePt t="94157" x="4062413" y="4527550"/>
          <p14:tracePt t="94170" x="4054475" y="4527550"/>
          <p14:tracePt t="94185" x="4044950" y="4527550"/>
          <p14:tracePt t="94191" x="4044950" y="4518025"/>
          <p14:tracePt t="94226" x="4037013" y="4518025"/>
          <p14:tracePt t="94308" x="4037013" y="4510088"/>
          <p14:tracePt t="94328" x="4037013" y="4500563"/>
          <p14:tracePt t="94349" x="4044950" y="4500563"/>
          <p14:tracePt t="94356" x="4054475" y="4491038"/>
          <p14:tracePt t="94370" x="4062413" y="4491038"/>
          <p14:tracePt t="94380" x="4071938" y="4491038"/>
          <p14:tracePt t="94397" x="4108450" y="4483100"/>
          <p14:tracePt t="94414" x="4125913" y="4483100"/>
          <p14:tracePt t="94431" x="4160838" y="4483100"/>
          <p14:tracePt t="94447" x="4187825" y="4483100"/>
          <p14:tracePt t="94464" x="4205288" y="4483100"/>
          <p14:tracePt t="94480" x="4251325" y="4483100"/>
          <p14:tracePt t="94497" x="4276725" y="4483100"/>
          <p14:tracePt t="94514" x="4313238" y="4473575"/>
          <p14:tracePt t="94531" x="4357688" y="4473575"/>
          <p14:tracePt t="94547" x="4411663" y="4465638"/>
          <p14:tracePt t="94564" x="4491038" y="4456113"/>
          <p14:tracePt t="94580" x="4545013" y="4456113"/>
          <p14:tracePt t="94583" x="4572000" y="4456113"/>
          <p14:tracePt t="94597" x="4598988" y="4456113"/>
          <p14:tracePt t="94614" x="4625975" y="4456113"/>
          <p14:tracePt t="94630" x="4670425" y="4456113"/>
          <p14:tracePt t="94647" x="4679950" y="4456113"/>
          <p14:tracePt t="94664" x="4697413" y="4456113"/>
          <p14:tracePt t="94680" x="4724400" y="4446588"/>
          <p14:tracePt t="94697" x="4732338" y="4446588"/>
          <p14:tracePt t="94714" x="4741863" y="4446588"/>
          <p14:tracePt t="94730" x="4759325" y="4438650"/>
          <p14:tracePt t="94747" x="4776788" y="4438650"/>
          <p14:tracePt t="94764" x="4795838" y="4429125"/>
          <p14:tracePt t="94780" x="4803775" y="4429125"/>
          <p14:tracePt t="94797" x="4822825" y="4429125"/>
          <p14:tracePt t="94814" x="4830763" y="4429125"/>
          <p14:tracePt t="94847" x="4840288" y="4429125"/>
          <p14:tracePt t="94918" x="4840288" y="4419600"/>
          <p14:tracePt t="94938" x="4840288" y="4411663"/>
          <p14:tracePt t="95220" x="4830763" y="4411663"/>
          <p14:tracePt t="95234" x="4822825" y="4411663"/>
          <p14:tracePt t="95240" x="4813300" y="4411663"/>
          <p14:tracePt t="95261" x="4803775" y="4411663"/>
          <p14:tracePt t="95268" x="4803775" y="4402138"/>
          <p14:tracePt t="95281" x="4795838" y="4402138"/>
          <p14:tracePt t="95297" x="4776788" y="4402138"/>
          <p14:tracePt t="95314" x="4768850" y="4402138"/>
          <p14:tracePt t="95330" x="4741863" y="4402138"/>
          <p14:tracePt t="95347" x="4732338" y="4402138"/>
          <p14:tracePt t="95364" x="4714875" y="4402138"/>
          <p14:tracePt t="95381" x="4697413" y="4402138"/>
          <p14:tracePt t="95397" x="4687888" y="4402138"/>
          <p14:tracePt t="95414" x="4652963" y="4402138"/>
          <p14:tracePt t="95430" x="4633913" y="4402138"/>
          <p14:tracePt t="95447" x="4608513" y="4411663"/>
          <p14:tracePt t="95464" x="4598988" y="4419600"/>
          <p14:tracePt t="95480" x="4581525" y="4419600"/>
          <p14:tracePt t="95550" x="4589463" y="4419600"/>
          <p14:tracePt t="95556" x="4598988" y="4419600"/>
          <p14:tracePt t="95564" x="4616450" y="4419600"/>
          <p14:tracePt t="95581" x="4660900" y="4411663"/>
          <p14:tracePt t="95583" x="4687888" y="4402138"/>
          <p14:tracePt t="95597" x="4705350" y="4402138"/>
          <p14:tracePt t="95614" x="4768850" y="4402138"/>
          <p14:tracePt t="95631" x="4813300" y="4419600"/>
          <p14:tracePt t="95647" x="4867275" y="4438650"/>
          <p14:tracePt t="95664" x="4902200" y="4446588"/>
          <p14:tracePt t="95681" x="4946650" y="4456113"/>
          <p14:tracePt t="95697" x="4965700" y="4456113"/>
          <p14:tracePt t="95714" x="4973638" y="4465638"/>
          <p14:tracePt t="95731" x="4983163" y="4473575"/>
          <p14:tracePt t="95747" x="4991100" y="4473575"/>
          <p14:tracePt t="96022" x="4983163" y="4473575"/>
          <p14:tracePt t="96400" x="4991100" y="4429125"/>
          <p14:tracePt t="96406" x="5018088" y="4375150"/>
          <p14:tracePt t="96414" x="5037138" y="4322763"/>
          <p14:tracePt t="96431" x="5062538" y="4241800"/>
          <p14:tracePt t="96447" x="5143500" y="4089400"/>
          <p14:tracePt t="96464" x="5180013" y="4017963"/>
          <p14:tracePt t="96481" x="5214938" y="3938588"/>
          <p14:tracePt t="96497" x="5232400" y="3911600"/>
          <p14:tracePt t="96514" x="5241925" y="3902075"/>
          <p14:tracePt t="96530" x="5259388" y="3884613"/>
          <p14:tracePt t="96547" x="5259388" y="3867150"/>
          <p14:tracePt t="96564" x="5276850" y="3857625"/>
          <p14:tracePt t="96581" x="5276850" y="3840163"/>
          <p14:tracePt t="96598" x="5286375" y="3830638"/>
          <p14:tracePt t="96614" x="5295900" y="3803650"/>
          <p14:tracePt t="96631" x="5313363" y="3795713"/>
          <p14:tracePt t="96647" x="5322888" y="3776663"/>
          <p14:tracePt t="96664" x="5322888" y="3768725"/>
          <p14:tracePt t="96680" x="5330825" y="3759200"/>
          <p14:tracePt t="96697" x="5340350" y="3759200"/>
          <p14:tracePt t="96714" x="5340350" y="3751263"/>
          <p14:tracePt t="96747" x="5348288" y="3751263"/>
          <p14:tracePt t="96764" x="5348288" y="3741738"/>
          <p14:tracePt t="96845" x="5357813" y="3741738"/>
          <p14:tracePt t="96859" x="5357813" y="3751263"/>
          <p14:tracePt t="96893" x="5357813" y="3759200"/>
          <p14:tracePt t="96921" x="5357813" y="3768725"/>
          <p14:tracePt t="96934" x="5357813" y="3776663"/>
          <p14:tracePt t="96941" x="5357813" y="3786188"/>
          <p14:tracePt t="96955" x="5357813" y="3795713"/>
          <p14:tracePt t="96975" x="5357813" y="3803650"/>
          <p14:tracePt t="96996" x="5357813" y="3813175"/>
          <p14:tracePt t="97010" x="5357813" y="3822700"/>
          <p14:tracePt t="97037" x="5357813" y="3830638"/>
          <p14:tracePt t="97188" x="5357813" y="3840163"/>
          <p14:tracePt t="97380" x="5367338" y="3840163"/>
          <p14:tracePt t="97394" x="5375275" y="3840163"/>
          <p14:tracePt t="97428" x="5384800" y="3840163"/>
          <p14:tracePt t="97456" x="5394325" y="3840163"/>
          <p14:tracePt t="97483" x="5402263" y="3840163"/>
          <p14:tracePt t="97517" x="5411788" y="3840163"/>
          <p14:tracePt t="97532" x="5419725" y="3840163"/>
          <p14:tracePt t="97600" x="5429250" y="3840163"/>
          <p14:tracePt t="97853" x="5438775" y="3840163"/>
          <p14:tracePt t="97867" x="5456238" y="3840163"/>
          <p14:tracePt t="97874" x="5465763" y="3840163"/>
          <p14:tracePt t="97881" x="5473700" y="3840163"/>
          <p14:tracePt t="97897" x="5491163" y="3840163"/>
          <p14:tracePt t="97914" x="5518150" y="3848100"/>
          <p14:tracePt t="97931" x="5537200" y="3848100"/>
          <p14:tracePt t="97947" x="5537200" y="3857625"/>
          <p14:tracePt t="97964" x="5554663" y="3857625"/>
          <p14:tracePt t="97997" x="5562600" y="3857625"/>
          <p14:tracePt t="98014" x="5572125" y="3857625"/>
          <p14:tracePt t="98238" x="5581650" y="3857625"/>
          <p14:tracePt t="98251" x="5589588" y="3857625"/>
          <p14:tracePt t="98278" x="5599113" y="3857625"/>
          <p14:tracePt t="98333" x="5608638" y="3857625"/>
          <p14:tracePt t="98354" x="5626100" y="3857625"/>
          <p14:tracePt t="98368" x="5634038" y="3857625"/>
          <p14:tracePt t="98374" x="5653088" y="3857625"/>
          <p14:tracePt t="98382" x="5661025" y="3857625"/>
          <p14:tracePt t="98397" x="5697538" y="3857625"/>
          <p14:tracePt t="98414" x="5741988" y="3857625"/>
          <p14:tracePt t="98431" x="5803900" y="3857625"/>
          <p14:tracePt t="98447" x="5822950" y="3857625"/>
          <p14:tracePt t="98464" x="5857875" y="3857625"/>
          <p14:tracePt t="98481" x="5875338" y="3857625"/>
          <p14:tracePt t="98497" x="5894388" y="3867150"/>
          <p14:tracePt t="98514" x="5911850" y="3867150"/>
          <p14:tracePt t="98530" x="5919788" y="3867150"/>
          <p14:tracePt t="98564" x="5929313" y="3867150"/>
          <p14:tracePt t="98580" x="5938838" y="3867150"/>
          <p14:tracePt t="98841" x="5929313" y="3875088"/>
          <p14:tracePt t="98849" x="5919788" y="3875088"/>
          <p14:tracePt t="98855" x="5919788" y="3884613"/>
          <p14:tracePt t="98864" x="5911850" y="3884613"/>
          <p14:tracePt t="98881" x="5894388" y="3894138"/>
          <p14:tracePt t="98897" x="5867400" y="3902075"/>
          <p14:tracePt t="98914" x="5840413" y="3911600"/>
          <p14:tracePt t="98930" x="5822950" y="3929063"/>
          <p14:tracePt t="98947" x="5803900" y="3938588"/>
          <p14:tracePt t="98964" x="5776913" y="3956050"/>
          <p14:tracePt t="98980" x="5759450" y="3990975"/>
          <p14:tracePt t="98998" x="5732463" y="4027488"/>
          <p14:tracePt t="99014" x="5697538" y="4081463"/>
          <p14:tracePt t="99030" x="5680075" y="4116388"/>
          <p14:tracePt t="99047" x="5661025" y="4170363"/>
          <p14:tracePt t="99064" x="5643563" y="4187825"/>
          <p14:tracePt t="99080" x="5634038" y="4205288"/>
          <p14:tracePt t="99082" x="5634038" y="4214813"/>
          <p14:tracePt t="99101" x="5634038" y="4224338"/>
          <p14:tracePt t="99114" x="5626100" y="4224338"/>
          <p14:tracePt t="99130" x="5616575" y="4232275"/>
          <p14:tracePt t="99147" x="5616575" y="4241800"/>
          <p14:tracePt t="99225" x="5608638" y="4251325"/>
          <p14:tracePt t="99267" x="5608638" y="4259263"/>
          <p14:tracePt t="99300" x="5608638" y="4268788"/>
          <p14:tracePt t="99431" x="5616575" y="4268788"/>
          <p14:tracePt t="99437" x="5626100" y="4268788"/>
          <p14:tracePt t="99451" x="5634038" y="4268788"/>
          <p14:tracePt t="99466" x="5643563" y="4268788"/>
          <p14:tracePt t="99481" x="5661025" y="4268788"/>
          <p14:tracePt t="99497" x="5697538" y="4268788"/>
          <p14:tracePt t="99514" x="5759450" y="4268788"/>
          <p14:tracePt t="99531" x="5803900" y="4276725"/>
          <p14:tracePt t="99547" x="5840413" y="4276725"/>
          <p14:tracePt t="99564" x="5857875" y="4286250"/>
          <p14:tracePt t="99581" x="5875338" y="4286250"/>
          <p14:tracePt t="99597" x="5894388" y="4286250"/>
          <p14:tracePt t="99614" x="5911850" y="4286250"/>
          <p14:tracePt t="99630" x="5919788" y="4286250"/>
          <p14:tracePt t="99647" x="5938838" y="4286250"/>
          <p14:tracePt t="99664" x="5938838" y="4295775"/>
          <p14:tracePt t="99681" x="5946775" y="4295775"/>
          <p14:tracePt t="99697" x="5956300" y="4295775"/>
          <p14:tracePt t="99753" x="5965825" y="4295775"/>
          <p14:tracePt t="101495" x="5965825" y="4286250"/>
          <p14:tracePt t="101508" x="5956300" y="4286250"/>
          <p14:tracePt t="101516" x="5956300" y="4276725"/>
          <p14:tracePt t="101522" x="5946775" y="4268788"/>
          <p14:tracePt t="101530" x="5938838" y="4259263"/>
          <p14:tracePt t="101547" x="5919788" y="4251325"/>
          <p14:tracePt t="101564" x="5894388" y="4232275"/>
          <p14:tracePt t="101580" x="5857875" y="4224338"/>
          <p14:tracePt t="101597" x="5830888" y="4214813"/>
          <p14:tracePt t="101614" x="5715000" y="4179888"/>
          <p14:tracePt t="101630" x="5616575" y="4125913"/>
          <p14:tracePt t="101647" x="5527675" y="4098925"/>
          <p14:tracePt t="101664" x="5510213" y="4081463"/>
          <p14:tracePt t="101680" x="5473700" y="4071938"/>
          <p14:tracePt t="101697" x="5465763" y="4071938"/>
          <p14:tracePt t="101714" x="5429250" y="4071938"/>
          <p14:tracePt t="101730" x="5367338" y="4062413"/>
          <p14:tracePt t="101748" x="5276850" y="4062413"/>
          <p14:tracePt t="101764" x="5143500" y="4037013"/>
          <p14:tracePt t="101781" x="5089525" y="4027488"/>
          <p14:tracePt t="101797" x="5037138" y="4027488"/>
          <p14:tracePt t="101814" x="4991100" y="4017963"/>
          <p14:tracePt t="101830" x="4911725" y="4010025"/>
          <p14:tracePt t="101847" x="4848225" y="3990975"/>
          <p14:tracePt t="101864" x="4795838" y="3983038"/>
          <p14:tracePt t="101880" x="4751388" y="3973513"/>
          <p14:tracePt t="101897" x="4724400" y="3973513"/>
          <p14:tracePt t="101914" x="4705350" y="3973513"/>
          <p14:tracePt t="102071" x="4660900" y="3956050"/>
          <p14:tracePt t="102078" x="4608513" y="3938588"/>
          <p14:tracePt t="102084" x="4572000" y="3919538"/>
          <p14:tracePt t="102098" x="4537075" y="3911600"/>
          <p14:tracePt t="102114" x="4518025" y="3894138"/>
          <p14:tracePt t="102131" x="4510088" y="3894138"/>
          <p14:tracePt t="102147" x="4510088" y="3884613"/>
          <p14:tracePt t="102164" x="4510088" y="3875088"/>
          <p14:tracePt t="102180" x="4510088" y="3867150"/>
          <p14:tracePt t="102201" x="4510088" y="3857625"/>
          <p14:tracePt t="102222" x="4518025" y="3857625"/>
          <p14:tracePt t="102242" x="4527550" y="3857625"/>
          <p14:tracePt t="102257" x="4537075" y="3857625"/>
          <p14:tracePt t="102270" x="4545013" y="3857625"/>
          <p14:tracePt t="102290" x="4554538" y="3857625"/>
          <p14:tracePt t="102304" x="4562475" y="3857625"/>
          <p14:tracePt t="102318" x="4572000" y="3857625"/>
          <p14:tracePt t="102332" x="4581525" y="3857625"/>
          <p14:tracePt t="102366" x="4589463" y="3857625"/>
          <p14:tracePt t="102400" x="4598988" y="3857625"/>
          <p14:tracePt t="102407" x="4598988" y="3867150"/>
          <p14:tracePt t="102421" x="4598988" y="3875088"/>
          <p14:tracePt t="102430" x="4608513" y="3875088"/>
          <p14:tracePt t="102469" x="4608513" y="3884613"/>
          <p14:tracePt t="102489" x="4616450" y="3884613"/>
          <p14:tracePt t="102544" x="4616450" y="3894138"/>
          <p14:tracePt t="102667" x="4616450" y="3902075"/>
          <p14:tracePt t="102688" x="4616450" y="3911600"/>
          <p14:tracePt t="102805" x="4616450" y="3902075"/>
          <p14:tracePt t="103532" x="4633913" y="3902075"/>
          <p14:tracePt t="103538" x="4660900" y="3902075"/>
          <p14:tracePt t="103547" x="4679950" y="3902075"/>
          <p14:tracePt t="103564" x="4714875" y="3902075"/>
          <p14:tracePt t="103580" x="4840288" y="3902075"/>
          <p14:tracePt t="103597" x="4991100" y="3894138"/>
          <p14:tracePt t="103600" x="5062538" y="3884613"/>
          <p14:tracePt t="103614" x="5153025" y="3875088"/>
          <p14:tracePt t="103630" x="5197475" y="3875088"/>
          <p14:tracePt t="103647" x="5268913" y="3875088"/>
          <p14:tracePt t="103664" x="5313363" y="3875088"/>
          <p14:tracePt t="103680" x="5375275" y="3867150"/>
          <p14:tracePt t="103697" x="5518150" y="3840163"/>
          <p14:tracePt t="103714" x="5581650" y="3830638"/>
          <p14:tracePt t="103730" x="5616575" y="3822700"/>
          <p14:tracePt t="103747" x="5634038" y="3822700"/>
          <p14:tracePt t="103764" x="5661025" y="3803650"/>
          <p14:tracePt t="103780" x="5680075" y="3795713"/>
          <p14:tracePt t="103797" x="5688013" y="3795713"/>
          <p14:tracePt t="103814" x="5705475" y="3786188"/>
          <p14:tracePt t="103830" x="5724525" y="3776663"/>
          <p14:tracePt t="103847" x="5751513" y="3759200"/>
          <p14:tracePt t="103864" x="5768975" y="3759200"/>
          <p14:tracePt t="103881" x="5795963" y="3751263"/>
          <p14:tracePt t="103897" x="5830888" y="3751263"/>
          <p14:tracePt t="103914" x="5857875" y="3741738"/>
          <p14:tracePt t="103931" x="5875338" y="3741738"/>
          <p14:tracePt t="103947" x="5894388" y="3741738"/>
          <p14:tracePt t="103964" x="5911850" y="3741738"/>
          <p14:tracePt t="103980" x="5929313" y="3751263"/>
          <p14:tracePt t="103997" x="5938838" y="3759200"/>
          <p14:tracePt t="104014" x="5965825" y="3768725"/>
          <p14:tracePt t="104031" x="5983288" y="3776663"/>
          <p14:tracePt t="104047" x="6010275" y="3803650"/>
          <p14:tracePt t="104064" x="6027738" y="3813175"/>
          <p14:tracePt t="104080" x="6037263" y="3830638"/>
          <p14:tracePt t="104097" x="6045200" y="3840163"/>
          <p14:tracePt t="104114" x="6054725" y="3857625"/>
          <p14:tracePt t="104130" x="6072188" y="3867150"/>
          <p14:tracePt t="104147" x="6081713" y="3884613"/>
          <p14:tracePt t="104164" x="6099175" y="3894138"/>
          <p14:tracePt t="104180" x="6099175" y="3902075"/>
          <p14:tracePt t="104197" x="6116638" y="3919538"/>
          <p14:tracePt t="104214" x="6116638" y="3929063"/>
          <p14:tracePt t="104230" x="6116638" y="3938588"/>
          <p14:tracePt t="104247" x="6116638" y="3946525"/>
          <p14:tracePt t="104264" x="6116638" y="3956050"/>
          <p14:tracePt t="104280" x="6116638" y="3965575"/>
          <p14:tracePt t="104314" x="6116638" y="3973513"/>
          <p14:tracePt t="104334" x="6116638" y="3983038"/>
          <p14:tracePt t="104354" x="6116638" y="3990975"/>
          <p14:tracePt t="104364" x="6126163" y="3990975"/>
          <p14:tracePt t="104389" x="6134100" y="3990975"/>
          <p14:tracePt t="104397" x="6143625" y="3990975"/>
          <p14:tracePt t="104414" x="6161088" y="3990975"/>
          <p14:tracePt t="104430" x="6188075" y="3990975"/>
          <p14:tracePt t="104447" x="6205538" y="3990975"/>
          <p14:tracePt t="104464" x="6224588" y="3990975"/>
          <p14:tracePt t="104480" x="6251575" y="3990975"/>
          <p14:tracePt t="104498" x="6276975" y="3983038"/>
          <p14:tracePt t="104514" x="6286500" y="3983038"/>
          <p14:tracePt t="104547" x="6296025" y="3973513"/>
          <p14:tracePt t="104609" x="6296025" y="3965575"/>
          <p14:tracePt t="104642" x="6286500" y="3965575"/>
          <p14:tracePt t="104663" x="6276975" y="3965575"/>
          <p14:tracePt t="104670" x="6269038" y="3965575"/>
          <p14:tracePt t="104684" x="6259513" y="3965575"/>
          <p14:tracePt t="104697" x="6259513" y="3973513"/>
          <p14:tracePt t="104714" x="6251575" y="3973513"/>
          <p14:tracePt t="104731" x="6242050" y="3990975"/>
          <p14:tracePt t="104764" x="6242050" y="4000500"/>
          <p14:tracePt t="104780" x="6242050" y="4010025"/>
          <p14:tracePt t="104807" x="6242050" y="4017963"/>
          <p14:tracePt t="104821" x="6242050" y="4027488"/>
          <p14:tracePt t="104862" x="6251575" y="4027488"/>
          <p14:tracePt t="104883" x="6251575" y="4037013"/>
          <p14:tracePt t="104889" x="6259513" y="4037013"/>
          <p14:tracePt t="104897" x="6259513" y="4044950"/>
          <p14:tracePt t="104914" x="6276975" y="4062413"/>
          <p14:tracePt t="104930" x="6286500" y="4071938"/>
          <p14:tracePt t="104947" x="6303963" y="4089400"/>
          <p14:tracePt t="104964" x="6313488" y="4116388"/>
          <p14:tracePt t="104980" x="6323013" y="4125913"/>
          <p14:tracePt t="104997" x="6330950" y="4133850"/>
          <p14:tracePt t="105014" x="6330950" y="4152900"/>
          <p14:tracePt t="105030" x="6340475" y="4152900"/>
          <p14:tracePt t="105047" x="6348413" y="4160838"/>
          <p14:tracePt t="105064" x="6357938" y="4179888"/>
          <p14:tracePt t="105081" x="6357938" y="4187825"/>
          <p14:tracePt t="105097" x="6367463" y="4197350"/>
          <p14:tracePt t="105114" x="6367463" y="4205288"/>
          <p14:tracePt t="105131" x="6375400" y="4224338"/>
          <p14:tracePt t="105147" x="6384925" y="4232275"/>
          <p14:tracePt t="105164" x="6384925" y="4241800"/>
          <p14:tracePt t="105197" x="6384925" y="4251325"/>
          <p14:tracePt t="105214" x="6384925" y="4259263"/>
          <p14:tracePt t="105267" x="6384925" y="4268788"/>
          <p14:tracePt t="105356" x="6384925" y="4276725"/>
          <p14:tracePt t="105404" x="6384925" y="4286250"/>
          <p14:tracePt t="105424" x="6384925" y="4295775"/>
          <p14:tracePt t="107481" x="6348413" y="4295775"/>
          <p14:tracePt t="107488" x="6286500" y="4276725"/>
          <p14:tracePt t="107497" x="6232525" y="4268788"/>
          <p14:tracePt t="107514" x="6018213" y="4251325"/>
          <p14:tracePt t="107531" x="5634038" y="4187825"/>
          <p14:tracePt t="107547" x="5500688" y="4160838"/>
          <p14:tracePt t="107564" x="5251450" y="4125913"/>
          <p14:tracePt t="107580" x="5108575" y="4116388"/>
          <p14:tracePt t="107597" x="5027613" y="4098925"/>
          <p14:tracePt t="107599" x="4991100" y="4098925"/>
          <p14:tracePt t="107614" x="4884738" y="4071938"/>
          <p14:tracePt t="107631" x="4687888" y="4054475"/>
          <p14:tracePt t="107647" x="4429125" y="4017963"/>
          <p14:tracePt t="107664" x="4340225" y="4010025"/>
          <p14:tracePt t="107680" x="4259263" y="4000500"/>
          <p14:tracePt t="107697" x="4205288" y="4000500"/>
          <p14:tracePt t="107714" x="4143375" y="3990975"/>
          <p14:tracePt t="107731" x="4037013" y="3965575"/>
          <p14:tracePt t="107747" x="3983038" y="3956050"/>
          <p14:tracePt t="107764" x="3894138" y="3919538"/>
          <p14:tracePt t="107780" x="3786188" y="3911600"/>
          <p14:tracePt t="107797" x="3652838" y="3902075"/>
          <p14:tracePt t="107814" x="3562350" y="3894138"/>
          <p14:tracePt t="107831" x="3482975" y="3884613"/>
          <p14:tracePt t="107847" x="3429000" y="3884613"/>
          <p14:tracePt t="107864" x="3375025" y="3884613"/>
          <p14:tracePt t="107880" x="3322638" y="3884613"/>
          <p14:tracePt t="107897" x="3295650" y="3884613"/>
          <p14:tracePt t="107914" x="3268663" y="3884613"/>
          <p14:tracePt t="107931" x="3259138" y="3884613"/>
          <p14:tracePt t="107947" x="3251200" y="3884613"/>
          <p14:tracePt t="107964" x="3241675" y="3884613"/>
          <p14:tracePt t="107982" x="3232150" y="3884613"/>
          <p14:tracePt t="108023" x="3232150" y="3875088"/>
          <p14:tracePt t="108092" x="3241675" y="3875088"/>
          <p14:tracePt t="108105" x="3251200" y="3875088"/>
          <p14:tracePt t="108140" x="3259138" y="3875088"/>
          <p14:tracePt t="108153" x="3259138" y="3884613"/>
          <p14:tracePt t="108167" x="3268663" y="3894138"/>
          <p14:tracePt t="108182" x="3268663" y="3902075"/>
          <p14:tracePt t="108187" x="3268663" y="3911600"/>
          <p14:tracePt t="108197" x="3268663" y="3919538"/>
          <p14:tracePt t="108214" x="3286125" y="3956050"/>
          <p14:tracePt t="108230" x="3295650" y="3990975"/>
          <p14:tracePt t="108247" x="3303588" y="4010025"/>
          <p14:tracePt t="108264" x="3313113" y="4044950"/>
          <p14:tracePt t="108280" x="3313113" y="4062413"/>
          <p14:tracePt t="108297" x="3322638" y="4081463"/>
          <p14:tracePt t="108314" x="3322638" y="4089400"/>
          <p14:tracePt t="108330" x="3330575" y="4098925"/>
          <p14:tracePt t="108364" x="3330575" y="4108450"/>
          <p14:tracePt t="108585" x="3330575" y="4125913"/>
          <p14:tracePt t="108592" x="3330575" y="4133850"/>
          <p14:tracePt t="108600" x="3340100" y="4143375"/>
          <p14:tracePt t="108614" x="3340100" y="4152900"/>
          <p14:tracePt t="108630" x="3340100" y="4170363"/>
          <p14:tracePt t="108647" x="3348038" y="4179888"/>
          <p14:tracePt t="108664" x="3348038" y="4187825"/>
          <p14:tracePt t="108682" x="3348038" y="4197350"/>
          <p14:tracePt t="108697" x="3348038" y="4205288"/>
          <p14:tracePt t="108750" x="3348038" y="4197350"/>
          <p14:tracePt t="108771" x="3340100" y="4197350"/>
          <p14:tracePt t="108777" x="3340100" y="4187825"/>
          <p14:tracePt t="108784" x="3330575" y="4187825"/>
          <p14:tracePt t="108797" x="3330575" y="4179888"/>
          <p14:tracePt t="108814" x="3330575" y="4160838"/>
          <p14:tracePt t="108831" x="3330575" y="4152900"/>
          <p14:tracePt t="109559" x="3313113" y="4108450"/>
          <p14:tracePt t="109566" x="3303588" y="4081463"/>
          <p14:tracePt t="109572" x="3295650" y="4054475"/>
          <p14:tracePt t="109580" x="3276600" y="4017963"/>
          <p14:tracePt t="109597" x="3259138" y="3990975"/>
          <p14:tracePt t="109600" x="3251200" y="3973513"/>
          <p14:tracePt t="109614" x="3241675" y="3956050"/>
          <p14:tracePt t="109630" x="3232150" y="3938588"/>
          <p14:tracePt t="109647" x="3214688" y="3911600"/>
          <p14:tracePt t="109664" x="3205163" y="3902075"/>
          <p14:tracePt t="109680" x="3197225" y="3894138"/>
          <p14:tracePt t="109697" x="3197225" y="3884613"/>
          <p14:tracePt t="109714" x="3187700" y="3875088"/>
          <p14:tracePt t="109731" x="3179763" y="3875088"/>
          <p14:tracePt t="109747" x="3179763" y="3867150"/>
          <p14:tracePt t="109854" x="3170238" y="3867150"/>
          <p14:tracePt t="109860" x="3170238" y="3875088"/>
          <p14:tracePt t="109874" x="3170238" y="3884613"/>
          <p14:tracePt t="109882" x="3160713" y="3894138"/>
          <p14:tracePt t="109897" x="3160713" y="3902075"/>
          <p14:tracePt t="109914" x="3160713" y="3929063"/>
          <p14:tracePt t="109931" x="3160713" y="3965575"/>
          <p14:tracePt t="109947" x="3160713" y="3983038"/>
          <p14:tracePt t="109964" x="3160713" y="4017963"/>
          <p14:tracePt t="109981" x="3160713" y="4044950"/>
          <p14:tracePt t="109997" x="3170238" y="4062413"/>
          <p14:tracePt t="110014" x="3179763" y="4071938"/>
          <p14:tracePt t="110031" x="3179763" y="4081463"/>
          <p14:tracePt t="110047" x="3179763" y="4089400"/>
          <p14:tracePt t="110064" x="3179763" y="4098925"/>
          <p14:tracePt t="110080" x="3187700" y="4108450"/>
          <p14:tracePt t="110135" x="3187700" y="4116388"/>
          <p14:tracePt t="110217" x="3197225" y="4116388"/>
          <p14:tracePt t="110258" x="3197225" y="4125913"/>
          <p14:tracePt t="110272" x="3197225" y="4133850"/>
          <p14:tracePt t="110539" x="3197225" y="4125913"/>
          <p14:tracePt t="110574" x="3197225" y="4116388"/>
          <p14:tracePt t="110594" x="3197225" y="4108450"/>
          <p14:tracePt t="110608" x="3197225" y="4098925"/>
          <p14:tracePt t="110621" x="3197225" y="4089400"/>
          <p14:tracePt t="110628" x="3197225" y="4081463"/>
          <p14:tracePt t="110642" x="3197225" y="4071938"/>
          <p14:tracePt t="110656" x="3197225" y="4054475"/>
          <p14:tracePt t="110669" x="3197225" y="4044950"/>
          <p14:tracePt t="110681" x="3197225" y="4037013"/>
          <p14:tracePt t="110697" x="3197225" y="4017963"/>
          <p14:tracePt t="110714" x="3197225" y="4000500"/>
          <p14:tracePt t="110747" x="3197225" y="3983038"/>
          <p14:tracePt t="110764" x="3197225" y="3973513"/>
          <p14:tracePt t="110780" x="3197225" y="3965575"/>
          <p14:tracePt t="110797" x="3187700" y="3956050"/>
          <p14:tracePt t="110814" x="3179763" y="3946525"/>
          <p14:tracePt t="110834" x="3170238" y="3946525"/>
          <p14:tracePt t="110847" x="3170238" y="3938588"/>
          <p14:tracePt t="110864" x="3152775" y="3938588"/>
          <p14:tracePt t="110881" x="3143250" y="3938588"/>
          <p14:tracePt t="110897" x="3125788" y="3938588"/>
          <p14:tracePt t="110914" x="3116263" y="3938588"/>
          <p14:tracePt t="110930" x="3098800" y="3929063"/>
          <p14:tracePt t="110947" x="3081338" y="3919538"/>
          <p14:tracePt t="110964" x="3062288" y="3911600"/>
          <p14:tracePt t="110980" x="3044825" y="3894138"/>
          <p14:tracePt t="110997" x="3036888" y="3894138"/>
          <p14:tracePt t="111014" x="3009900" y="3884613"/>
          <p14:tracePt t="111031" x="2990850" y="3875088"/>
          <p14:tracePt t="111047" x="2973388" y="3875088"/>
          <p14:tracePt t="111064" x="2965450" y="3875088"/>
          <p14:tracePt t="111080" x="2955925" y="3875088"/>
          <p14:tracePt t="111097" x="2946400" y="3875088"/>
          <p14:tracePt t="111321" x="2938463" y="3875088"/>
          <p14:tracePt t="111355" x="2938463" y="3884613"/>
          <p14:tracePt t="111390" x="2938463" y="3894138"/>
          <p14:tracePt t="111424" x="2938463" y="3902075"/>
          <p14:tracePt t="111451" x="2938463" y="3911600"/>
          <p14:tracePt t="111466" x="2938463" y="3919538"/>
          <p14:tracePt t="111499" x="2938463" y="3929063"/>
          <p14:tracePt t="111533" x="2938463" y="3938588"/>
          <p14:tracePt t="111561" x="2938463" y="3946525"/>
          <p14:tracePt t="111575" x="2938463" y="3956050"/>
          <p14:tracePt t="111602" x="2938463" y="3965575"/>
          <p14:tracePt t="111610" x="2946400" y="3965575"/>
          <p14:tracePt t="111636" x="2946400" y="3973513"/>
          <p14:tracePt t="111650" x="2955925" y="3973513"/>
          <p14:tracePt t="111670" x="2955925" y="3983038"/>
          <p14:tracePt t="111685" x="2965450" y="3990975"/>
          <p14:tracePt t="111705" x="2973388" y="3990975"/>
          <p14:tracePt t="111712" x="2973388" y="4000500"/>
          <p14:tracePt t="111733" x="2982913" y="4000500"/>
          <p14:tracePt t="111746" x="2982913" y="4010025"/>
          <p14:tracePt t="111773" x="2990850" y="4010025"/>
          <p14:tracePt t="111780" x="2990850" y="4017963"/>
          <p14:tracePt t="111794" x="2990850" y="4027488"/>
          <p14:tracePt t="111801" x="2990850" y="4037013"/>
          <p14:tracePt t="111815" x="3000375" y="4037013"/>
          <p14:tracePt t="111830" x="3009900" y="4044950"/>
          <p14:tracePt t="111847" x="3009900" y="4062413"/>
          <p14:tracePt t="111864" x="3009900" y="4089400"/>
          <p14:tracePt t="111880" x="3017838" y="4108450"/>
          <p14:tracePt t="111897" x="3017838" y="4125913"/>
          <p14:tracePt t="111914" x="3017838" y="4143375"/>
          <p14:tracePt t="111930" x="3017838" y="4152900"/>
          <p14:tracePt t="111947" x="3027363" y="4160838"/>
          <p14:tracePt t="111980" x="3036888" y="4160838"/>
          <p14:tracePt t="111997" x="3044825" y="4160838"/>
          <p14:tracePt t="112014" x="3044825" y="4143375"/>
          <p14:tracePt t="112030" x="3054350" y="4133850"/>
          <p14:tracePt t="112047" x="3054350" y="4116388"/>
          <p14:tracePt t="112064" x="3054350" y="4089400"/>
          <p14:tracePt t="112081" x="3062288" y="4081463"/>
          <p14:tracePt t="112097" x="3071813" y="4062413"/>
          <p14:tracePt t="112114" x="3071813" y="4054475"/>
          <p14:tracePt t="112130" x="3081338" y="4044950"/>
          <p14:tracePt t="112147" x="3089275" y="4037013"/>
          <p14:tracePt t="112164" x="3116263" y="4037013"/>
          <p14:tracePt t="112180" x="3133725" y="4037013"/>
          <p14:tracePt t="112198" x="3170238" y="4037013"/>
          <p14:tracePt t="112214" x="3224213" y="4037013"/>
          <p14:tracePt t="112231" x="3251200" y="4037013"/>
          <p14:tracePt t="112247" x="3303588" y="4037013"/>
          <p14:tracePt t="112264" x="3322638" y="4044950"/>
          <p14:tracePt t="112280" x="3340100" y="4044950"/>
          <p14:tracePt t="112297" x="3367088" y="4054475"/>
          <p14:tracePt t="112314" x="3384550" y="4054475"/>
          <p14:tracePt t="112331" x="3402013" y="4062413"/>
          <p14:tracePt t="112347" x="3411538" y="4062413"/>
          <p14:tracePt t="112364" x="3429000" y="4062413"/>
          <p14:tracePt t="112380" x="3446463" y="4062413"/>
          <p14:tracePt t="112397" x="3465513" y="4062413"/>
          <p14:tracePt t="112414" x="3500438" y="4062413"/>
          <p14:tracePt t="112431" x="3544888" y="4062413"/>
          <p14:tracePt t="112447" x="3571875" y="4062413"/>
          <p14:tracePt t="112464" x="3589338" y="4062413"/>
          <p14:tracePt t="112480" x="3616325" y="4062413"/>
          <p14:tracePt t="112497" x="3633788" y="4062413"/>
          <p14:tracePt t="112514" x="3652838" y="4062413"/>
          <p14:tracePt t="112548" x="3670300" y="4062413"/>
          <p14:tracePt t="112581" x="3679825" y="4062413"/>
          <p14:tracePt t="112597" x="3687763" y="4062413"/>
          <p14:tracePt t="112614" x="3697288" y="4062413"/>
          <p14:tracePt t="112685" x="3697288" y="4054475"/>
          <p14:tracePt t="112720" x="3697288" y="4044950"/>
          <p14:tracePt t="112754" x="3697288" y="4037013"/>
          <p14:tracePt t="112768" x="3687763" y="4037013"/>
          <p14:tracePt t="112782" x="3679825" y="4037013"/>
          <p14:tracePt t="112789" x="3679825" y="4027488"/>
          <p14:tracePt t="112816" x="3670300" y="4027488"/>
          <p14:tracePt t="112843" x="3660775" y="4027488"/>
          <p14:tracePt t="112863" x="3652838" y="4027488"/>
          <p14:tracePt t="112870" x="3643313" y="4027488"/>
          <p14:tracePt t="112891" x="3633788" y="4027488"/>
          <p14:tracePt t="112905" x="3625850" y="4037013"/>
          <p14:tracePt t="112914" x="3616325" y="4044950"/>
          <p14:tracePt t="112931" x="3598863" y="4044950"/>
          <p14:tracePt t="112947" x="3581400" y="4062413"/>
          <p14:tracePt t="112964" x="3562350" y="4071938"/>
          <p14:tracePt t="112980" x="3544888" y="4081463"/>
          <p14:tracePt t="112997" x="3527425" y="4089400"/>
          <p14:tracePt t="113014" x="3517900" y="4089400"/>
          <p14:tracePt t="113031" x="3500438" y="4108450"/>
          <p14:tracePt t="113047" x="3490913" y="4116388"/>
          <p14:tracePt t="113064" x="3482975" y="4125913"/>
          <p14:tracePt t="113080" x="3473450" y="4125913"/>
          <p14:tracePt t="113097" x="3465513" y="4133850"/>
          <p14:tracePt t="113114" x="3465513" y="4143375"/>
          <p14:tracePt t="113131" x="3455988" y="4143375"/>
          <p14:tracePt t="113147" x="3455988" y="4152900"/>
          <p14:tracePt t="113164" x="3446463" y="4152900"/>
          <p14:tracePt t="113180" x="3446463" y="4160838"/>
          <p14:tracePt t="113197" x="3438525" y="4160838"/>
          <p14:tracePt t="113214" x="3429000" y="4170363"/>
          <p14:tracePt t="113230" x="3429000" y="4179888"/>
          <p14:tracePt t="113247" x="3419475" y="4179888"/>
          <p14:tracePt t="113281" x="3411538" y="4179888"/>
          <p14:tracePt t="113297" x="3402013" y="4179888"/>
          <p14:tracePt t="113364" x="3402013" y="4170363"/>
          <p14:tracePt t="113535" x="3402013" y="4179888"/>
          <p14:tracePt t="113707" x="3402013" y="4170363"/>
          <p14:tracePt t="113734" x="3402013" y="4160838"/>
          <p14:tracePt t="113769" x="3402013" y="4152900"/>
          <p14:tracePt t="113844" x="3402013" y="4143375"/>
          <p14:tracePt t="113865" x="3402013" y="4133850"/>
          <p14:tracePt t="113892" x="3411538" y="4133850"/>
          <p14:tracePt t="113906" x="3411538" y="4125913"/>
          <p14:tracePt t="113933" x="3411538" y="4116388"/>
          <p14:tracePt t="113967" x="3411538" y="4108450"/>
          <p14:tracePt t="113982" x="3411538" y="4098925"/>
          <p14:tracePt t="114001" x="3394075" y="4098925"/>
          <p14:tracePt t="114016" x="3375025" y="4098925"/>
          <p14:tracePt t="114022" x="3357563" y="4081463"/>
          <p14:tracePt t="114030" x="3330575" y="4071938"/>
          <p14:tracePt t="114047" x="3268663" y="4054475"/>
          <p14:tracePt t="114064" x="3205163" y="4017963"/>
          <p14:tracePt t="114081" x="3160713" y="3990975"/>
          <p14:tracePt t="114097" x="3133725" y="3983038"/>
          <p14:tracePt t="114099" x="3125788" y="3983038"/>
          <p14:tracePt t="114114" x="3098800" y="3965575"/>
          <p14:tracePt t="114130" x="3071813" y="3946525"/>
          <p14:tracePt t="114147" x="3044825" y="3929063"/>
          <p14:tracePt t="114164" x="3027363" y="3919538"/>
          <p14:tracePt t="114180" x="2990850" y="3902075"/>
          <p14:tracePt t="114197" x="2982913" y="3902075"/>
          <p14:tracePt t="114214" x="2955925" y="3894138"/>
          <p14:tracePt t="114230" x="2946400" y="3884613"/>
          <p14:tracePt t="114247" x="2928938" y="3884613"/>
          <p14:tracePt t="114264" x="2919413" y="3884613"/>
          <p14:tracePt t="114281" x="2901950" y="3884613"/>
          <p14:tracePt t="114314" x="2894013" y="3884613"/>
          <p14:tracePt t="114344" x="2884488" y="3884613"/>
          <p14:tracePt t="114427" x="2894013" y="3884613"/>
          <p14:tracePt t="114455" x="2901950" y="3884613"/>
          <p14:tracePt t="114468" x="2911475" y="3884613"/>
          <p14:tracePt t="114495" x="2919413" y="3884613"/>
          <p14:tracePt t="114516" x="2928938" y="3884613"/>
          <p14:tracePt t="114523" x="2938463" y="3884613"/>
          <p14:tracePt t="114536" x="2946400" y="3884613"/>
          <p14:tracePt t="114547" x="2946400" y="3894138"/>
          <p14:tracePt t="114564" x="2965450" y="3894138"/>
          <p14:tracePt t="114580" x="2973388" y="3894138"/>
          <p14:tracePt t="114597" x="2982913" y="3902075"/>
          <p14:tracePt t="114614" x="3000375" y="3902075"/>
          <p14:tracePt t="114630" x="3017838" y="3902075"/>
          <p14:tracePt t="114647" x="3152775" y="3902075"/>
          <p14:tracePt t="114664" x="3429000" y="3911600"/>
          <p14:tracePt t="114680" x="3751263" y="3929063"/>
          <p14:tracePt t="114697" x="3875088" y="3938588"/>
          <p14:tracePt t="114714" x="3983038" y="3956050"/>
          <p14:tracePt t="114730" x="4017963" y="3973513"/>
          <p14:tracePt t="114747" x="4044950" y="3973513"/>
          <p14:tracePt t="114764" x="4098925" y="3990975"/>
          <p14:tracePt t="114780" x="4108450" y="4000500"/>
          <p14:tracePt t="114797" x="4143375" y="4010025"/>
          <p14:tracePt t="114814" x="4170363" y="4017963"/>
          <p14:tracePt t="114831" x="4214813" y="4027488"/>
          <p14:tracePt t="114847" x="4241800" y="4027488"/>
          <p14:tracePt t="114864" x="4259263" y="4037013"/>
          <p14:tracePt t="114880" x="4286250" y="4044950"/>
          <p14:tracePt t="114897" x="4303713" y="4044950"/>
          <p14:tracePt t="114914" x="4330700" y="4054475"/>
          <p14:tracePt t="114931" x="4340225" y="4054475"/>
          <p14:tracePt t="114947" x="4357688" y="4062413"/>
          <p14:tracePt t="114964" x="4375150" y="4062413"/>
          <p14:tracePt t="114981" x="4394200" y="4062413"/>
          <p14:tracePt t="114997" x="4419600" y="4062413"/>
          <p14:tracePt t="115014" x="4446588" y="4054475"/>
          <p14:tracePt t="115031" x="4510088" y="4044950"/>
          <p14:tracePt t="115047" x="4554538" y="4037013"/>
          <p14:tracePt t="115064" x="4598988" y="4017963"/>
          <p14:tracePt t="115081" x="4670425" y="4010025"/>
          <p14:tracePt t="115097" x="4724400" y="3990975"/>
          <p14:tracePt t="115114" x="4786313" y="3983038"/>
          <p14:tracePt t="115131" x="4822825" y="3973513"/>
          <p14:tracePt t="115147" x="4848225" y="3973513"/>
          <p14:tracePt t="115164" x="4875213" y="3965575"/>
          <p14:tracePt t="115180" x="4902200" y="3956050"/>
          <p14:tracePt t="115197" x="4911725" y="3956050"/>
          <p14:tracePt t="115230" x="4919663" y="3956050"/>
          <p14:tracePt t="115247" x="4929188" y="3956050"/>
          <p14:tracePt t="115264" x="4938713" y="3956050"/>
          <p14:tracePt t="115400" x="4938713" y="3965575"/>
          <p14:tracePt t="115414" x="4938713" y="3973513"/>
          <p14:tracePt t="115448" x="4938713" y="3983038"/>
          <p14:tracePt t="115483" x="4938713" y="3990975"/>
          <p14:tracePt t="115496" x="4929188" y="3990975"/>
          <p14:tracePt t="115517" x="4929188" y="4000500"/>
          <p14:tracePt t="115524" x="4919663" y="4000500"/>
          <p14:tracePt t="115532" x="4919663" y="4010025"/>
          <p14:tracePt t="115558" x="4911725" y="4010025"/>
          <p14:tracePt t="115565" x="4911725" y="4017963"/>
          <p14:tracePt t="115613" x="4902200" y="4017963"/>
          <p14:tracePt t="115640" x="4894263" y="4017963"/>
          <p14:tracePt t="115654" x="4894263" y="4027488"/>
          <p14:tracePt t="115668" x="4884738" y="4027488"/>
          <p14:tracePt t="115702" x="4875213" y="4027488"/>
          <p14:tracePt t="115709" x="4875213" y="4037013"/>
          <p14:tracePt t="115723" x="4875213" y="4044950"/>
          <p14:tracePt t="115736" x="4867275" y="4044950"/>
          <p14:tracePt t="115750" x="4857750" y="4044950"/>
          <p14:tracePt t="115764" x="4848225" y="4044950"/>
          <p14:tracePt t="115781" x="4840288" y="4044950"/>
          <p14:tracePt t="115799" x="4830763" y="4044950"/>
          <p14:tracePt t="115814" x="4822825" y="4044950"/>
          <p14:tracePt t="115830" x="4813300" y="4044950"/>
          <p14:tracePt t="115847" x="4803775" y="4044950"/>
          <p14:tracePt t="115864" x="4786313" y="4044950"/>
          <p14:tracePt t="115880" x="4776788" y="4044950"/>
          <p14:tracePt t="115897" x="4759325" y="4044950"/>
          <p14:tracePt t="115914" x="4714875" y="4027488"/>
          <p14:tracePt t="115930" x="4483100" y="4000500"/>
          <p14:tracePt t="115947" x="4276725" y="3990975"/>
          <p14:tracePt t="115964" x="4125913" y="3983038"/>
          <p14:tracePt t="115981" x="4081463" y="3983038"/>
          <p14:tracePt t="115997" x="4044950" y="3983038"/>
          <p14:tracePt t="116014" x="4027488" y="3983038"/>
          <p14:tracePt t="116031" x="4000500" y="3983038"/>
          <p14:tracePt t="116047" x="3990975" y="3983038"/>
          <p14:tracePt t="116064" x="3973513" y="3983038"/>
          <p14:tracePt t="116080" x="3956050" y="3983038"/>
          <p14:tracePt t="116097" x="3946525" y="3990975"/>
          <p14:tracePt t="116114" x="3938588" y="4000500"/>
          <p14:tracePt t="116134" x="3929063" y="4010025"/>
          <p14:tracePt t="116148" x="3919538" y="4017963"/>
          <p14:tracePt t="116164" x="3911600" y="4017963"/>
          <p14:tracePt t="116181" x="3902075" y="4017963"/>
          <p14:tracePt t="116197" x="3902075" y="4027488"/>
          <p14:tracePt t="116214" x="3894138" y="4027488"/>
          <p14:tracePt t="116230" x="3884613" y="4044950"/>
          <p14:tracePt t="116264" x="3867150" y="4054475"/>
          <p14:tracePt t="116280" x="3857625" y="4062413"/>
          <p14:tracePt t="116298" x="3840163" y="4081463"/>
          <p14:tracePt t="116314" x="3830638" y="4089400"/>
          <p14:tracePt t="116330" x="3822700" y="4089400"/>
          <p14:tracePt t="116347" x="3822700" y="4098925"/>
          <p14:tracePt t="116364" x="3813175" y="4098925"/>
          <p14:tracePt t="116380" x="3813175" y="4108450"/>
          <p14:tracePt t="116397" x="3803650" y="4108450"/>
          <p14:tracePt t="118485" x="3803650" y="4098925"/>
          <p14:tracePt t="118492" x="3795713" y="4098925"/>
          <p14:tracePt t="118500" x="3786188" y="4089400"/>
          <p14:tracePt t="118514" x="3768725" y="4071938"/>
          <p14:tracePt t="118531" x="3741738" y="4044950"/>
          <p14:tracePt t="118547" x="3714750" y="4017963"/>
          <p14:tracePt t="118564" x="3705225" y="4000500"/>
          <p14:tracePt t="118581" x="3697288" y="3983038"/>
          <p14:tracePt t="118597" x="3687763" y="3973513"/>
          <p14:tracePt t="118617" x="3687763" y="3965575"/>
          <p14:tracePt t="118630" x="3679825" y="3956050"/>
          <p14:tracePt t="118664" x="3679825" y="3946525"/>
          <p14:tracePt t="118705" x="3679825" y="3938588"/>
          <p14:tracePt t="118718" x="3679825" y="3929063"/>
          <p14:tracePt t="118725" x="3679825" y="3919538"/>
          <p14:tracePt t="118733" x="3679825" y="3911600"/>
          <p14:tracePt t="118747" x="3679825" y="3894138"/>
          <p14:tracePt t="118764" x="3679825" y="3884613"/>
          <p14:tracePt t="118781" x="3679825" y="3875088"/>
          <p14:tracePt t="118797" x="3679825" y="3867150"/>
          <p14:tracePt t="118814" x="3679825" y="3857625"/>
          <p14:tracePt t="118830" x="3670300" y="3857625"/>
          <p14:tracePt t="118864" x="3660775" y="3867150"/>
          <p14:tracePt t="118880" x="3652838" y="3867150"/>
          <p14:tracePt t="118897" x="3633788" y="3875088"/>
          <p14:tracePt t="118931" x="3616325" y="3875088"/>
          <p14:tracePt t="118947" x="3608388" y="3875088"/>
          <p14:tracePt t="118964" x="3608388" y="3884613"/>
          <p14:tracePt t="118981" x="3589338" y="3884613"/>
          <p14:tracePt t="118997" x="3581400" y="3884613"/>
          <p14:tracePt t="119030" x="3571875" y="3884613"/>
          <p14:tracePt t="119048" x="3562350" y="3884613"/>
          <p14:tracePt t="119064" x="3554413" y="3884613"/>
          <p14:tracePt t="119081" x="3536950" y="3884613"/>
          <p14:tracePt t="119097" x="3509963" y="3875088"/>
          <p14:tracePt t="119114" x="3482975" y="3867150"/>
          <p14:tracePt t="119130" x="3455988" y="3867150"/>
          <p14:tracePt t="119147" x="3438525" y="3857625"/>
          <p14:tracePt t="119164" x="3429000" y="3857625"/>
          <p14:tracePt t="119181" x="3419475" y="3857625"/>
          <p14:tracePt t="119214" x="3411538" y="3857625"/>
          <p14:tracePt t="119240" x="3411538" y="3848100"/>
          <p14:tracePt t="119342" x="3419475" y="3848100"/>
          <p14:tracePt t="119363" x="3429000" y="3848100"/>
          <p14:tracePt t="119377" x="3438525" y="3848100"/>
          <p14:tracePt t="119383" x="3446463" y="3848100"/>
          <p14:tracePt t="119399" x="3455988" y="3848100"/>
          <p14:tracePt t="119414" x="3465513" y="3848100"/>
          <p14:tracePt t="119431" x="3490913" y="3848100"/>
          <p14:tracePt t="119447" x="3509963" y="3848100"/>
          <p14:tracePt t="119464" x="3544888" y="3857625"/>
          <p14:tracePt t="119480" x="3589338" y="3867150"/>
          <p14:tracePt t="119497" x="3608388" y="3867150"/>
          <p14:tracePt t="119514" x="3660775" y="3884613"/>
          <p14:tracePt t="119530" x="3697288" y="3894138"/>
          <p14:tracePt t="119547" x="3741738" y="3911600"/>
          <p14:tracePt t="119564" x="3884613" y="3946525"/>
          <p14:tracePt t="119581" x="3983038" y="3973513"/>
          <p14:tracePt t="119583" x="4037013" y="3983038"/>
          <p14:tracePt t="119597" x="4089400" y="4000500"/>
          <p14:tracePt t="119614" x="4125913" y="4010025"/>
          <p14:tracePt t="119630" x="4187825" y="4027488"/>
          <p14:tracePt t="119647" x="4214813" y="4027488"/>
          <p14:tracePt t="119664" x="4259263" y="4044950"/>
          <p14:tracePt t="119680" x="4330700" y="4054475"/>
          <p14:tracePt t="119697" x="4402138" y="4054475"/>
          <p14:tracePt t="119714" x="4491038" y="4054475"/>
          <p14:tracePt t="119730" x="4527550" y="4054475"/>
          <p14:tracePt t="119747" x="4572000" y="4054475"/>
          <p14:tracePt t="119764" x="4608513" y="4054475"/>
          <p14:tracePt t="119780" x="4643438" y="4054475"/>
          <p14:tracePt t="119797" x="4813300" y="4037013"/>
          <p14:tracePt t="119814" x="4929188" y="4017963"/>
          <p14:tracePt t="119830" x="5037138" y="4000500"/>
          <p14:tracePt t="119847" x="5054600" y="4000500"/>
          <p14:tracePt t="119864" x="5081588" y="3983038"/>
          <p14:tracePt t="119880" x="5099050" y="3983038"/>
          <p14:tracePt t="119897" x="5133975" y="3965575"/>
          <p14:tracePt t="119914" x="5153025" y="3965575"/>
          <p14:tracePt t="119930" x="5160963" y="3956050"/>
          <p14:tracePt t="119947" x="5187950" y="3956050"/>
          <p14:tracePt t="119964" x="5197475" y="3946525"/>
          <p14:tracePt t="119981" x="5197475" y="3938588"/>
          <p14:tracePt t="119997" x="5205413" y="3929063"/>
          <p14:tracePt t="120014" x="5214938" y="3929063"/>
          <p14:tracePt t="120030" x="5214938" y="3919538"/>
          <p14:tracePt t="120064" x="5214938" y="3911600"/>
          <p14:tracePt t="120090" x="5214938" y="3902075"/>
          <p14:tracePt t="120103" x="5214938" y="3894138"/>
          <p14:tracePt t="120138" x="5214938" y="3884613"/>
          <p14:tracePt t="120145" x="5205413" y="3884613"/>
          <p14:tracePt t="120172" x="5197475" y="3875088"/>
          <p14:tracePt t="120199" x="5187950" y="3867150"/>
          <p14:tracePt t="120220" x="5180013" y="3867150"/>
          <p14:tracePt t="120227" x="5170488" y="3867150"/>
          <p14:tracePt t="120241" x="5160963" y="3867150"/>
          <p14:tracePt t="120261" x="5143500" y="3867150"/>
          <p14:tracePt t="120275" x="5133975" y="3857625"/>
          <p14:tracePt t="120283" x="5126038" y="3857625"/>
          <p14:tracePt t="120297" x="5081588" y="3857625"/>
          <p14:tracePt t="120314" x="5010150" y="3857625"/>
          <p14:tracePt t="120330" x="4884738" y="3867150"/>
          <p14:tracePt t="120347" x="4803775" y="3884613"/>
          <p14:tracePt t="120364" x="4732338" y="3902075"/>
          <p14:tracePt t="120380" x="4697413" y="3919538"/>
          <p14:tracePt t="120398" x="4581525" y="3956050"/>
          <p14:tracePt t="120414" x="4491038" y="3983038"/>
          <p14:tracePt t="120431" x="4411663" y="4010025"/>
          <p14:tracePt t="120447" x="4322763" y="4010025"/>
          <p14:tracePt t="120464" x="4286250" y="4010025"/>
          <p14:tracePt t="120480" x="4232275" y="4010025"/>
          <p14:tracePt t="120497" x="4179888" y="4010025"/>
          <p14:tracePt t="120514" x="4037013" y="3990975"/>
          <p14:tracePt t="120530" x="3965575" y="3973513"/>
          <p14:tracePt t="120547" x="3911600" y="3965575"/>
          <p14:tracePt t="120564" x="3875088" y="3946525"/>
          <p14:tracePt t="120581" x="3867150" y="3946525"/>
          <p14:tracePt t="120597" x="3822700" y="3929063"/>
          <p14:tracePt t="120614" x="3795713" y="3929063"/>
          <p14:tracePt t="120631" x="3768725" y="3911600"/>
          <p14:tracePt t="120647" x="3643313" y="3894138"/>
          <p14:tracePt t="120664" x="3517900" y="3875088"/>
          <p14:tracePt t="120680" x="3438525" y="3867150"/>
          <p14:tracePt t="120697" x="3411538" y="3867150"/>
          <p14:tracePt t="120714" x="3384550" y="3867150"/>
          <p14:tracePt t="120730" x="3375025" y="3867150"/>
          <p14:tracePt t="120747" x="3367088" y="3867150"/>
          <p14:tracePt t="120781" x="3357563" y="3867150"/>
          <p14:tracePt t="120797" x="3348038" y="3867150"/>
          <p14:tracePt t="120851" x="3340100" y="3867150"/>
          <p14:tracePt t="120878" x="3330575" y="3867150"/>
          <p14:tracePt t="120885" x="3330575" y="3857625"/>
          <p14:tracePt t="121132" x="3348038" y="3857625"/>
          <p14:tracePt t="121146" x="3357563" y="3857625"/>
          <p14:tracePt t="121160" x="3367088" y="3857625"/>
          <p14:tracePt t="121173" x="3375025" y="3857625"/>
          <p14:tracePt t="121181" x="3384550" y="3857625"/>
          <p14:tracePt t="121215" x="3394075" y="3857625"/>
          <p14:tracePt t="121263" x="3402013" y="3857625"/>
          <p14:tracePt t="121297" x="3411538" y="3857625"/>
          <p14:tracePt t="121311" x="3411538" y="3867150"/>
          <p14:tracePt t="121317" x="3419475" y="3867150"/>
          <p14:tracePt t="121345" x="3429000" y="3867150"/>
          <p14:tracePt t="121359" x="3429000" y="3875088"/>
          <p14:tracePt t="121372" x="3438525" y="3875088"/>
          <p14:tracePt t="121386" x="3446463" y="3875088"/>
          <p14:tracePt t="121407" x="3455988" y="3875088"/>
          <p14:tracePt t="121414" x="3465513" y="3875088"/>
          <p14:tracePt t="121431" x="3473450" y="3875088"/>
          <p14:tracePt t="121447" x="3500438" y="3875088"/>
          <p14:tracePt t="121464" x="3527425" y="3884613"/>
          <p14:tracePt t="121481" x="3571875" y="3894138"/>
          <p14:tracePt t="121497" x="3616325" y="3902075"/>
          <p14:tracePt t="121514" x="3714750" y="3911600"/>
          <p14:tracePt t="121530" x="3911600" y="3946525"/>
          <p14:tracePt t="121547" x="4027488" y="3973513"/>
          <p14:tracePt t="121564" x="4179888" y="4010025"/>
          <p14:tracePt t="121580" x="4303713" y="4027488"/>
          <p14:tracePt t="121598" x="4429125" y="4027488"/>
          <p14:tracePt t="121614" x="4500563" y="4037013"/>
          <p14:tracePt t="121630" x="4537075" y="4037013"/>
          <p14:tracePt t="121647" x="4581525" y="4037013"/>
          <p14:tracePt t="121664" x="4608513" y="4037013"/>
          <p14:tracePt t="121680" x="4633913" y="4037013"/>
          <p14:tracePt t="121697" x="4652963" y="4037013"/>
          <p14:tracePt t="121714" x="4679950" y="4044950"/>
          <p14:tracePt t="121730" x="4714875" y="4044950"/>
          <p14:tracePt t="121747" x="4741863" y="4054475"/>
          <p14:tracePt t="121764" x="4795838" y="4054475"/>
          <p14:tracePt t="121781" x="4813300" y="4054475"/>
          <p14:tracePt t="121797" x="4840288" y="4054475"/>
          <p14:tracePt t="121814" x="4875213" y="4054475"/>
          <p14:tracePt t="121831" x="4894263" y="4054475"/>
          <p14:tracePt t="121847" x="4929188" y="4054475"/>
          <p14:tracePt t="121864" x="4946650" y="4054475"/>
          <p14:tracePt t="121881" x="4973638" y="4044950"/>
          <p14:tracePt t="121897" x="4983163" y="4037013"/>
          <p14:tracePt t="121914" x="4991100" y="4027488"/>
          <p14:tracePt t="121931" x="5010150" y="4027488"/>
          <p14:tracePt t="121947" x="5027613" y="4017963"/>
          <p14:tracePt t="121964" x="5054600" y="4000500"/>
          <p14:tracePt t="121981" x="5081588" y="3990975"/>
          <p14:tracePt t="121997" x="5099050" y="3983038"/>
          <p14:tracePt t="122014" x="5116513" y="3965575"/>
          <p14:tracePt t="122031" x="5160963" y="3956050"/>
          <p14:tracePt t="122047" x="5197475" y="3946525"/>
          <p14:tracePt t="122064" x="5232400" y="3938588"/>
          <p14:tracePt t="122080" x="5268913" y="3919538"/>
          <p14:tracePt t="122097" x="5276850" y="3919538"/>
          <p14:tracePt t="122099" x="5286375" y="3919538"/>
          <p14:tracePt t="122114" x="5303838" y="3911600"/>
          <p14:tracePt t="122147" x="5313363" y="3902075"/>
          <p14:tracePt t="122236" x="5313363" y="3894138"/>
          <p14:tracePt t="122325" x="5303838" y="3894138"/>
          <p14:tracePt t="122332" x="5295900" y="3894138"/>
          <p14:tracePt t="122339" x="5286375" y="3894138"/>
          <p14:tracePt t="122352" x="5276850" y="3894138"/>
          <p14:tracePt t="122364" x="5259388" y="3894138"/>
          <p14:tracePt t="122381" x="5224463" y="3894138"/>
          <p14:tracePt t="122397" x="5187950" y="3894138"/>
          <p14:tracePt t="122414" x="5143500" y="3894138"/>
          <p14:tracePt t="122431" x="5116513" y="3894138"/>
          <p14:tracePt t="122448" x="5037138" y="3911600"/>
          <p14:tracePt t="122464" x="4946650" y="3929063"/>
          <p14:tracePt t="122480" x="4803775" y="3938588"/>
          <p14:tracePt t="122497" x="4633913" y="3946525"/>
          <p14:tracePt t="122514" x="4545013" y="3946525"/>
          <p14:tracePt t="122531" x="4473575" y="3946525"/>
          <p14:tracePt t="122547" x="4276725" y="3956050"/>
          <p14:tracePt t="122564" x="4054475" y="3956050"/>
          <p14:tracePt t="122581" x="3983038" y="3956050"/>
          <p14:tracePt t="122597" x="3929063" y="3965575"/>
          <p14:tracePt t="122600" x="3902075" y="3965575"/>
          <p14:tracePt t="122614" x="3867150" y="3965575"/>
          <p14:tracePt t="122631" x="3830638" y="3973513"/>
          <p14:tracePt t="122647" x="3768725" y="3990975"/>
          <p14:tracePt t="122664" x="3705225" y="4010025"/>
          <p14:tracePt t="122680" x="3660775" y="4027488"/>
          <p14:tracePt t="122697" x="3589338" y="4054475"/>
          <p14:tracePt t="122714" x="3562350" y="4081463"/>
          <p14:tracePt t="122730" x="3536950" y="4089400"/>
          <p14:tracePt t="122747" x="3527425" y="4098925"/>
          <p14:tracePt t="122764" x="3509963" y="4108450"/>
          <p14:tracePt t="122781" x="3509963" y="4116388"/>
          <p14:tracePt t="122797" x="3500438" y="4116388"/>
          <p14:tracePt t="122814" x="3500438" y="4125913"/>
          <p14:tracePt t="122831" x="3490913" y="4125913"/>
          <p14:tracePt t="122864" x="3490913" y="4133850"/>
          <p14:tracePt t="122887" x="3490913" y="4143375"/>
          <p14:tracePt t="122908" x="3490913" y="4152900"/>
          <p14:tracePt t="122935" x="3490913" y="4160838"/>
          <p14:tracePt t="122969" x="3490913" y="4170363"/>
          <p14:tracePt t="123045" x="3490913" y="4179888"/>
          <p14:tracePt t="123189" x="3490913" y="4170363"/>
          <p14:tracePt t="123202" x="3500438" y="4160838"/>
          <p14:tracePt t="123217" x="3500438" y="4152900"/>
          <p14:tracePt t="123230" x="3500438" y="4143375"/>
          <p14:tracePt t="123237" x="3509963" y="4143375"/>
          <p14:tracePt t="123247" x="3517900" y="4133850"/>
          <p14:tracePt t="123264" x="3527425" y="4116388"/>
          <p14:tracePt t="123280" x="3544888" y="4108450"/>
          <p14:tracePt t="123297" x="3562350" y="4098925"/>
          <p14:tracePt t="123314" x="3608388" y="4089400"/>
          <p14:tracePt t="123331" x="3660775" y="4081463"/>
          <p14:tracePt t="123347" x="3776663" y="4071938"/>
          <p14:tracePt t="123364" x="3840163" y="4071938"/>
          <p14:tracePt t="123380" x="3990975" y="4071938"/>
          <p14:tracePt t="123397" x="4125913" y="4071938"/>
          <p14:tracePt t="123414" x="4241800" y="4071938"/>
          <p14:tracePt t="123430" x="4357688" y="4089400"/>
          <p14:tracePt t="123447" x="4402138" y="4098925"/>
          <p14:tracePt t="123464" x="4473575" y="4098925"/>
          <p14:tracePt t="123480" x="4537075" y="4108450"/>
          <p14:tracePt t="123497" x="4633913" y="4116388"/>
          <p14:tracePt t="123514" x="4697413" y="4125913"/>
          <p14:tracePt t="123531" x="4768850" y="4125913"/>
          <p14:tracePt t="123547" x="4803775" y="4133850"/>
          <p14:tracePt t="123564" x="4830763" y="4133850"/>
          <p14:tracePt t="123580" x="4867275" y="4143375"/>
          <p14:tracePt t="123597" x="4894263" y="4143375"/>
          <p14:tracePt t="123600" x="4902200" y="4152900"/>
          <p14:tracePt t="123614" x="4929188" y="4160838"/>
          <p14:tracePt t="123630" x="4956175" y="4160838"/>
          <p14:tracePt t="123648" x="4991100" y="4170363"/>
          <p14:tracePt t="123664" x="5027613" y="4179888"/>
          <p14:tracePt t="123681" x="5062538" y="4179888"/>
          <p14:tracePt t="123697" x="5099050" y="4187825"/>
          <p14:tracePt t="123714" x="5116513" y="4187825"/>
          <p14:tracePt t="123730" x="5133975" y="4187825"/>
          <p14:tracePt t="123747" x="5143500" y="4187825"/>
          <p14:tracePt t="123764" x="5153025" y="4187825"/>
          <p14:tracePt t="123781" x="5160963" y="4187825"/>
          <p14:tracePt t="123797" x="5170488" y="4197350"/>
          <p14:tracePt t="123814" x="5180013" y="4197350"/>
          <p14:tracePt t="123881" x="5170488" y="4197350"/>
          <p14:tracePt t="123888" x="5160963" y="4197350"/>
          <p14:tracePt t="123902" x="5153025" y="4197350"/>
          <p14:tracePt t="123914" x="5143500" y="4197350"/>
          <p14:tracePt t="123930" x="5116513" y="4187825"/>
          <p14:tracePt t="123947" x="5081588" y="4187825"/>
          <p14:tracePt t="123964" x="5045075" y="4170363"/>
          <p14:tracePt t="123981" x="5027613" y="4170363"/>
          <p14:tracePt t="123997" x="5010150" y="4160838"/>
          <p14:tracePt t="124014" x="4973638" y="4152900"/>
          <p14:tracePt t="124030" x="4938713" y="4143375"/>
          <p14:tracePt t="124047" x="4803775" y="4125913"/>
          <p14:tracePt t="124064" x="4679950" y="4116388"/>
          <p14:tracePt t="124080" x="4572000" y="4116388"/>
          <p14:tracePt t="124097" x="4545013" y="4116388"/>
          <p14:tracePt t="124114" x="4518025" y="4116388"/>
          <p14:tracePt t="124130" x="4491038" y="4116388"/>
          <p14:tracePt t="124147" x="4473575" y="4116388"/>
          <p14:tracePt t="124164" x="4438650" y="4108450"/>
          <p14:tracePt t="124180" x="4429125" y="4098925"/>
          <p14:tracePt t="124197" x="4402138" y="4089400"/>
          <p14:tracePt t="124214" x="4394200" y="4081463"/>
          <p14:tracePt t="124230" x="4384675" y="4071938"/>
          <p14:tracePt t="124247" x="4367213" y="4044950"/>
          <p14:tracePt t="124264" x="4348163" y="4037013"/>
          <p14:tracePt t="124280" x="4330700" y="4010025"/>
          <p14:tracePt t="124297" x="4322763" y="4000500"/>
          <p14:tracePt t="124314" x="4303713" y="3983038"/>
          <p14:tracePt t="124330" x="4295775" y="3983038"/>
          <p14:tracePt t="124347" x="4286250" y="3983038"/>
          <p14:tracePt t="124364" x="4286250" y="3973513"/>
          <p14:tracePt t="124381" x="4276725" y="3973513"/>
          <p14:tracePt t="124397" x="4268788" y="3973513"/>
          <p14:tracePt t="124417" x="4259263" y="3973513"/>
          <p14:tracePt t="124450" x="4251325" y="3973513"/>
          <p14:tracePt t="124512" x="4251325" y="3965575"/>
          <p14:tracePt t="124533" x="4241800" y="3965575"/>
          <p14:tracePt t="124567" x="4241800" y="3956050"/>
          <p14:tracePt t="124615" x="4241800" y="3946525"/>
          <p14:tracePt t="124628" x="4251325" y="3946525"/>
          <p14:tracePt t="124642" x="4259263" y="3938588"/>
          <p14:tracePt t="124650" x="4259263" y="3929063"/>
          <p14:tracePt t="124664" x="4268788" y="3929063"/>
          <p14:tracePt t="124681" x="4276725" y="3919538"/>
          <p14:tracePt t="124697" x="4295775" y="3919538"/>
          <p14:tracePt t="124714" x="4303713" y="3911600"/>
          <p14:tracePt t="124731" x="4313238" y="3911600"/>
          <p14:tracePt t="124747" x="4322763" y="3911600"/>
          <p14:tracePt t="124764" x="4330700" y="3911600"/>
          <p14:tracePt t="124780" x="4348163" y="3911600"/>
          <p14:tracePt t="124797" x="4357688" y="3911600"/>
          <p14:tracePt t="124814" x="4367213" y="3911600"/>
          <p14:tracePt t="124849" x="4375150" y="3911600"/>
          <p14:tracePt t="124864" x="4384675" y="3902075"/>
          <p14:tracePt t="124880" x="4394200" y="3902075"/>
          <p14:tracePt t="124897" x="4402138" y="3902075"/>
          <p14:tracePt t="124914" x="4411663" y="3902075"/>
          <p14:tracePt t="124931" x="4429125" y="3902075"/>
          <p14:tracePt t="124947" x="4438650" y="3902075"/>
          <p14:tracePt t="124964" x="4456113" y="3902075"/>
          <p14:tracePt t="124980" x="4465638" y="3894138"/>
          <p14:tracePt t="125014" x="4473575" y="3884613"/>
          <p14:tracePt t="125033" x="4483100" y="3884613"/>
          <p14:tracePt t="125047" x="4491038" y="3884613"/>
          <p14:tracePt t="125064" x="4500563" y="3884613"/>
          <p14:tracePt t="125081" x="4510088" y="3884613"/>
          <p14:tracePt t="125097" x="4527550" y="3875088"/>
          <p14:tracePt t="125114" x="4537075" y="3875088"/>
          <p14:tracePt t="125116" x="4554538" y="3875088"/>
          <p14:tracePt t="125130" x="4562475" y="3875088"/>
          <p14:tracePt t="125147" x="4598988" y="3875088"/>
          <p14:tracePt t="125164" x="4625975" y="3875088"/>
          <p14:tracePt t="125181" x="4643438" y="3875088"/>
          <p14:tracePt t="125197" x="4670425" y="3875088"/>
          <p14:tracePt t="125214" x="4687888" y="3875088"/>
          <p14:tracePt t="125230" x="4697413" y="3875088"/>
          <p14:tracePt t="125247" x="4705350" y="3875088"/>
          <p14:tracePt t="125280" x="4714875" y="3875088"/>
          <p14:tracePt t="125342" x="4724400" y="3875088"/>
          <p14:tracePt t="125355" x="4732338" y="3875088"/>
          <p14:tracePt t="125376" x="4741863" y="3875088"/>
          <p14:tracePt t="125390" x="4751388" y="3875088"/>
          <p14:tracePt t="125397" x="4759325" y="3875088"/>
          <p14:tracePt t="125403" x="4768850" y="3875088"/>
          <p14:tracePt t="125414" x="4776788" y="3875088"/>
          <p14:tracePt t="125430" x="4813300" y="3875088"/>
          <p14:tracePt t="125447" x="4840288" y="3884613"/>
          <p14:tracePt t="125464" x="4867275" y="3884613"/>
          <p14:tracePt t="125480" x="4919663" y="3884613"/>
          <p14:tracePt t="125497" x="4965700" y="3894138"/>
          <p14:tracePt t="125514" x="5018088" y="3902075"/>
          <p14:tracePt t="125530" x="5045075" y="3902075"/>
          <p14:tracePt t="125547" x="5089525" y="3911600"/>
          <p14:tracePt t="125564" x="5108575" y="3911600"/>
          <p14:tracePt t="125581" x="5153025" y="3911600"/>
          <p14:tracePt t="125597" x="5187950" y="3911600"/>
          <p14:tracePt t="125614" x="5251450" y="3911600"/>
          <p14:tracePt t="125616" x="5286375" y="3911600"/>
          <p14:tracePt t="125630" x="5357813" y="3911600"/>
          <p14:tracePt t="125647" x="5429250" y="3919538"/>
          <p14:tracePt t="125664" x="5510213" y="3929063"/>
          <p14:tracePt t="125681" x="5537200" y="3929063"/>
          <p14:tracePt t="125698" x="5589588" y="3929063"/>
          <p14:tracePt t="125714" x="5616575" y="3929063"/>
          <p14:tracePt t="125731" x="5653088" y="3929063"/>
          <p14:tracePt t="125747" x="5705475" y="3929063"/>
          <p14:tracePt t="125764" x="5759450" y="3929063"/>
          <p14:tracePt t="125780" x="5830888" y="3919538"/>
          <p14:tracePt t="125797" x="5857875" y="3919538"/>
          <p14:tracePt t="125814" x="5884863" y="3911600"/>
          <p14:tracePt t="125830" x="5902325" y="3902075"/>
          <p14:tracePt t="125847" x="5911850" y="3902075"/>
          <p14:tracePt t="125864" x="5919788" y="3902075"/>
          <p14:tracePt t="125880" x="5929313" y="3902075"/>
          <p14:tracePt t="125897" x="5938838" y="3902075"/>
          <p14:tracePt t="125945" x="5938838" y="3894138"/>
          <p14:tracePt t="125965" x="5938838" y="3884613"/>
          <p14:tracePt t="125979" x="5929313" y="3875088"/>
          <p14:tracePt t="126288" x="5867400" y="3875088"/>
          <p14:tracePt t="126295" x="5759450" y="3884613"/>
          <p14:tracePt t="126302" x="5680075" y="3894138"/>
          <p14:tracePt t="126314" x="5589588" y="3902075"/>
          <p14:tracePt t="126330" x="5510213" y="3911600"/>
          <p14:tracePt t="126347" x="5500688" y="3911600"/>
          <p14:tracePt t="126364" x="5483225" y="3911600"/>
          <p14:tracePt t="126380" x="5473700" y="3911600"/>
          <p14:tracePt t="126397" x="5465763" y="3911600"/>
          <p14:tracePt t="126414" x="5456238" y="3911600"/>
          <p14:tracePt t="126431" x="5438775" y="3911600"/>
          <p14:tracePt t="126447" x="5429250" y="3911600"/>
          <p14:tracePt t="126480" x="5419725" y="3911600"/>
          <p14:tracePt t="126830" x="5429250" y="3911600"/>
          <p14:tracePt t="126844" x="5446713" y="3911600"/>
          <p14:tracePt t="126850" x="5456238" y="3911600"/>
          <p14:tracePt t="126864" x="5473700" y="3911600"/>
          <p14:tracePt t="126881" x="5491163" y="3911600"/>
          <p14:tracePt t="126897" x="5510213" y="3911600"/>
          <p14:tracePt t="126914" x="5554663" y="3911600"/>
          <p14:tracePt t="126930" x="5572125" y="3911600"/>
          <p14:tracePt t="126947" x="5599113" y="3911600"/>
          <p14:tracePt t="126964" x="5616575" y="3911600"/>
          <p14:tracePt t="126980" x="5653088" y="3911600"/>
          <p14:tracePt t="126997" x="5670550" y="3911600"/>
          <p14:tracePt t="127014" x="5697538" y="3911600"/>
          <p14:tracePt t="127030" x="5732463" y="3919538"/>
          <p14:tracePt t="127047" x="5759450" y="3919538"/>
          <p14:tracePt t="127064" x="5803900" y="3929063"/>
          <p14:tracePt t="127080" x="5822950" y="3929063"/>
          <p14:tracePt t="127097" x="5848350" y="3929063"/>
          <p14:tracePt t="127114" x="5867400" y="3929063"/>
          <p14:tracePt t="127131" x="5875338" y="3929063"/>
          <p14:tracePt t="127147" x="5884863" y="3929063"/>
          <p14:tracePt t="127172" x="5894388" y="3929063"/>
          <p14:tracePt t="127275" x="5902325" y="3929063"/>
          <p14:tracePt t="127296" x="5911850" y="3929063"/>
          <p14:tracePt t="127310" x="5919788" y="3929063"/>
          <p14:tracePt t="127317" x="5929313" y="3929063"/>
          <p14:tracePt t="127330" x="5956300" y="3929063"/>
          <p14:tracePt t="127347" x="5991225" y="3929063"/>
          <p14:tracePt t="127364" x="6018213" y="3929063"/>
          <p14:tracePt t="127380" x="6045200" y="3929063"/>
          <p14:tracePt t="127397" x="6054725" y="3929063"/>
          <p14:tracePt t="127414" x="6072188" y="3929063"/>
          <p14:tracePt t="127431" x="6081713" y="3929063"/>
          <p14:tracePt t="127447" x="6089650" y="3929063"/>
          <p14:tracePt t="127488" x="6089650" y="3919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1: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0438" y="990600"/>
            <a:ext cx="9836726" cy="1018309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/>
              <a:t>Tentukan</a:t>
            </a:r>
            <a:r>
              <a:rPr lang="en-US" sz="2400" b="1" dirty="0"/>
              <a:t> </a:t>
            </a:r>
            <a:r>
              <a:rPr lang="en-US" sz="2400" b="1" dirty="0" err="1"/>
              <a:t>nilai</a:t>
            </a:r>
            <a:r>
              <a:rPr lang="en-US" sz="2400" b="1" dirty="0"/>
              <a:t> cos 75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046" y="2119745"/>
            <a:ext cx="4488877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7" imgW="114120" imgH="215640" progId="Equation.3">
                  <p:embed/>
                </p:oleObj>
              </mc:Choice>
              <mc:Fallback>
                <p:oleObj name="Equation" r:id="rId7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97BF75-3309-471E-841C-7EB551F353E5}"/>
                  </a:ext>
                </a:extLst>
              </p:cNvPr>
              <p:cNvSpPr txBox="1"/>
              <p:nvPr/>
            </p:nvSpPr>
            <p:spPr>
              <a:xfrm>
                <a:off x="1524000" y="2715491"/>
                <a:ext cx="9296400" cy="186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cos (45° + 30°)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cos 45° cos 30° - sin 45° sin 30°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ID" dirty="0"/>
              </a:p>
              <a:p>
                <a:r>
                  <a:rPr lang="en-ID" dirty="0"/>
                  <a:t>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ID" dirty="0"/>
              </a:p>
              <a:p>
                <a:r>
                  <a:rPr lang="en-ID" dirty="0"/>
                  <a:t> 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ID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</m:oMath>
                </a14:m>
                <a:endParaRPr lang="en-ID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97BF75-3309-471E-841C-7EB551F35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715491"/>
                <a:ext cx="9296400" cy="1868204"/>
              </a:xfrm>
              <a:prstGeom prst="rect">
                <a:avLst/>
              </a:prstGeom>
              <a:blipFill>
                <a:blip r:embed="rId9"/>
                <a:stretch>
                  <a:fillRect t="-1629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06AD3D2-0361-4940-9576-BBAC0A09E560}"/>
              </a:ext>
            </a:extLst>
          </p:cNvPr>
          <p:cNvSpPr txBox="1"/>
          <p:nvPr/>
        </p:nvSpPr>
        <p:spPr>
          <a:xfrm>
            <a:off x="1524000" y="2729346"/>
            <a:ext cx="105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 75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ID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C5631F-E2F5-424F-8AF3-D67A66DFA2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14315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2955" x="6054725" y="3894138"/>
          <p14:tracePt t="2962" x="6018213" y="3867150"/>
          <p14:tracePt t="2969" x="5991225" y="3840163"/>
          <p14:tracePt t="2982" x="5956300" y="3803650"/>
          <p14:tracePt t="2998" x="5919788" y="3776663"/>
          <p14:tracePt t="3015" x="5894388" y="3759200"/>
          <p14:tracePt t="3031" x="5857875" y="3697288"/>
          <p14:tracePt t="3048" x="5795963" y="3633788"/>
          <p14:tracePt t="3065" x="5670550" y="3490913"/>
          <p14:tracePt t="3081" x="5537200" y="3340100"/>
          <p14:tracePt t="3098" x="5429250" y="3214688"/>
          <p14:tracePt t="3115" x="5224463" y="3054350"/>
          <p14:tracePt t="3131" x="5081588" y="2965450"/>
          <p14:tracePt t="3148" x="4929188" y="2803525"/>
          <p14:tracePt t="3165" x="4857750" y="2732088"/>
          <p14:tracePt t="3181" x="4776788" y="2625725"/>
          <p14:tracePt t="3198" x="4670425" y="2544763"/>
          <p14:tracePt t="3215" x="4483100" y="2419350"/>
          <p14:tracePt t="3231" x="4375150" y="2347913"/>
          <p14:tracePt t="3248" x="4268788" y="2276475"/>
          <p14:tracePt t="3265" x="4027488" y="2133600"/>
          <p14:tracePt t="3281" x="3732213" y="2000250"/>
          <p14:tracePt t="3298" x="3581400" y="1901825"/>
          <p14:tracePt t="3315" x="3500438" y="1839913"/>
          <p14:tracePt t="3331" x="3394075" y="1776413"/>
          <p14:tracePt t="3348" x="3251200" y="1697038"/>
          <p14:tracePt t="3365" x="3205163" y="1660525"/>
          <p14:tracePt t="3381" x="3133725" y="1608138"/>
          <p14:tracePt t="3398" x="3108325" y="1589088"/>
          <p14:tracePt t="3415" x="3081338" y="1571625"/>
          <p14:tracePt t="3431" x="3062288" y="1544638"/>
          <p14:tracePt t="3448" x="3027363" y="1527175"/>
          <p14:tracePt t="3465" x="3009900" y="1509713"/>
          <p14:tracePt t="3482" x="2990850" y="1500188"/>
          <p14:tracePt t="3498" x="2982913" y="1490663"/>
          <p14:tracePt t="3515" x="2973388" y="1482725"/>
          <p14:tracePt t="3531" x="2965450" y="1473200"/>
          <p14:tracePt t="3548" x="2965450" y="1465263"/>
          <p14:tracePt t="3581" x="2965450" y="1455738"/>
          <p14:tracePt t="3607" x="2965450" y="1446213"/>
          <p14:tracePt t="3627" x="2973388" y="1446213"/>
          <p14:tracePt t="3640" x="2982913" y="1446213"/>
          <p14:tracePt t="3655" x="2990850" y="1446213"/>
          <p14:tracePt t="3665" x="3000375" y="1446213"/>
          <p14:tracePt t="3681" x="3027363" y="1446213"/>
          <p14:tracePt t="3698" x="3054350" y="1455738"/>
          <p14:tracePt t="3717" x="3152775" y="1482725"/>
          <p14:tracePt t="3731" x="3214688" y="1500188"/>
          <p14:tracePt t="3748" x="3276600" y="1517650"/>
          <p14:tracePt t="3765" x="3313113" y="1536700"/>
          <p14:tracePt t="3781" x="3330575" y="1536700"/>
          <p14:tracePt t="3798" x="3348038" y="1544638"/>
          <p14:tracePt t="3815" x="3357563" y="1554163"/>
          <p14:tracePt t="3832" x="3367088" y="1554163"/>
          <p14:tracePt t="3848" x="3375025" y="1554163"/>
          <p14:tracePt t="3881" x="3384550" y="1554163"/>
          <p14:tracePt t="3902" x="3394075" y="1554163"/>
          <p14:tracePt t="3915" x="3402013" y="1554163"/>
          <p14:tracePt t="3942" x="3411538" y="1554163"/>
          <p14:tracePt t="3950" x="3411538" y="1562100"/>
          <p14:tracePt t="3965" x="3419475" y="1562100"/>
          <p14:tracePt t="3981" x="3438525" y="1562100"/>
          <p14:tracePt t="3998" x="3455988" y="1562100"/>
          <p14:tracePt t="4015" x="3473450" y="1571625"/>
          <p14:tracePt t="4031" x="3509963" y="1581150"/>
          <p14:tracePt t="4048" x="3536950" y="1589088"/>
          <p14:tracePt t="4065" x="3571875" y="1598613"/>
          <p14:tracePt t="4082" x="3608388" y="1616075"/>
          <p14:tracePt t="4098" x="3633788" y="1625600"/>
          <p14:tracePt t="4115" x="3660775" y="1633538"/>
          <p14:tracePt t="4131" x="3670300" y="1633538"/>
          <p14:tracePt t="4148" x="3679825" y="1643063"/>
          <p14:tracePt t="4165" x="3697288" y="1643063"/>
          <p14:tracePt t="4181" x="3697288" y="1652588"/>
          <p14:tracePt t="4198" x="3705225" y="1652588"/>
          <p14:tracePt t="4231" x="3714750" y="1652588"/>
          <p14:tracePt t="4248" x="3714750" y="1660525"/>
          <p14:tracePt t="4265" x="3732213" y="1660525"/>
          <p14:tracePt t="4281" x="3741738" y="1670050"/>
          <p14:tracePt t="4298" x="3751263" y="1670050"/>
          <p14:tracePt t="4315" x="3759200" y="1670050"/>
          <p14:tracePt t="4348" x="3768725" y="1670050"/>
          <p14:tracePt t="4365" x="3776663" y="1670050"/>
          <p14:tracePt t="4394" x="3776663" y="1660525"/>
          <p14:tracePt t="4408" x="3776663" y="1652588"/>
          <p14:tracePt t="4416" x="3776663" y="1643063"/>
          <p14:tracePt t="4431" x="3786188" y="1633538"/>
          <p14:tracePt t="4448" x="3786188" y="1616075"/>
          <p14:tracePt t="4465" x="3786188" y="1598613"/>
          <p14:tracePt t="4481" x="3786188" y="1589088"/>
          <p14:tracePt t="4498" x="3786188" y="1581150"/>
          <p14:tracePt t="4515" x="3795713" y="1581150"/>
          <p14:tracePt t="4531" x="3795713" y="1571625"/>
          <p14:tracePt t="4548" x="3803650" y="1562100"/>
          <p14:tracePt t="4565" x="3813175" y="1562100"/>
          <p14:tracePt t="4581" x="3813175" y="1554163"/>
          <p14:tracePt t="4598" x="3822700" y="1554163"/>
          <p14:tracePt t="4615" x="3830638" y="1554163"/>
          <p14:tracePt t="4648" x="3840163" y="1554163"/>
          <p14:tracePt t="4665" x="3848100" y="1554163"/>
          <p14:tracePt t="4681" x="3857625" y="1554163"/>
          <p14:tracePt t="4698" x="3867150" y="1554163"/>
          <p14:tracePt t="4715" x="3875088" y="1554163"/>
          <p14:tracePt t="4731" x="3884613" y="1554163"/>
          <p14:tracePt t="4748" x="3894138" y="1554163"/>
          <p14:tracePt t="4765" x="3902075" y="1554163"/>
          <p14:tracePt t="4786" x="3911600" y="1554163"/>
          <p14:tracePt t="4800" x="3919538" y="1554163"/>
          <p14:tracePt t="4834" x="3929063" y="1554163"/>
          <p14:tracePt t="4861" x="3938588" y="1554163"/>
          <p14:tracePt t="4888" x="3938588" y="1562100"/>
          <p14:tracePt t="4895" x="3946525" y="1562100"/>
          <p14:tracePt t="4909" x="3956050" y="1562100"/>
          <p14:tracePt t="4970" x="3956050" y="1571625"/>
          <p14:tracePt t="5046" x="3946525" y="1571625"/>
          <p14:tracePt t="5053" x="3946525" y="1562100"/>
          <p14:tracePt t="5065" x="3938588" y="1562100"/>
          <p14:tracePt t="5081" x="3929063" y="1554163"/>
          <p14:tracePt t="5098" x="3919538" y="1554163"/>
          <p14:tracePt t="5115" x="3902075" y="1554163"/>
          <p14:tracePt t="5132" x="3894138" y="1554163"/>
          <p14:tracePt t="5148" x="3884613" y="1554163"/>
          <p14:tracePt t="6349" x="3732213" y="1581150"/>
          <p14:tracePt t="6355" x="3562350" y="1625600"/>
          <p14:tracePt t="6365" x="3455988" y="1660525"/>
          <p14:tracePt t="6382" x="3259138" y="1714500"/>
          <p14:tracePt t="6398" x="3062288" y="1768475"/>
          <p14:tracePt t="6415" x="2990850" y="1785938"/>
          <p14:tracePt t="6431" x="2955925" y="1803400"/>
          <p14:tracePt t="6448" x="2938463" y="1812925"/>
          <p14:tracePt t="6465" x="2919413" y="1822450"/>
          <p14:tracePt t="6481" x="2911475" y="1830388"/>
          <p14:tracePt t="6499" x="2901950" y="1847850"/>
          <p14:tracePt t="6515" x="2884488" y="1884363"/>
          <p14:tracePt t="6531" x="2874963" y="1901825"/>
          <p14:tracePt t="6548" x="2847975" y="1982788"/>
          <p14:tracePt t="6565" x="2822575" y="2054225"/>
          <p14:tracePt t="6581" x="2768600" y="2143125"/>
          <p14:tracePt t="6598" x="2732088" y="2197100"/>
          <p14:tracePt t="6615" x="2687638" y="2251075"/>
          <p14:tracePt t="6631" x="2670175" y="2286000"/>
          <p14:tracePt t="6648" x="2633663" y="2339975"/>
          <p14:tracePt t="6665" x="2562225" y="2411413"/>
          <p14:tracePt t="6681" x="2527300" y="2455863"/>
          <p14:tracePt t="6698" x="2473325" y="2527300"/>
          <p14:tracePt t="6715" x="2438400" y="2571750"/>
          <p14:tracePt t="6732" x="2374900" y="2625725"/>
          <p14:tracePt t="6748" x="2303463" y="2660650"/>
          <p14:tracePt t="6765" x="2214563" y="2705100"/>
          <p14:tracePt t="6781" x="2108200" y="2741613"/>
          <p14:tracePt t="6798" x="2062163" y="2768600"/>
          <p14:tracePt t="6815" x="1990725" y="2813050"/>
          <p14:tracePt t="6831" x="1938338" y="2830513"/>
          <p14:tracePt t="6848" x="1901825" y="2847975"/>
          <p14:tracePt t="6865" x="1884363" y="2867025"/>
          <p14:tracePt t="6881" x="1866900" y="2867025"/>
          <p14:tracePt t="6898" x="1847850" y="2874963"/>
          <p14:tracePt t="6915" x="1847850" y="2884488"/>
          <p14:tracePt t="7932" x="1847850" y="2901950"/>
          <p14:tracePt t="7939" x="1857375" y="2946400"/>
          <p14:tracePt t="7948" x="1866900" y="2965450"/>
          <p14:tracePt t="7965" x="1874838" y="3009900"/>
          <p14:tracePt t="7981" x="1893888" y="3044825"/>
          <p14:tracePt t="7998" x="1893888" y="3062288"/>
          <p14:tracePt t="8015" x="1901825" y="3071813"/>
          <p14:tracePt t="8031" x="1911350" y="3089275"/>
          <p14:tracePt t="8048" x="1911350" y="3098800"/>
          <p14:tracePt t="8065" x="1919288" y="3108325"/>
          <p14:tracePt t="8098" x="1928813" y="3108325"/>
          <p14:tracePt t="8131" x="1938338" y="3108325"/>
          <p14:tracePt t="8152" x="1955800" y="3108325"/>
          <p14:tracePt t="8166" x="1965325" y="3108325"/>
          <p14:tracePt t="8172" x="1982788" y="3108325"/>
          <p14:tracePt t="8181" x="2000250" y="3108325"/>
          <p14:tracePt t="8198" x="2036763" y="3108325"/>
          <p14:tracePt t="8201" x="2054225" y="3108325"/>
          <p14:tracePt t="8215" x="2081213" y="3108325"/>
          <p14:tracePt t="8231" x="2108200" y="3108325"/>
          <p14:tracePt t="8248" x="2143125" y="3098800"/>
          <p14:tracePt t="8265" x="2170113" y="3098800"/>
          <p14:tracePt t="8281" x="2187575" y="3098800"/>
          <p14:tracePt t="8298" x="2205038" y="3089275"/>
          <p14:tracePt t="8315" x="2224088" y="3089275"/>
          <p14:tracePt t="8331" x="2232025" y="3089275"/>
          <p14:tracePt t="8348" x="2241550" y="3081338"/>
          <p14:tracePt t="8365" x="2251075" y="3081338"/>
          <p14:tracePt t="8381" x="2259013" y="3081338"/>
          <p14:tracePt t="8398" x="2268538" y="3081338"/>
          <p14:tracePt t="8434" x="2268538" y="3071813"/>
          <p14:tracePt t="8460" x="2268538" y="3062288"/>
          <p14:tracePt t="8494" x="2268538" y="3054350"/>
          <p14:tracePt t="8522" x="2276475" y="3054350"/>
          <p14:tracePt t="8536" x="2286000" y="3054350"/>
          <p14:tracePt t="8570" x="2295525" y="3054350"/>
          <p14:tracePt t="8598" x="2303463" y="3054350"/>
          <p14:tracePt t="8611" x="2312988" y="3054350"/>
          <p14:tracePt t="8618" x="2322513" y="3054350"/>
          <p14:tracePt t="8632" x="2330450" y="3054350"/>
          <p14:tracePt t="8648" x="2339975" y="3054350"/>
          <p14:tracePt t="8665" x="2357438" y="3054350"/>
          <p14:tracePt t="8681" x="2374900" y="3054350"/>
          <p14:tracePt t="8698" x="2384425" y="3054350"/>
          <p14:tracePt t="8700" x="2393950" y="3054350"/>
          <p14:tracePt t="8715" x="2401888" y="3054350"/>
          <p14:tracePt t="8731" x="2411413" y="3054350"/>
          <p14:tracePt t="8748" x="2419350" y="3054350"/>
          <p14:tracePt t="8765" x="2428875" y="3054350"/>
          <p14:tracePt t="8782" x="2438400" y="3054350"/>
          <p14:tracePt t="8803" x="2446338" y="3054350"/>
          <p14:tracePt t="8818" x="2455863" y="3054350"/>
          <p14:tracePt t="8851" x="2465388" y="3044825"/>
          <p14:tracePt t="8872" x="2465388" y="3036888"/>
          <p14:tracePt t="8913" x="2465388" y="3027363"/>
          <p14:tracePt t="8940" x="2465388" y="3017838"/>
          <p14:tracePt t="8974" x="2465388" y="3009900"/>
          <p14:tracePt t="8988" x="2465388" y="3000375"/>
          <p14:tracePt t="9043" x="2465388" y="2990850"/>
          <p14:tracePt t="9084" x="2455863" y="2990850"/>
          <p14:tracePt t="9098" x="2446338" y="2990850"/>
          <p14:tracePt t="9153" x="2438400" y="2990850"/>
          <p14:tracePt t="9221" x="2428875" y="2990850"/>
          <p14:tracePt t="9249" x="2428875" y="2982913"/>
          <p14:tracePt t="9262" x="2419350" y="2982913"/>
          <p14:tracePt t="9276" x="2411413" y="2982913"/>
          <p14:tracePt t="9310" x="2401888" y="2982913"/>
          <p14:tracePt t="9338" x="2393950" y="2982913"/>
          <p14:tracePt t="9454" x="2384425" y="2982913"/>
          <p14:tracePt t="9468" x="2374900" y="2982913"/>
          <p14:tracePt t="9502" x="2374900" y="2990850"/>
          <p14:tracePt t="9632" x="2374900" y="3000375"/>
          <p14:tracePt t="9674" x="2374900" y="3009900"/>
          <p14:tracePt t="20164" x="2330450" y="3009900"/>
          <p14:tracePt t="20171" x="2286000" y="3009900"/>
          <p14:tracePt t="20181" x="2259013" y="3009900"/>
          <p14:tracePt t="20198" x="2187575" y="3000375"/>
          <p14:tracePt t="20215" x="2170113" y="2990850"/>
          <p14:tracePt t="20232" x="2152650" y="2982913"/>
          <p14:tracePt t="20248" x="2143125" y="2982913"/>
          <p14:tracePt t="20265" x="2133600" y="2982913"/>
          <p14:tracePt t="20281" x="2125663" y="2982913"/>
          <p14:tracePt t="20298" x="2116138" y="2982913"/>
          <p14:tracePt t="20315" x="2116138" y="2973388"/>
          <p14:tracePt t="20356" x="2116138" y="2965450"/>
          <p14:tracePt t="20376" x="2116138" y="2955925"/>
          <p14:tracePt t="20390" x="2108200" y="2955925"/>
          <p14:tracePt t="20398" x="2108200" y="2946400"/>
          <p14:tracePt t="20415" x="2108200" y="2938463"/>
          <p14:tracePt t="20431" x="2098675" y="2928938"/>
          <p14:tracePt t="20448" x="2098675" y="2919413"/>
          <p14:tracePt t="20481" x="2098675" y="2911475"/>
          <p14:tracePt t="20506" x="2098675" y="2901950"/>
          <p14:tracePt t="20541" x="2108200" y="2894013"/>
          <p14:tracePt t="20555" x="2108200" y="2884488"/>
          <p14:tracePt t="20575" x="2116138" y="2874963"/>
          <p14:tracePt t="20589" x="2125663" y="2867025"/>
          <p14:tracePt t="20609" x="2125663" y="2857500"/>
          <p14:tracePt t="20630" x="2125663" y="2847975"/>
          <p14:tracePt t="20644" x="2125663" y="2840038"/>
          <p14:tracePt t="20705" x="2116138" y="2840038"/>
          <p14:tracePt t="20726" x="2108200" y="2840038"/>
          <p14:tracePt t="20740" x="2098675" y="2840038"/>
          <p14:tracePt t="20754" x="2089150" y="2840038"/>
          <p14:tracePt t="20768" x="2071688" y="2840038"/>
          <p14:tracePt t="20781" x="2062163" y="2840038"/>
          <p14:tracePt t="20788" x="2054225" y="2840038"/>
          <p14:tracePt t="20798" x="2044700" y="2840038"/>
          <p14:tracePt t="20815" x="2036763" y="2840038"/>
          <p14:tracePt t="20831" x="2017713" y="2847975"/>
          <p14:tracePt t="20848" x="2009775" y="2847975"/>
          <p14:tracePt t="20865" x="2009775" y="2857500"/>
          <p14:tracePt t="20898" x="2009775" y="2867025"/>
          <p14:tracePt t="20918" x="2009775" y="2874963"/>
          <p14:tracePt t="20931" x="2009775" y="2884488"/>
          <p14:tracePt t="20948" x="2009775" y="2894013"/>
          <p14:tracePt t="20967" x="2009775" y="2901950"/>
          <p14:tracePt t="20987" x="2017713" y="2911475"/>
          <p14:tracePt t="21001" x="2027238" y="2919413"/>
          <p14:tracePt t="21028" x="2027238" y="2928938"/>
          <p14:tracePt t="21048" x="2036763" y="2938463"/>
          <p14:tracePt t="21069" x="2036763" y="2946400"/>
          <p14:tracePt t="21076" x="2044700" y="2955925"/>
          <p14:tracePt t="21083" x="2044700" y="2965450"/>
          <p14:tracePt t="21098" x="2054225" y="2982913"/>
          <p14:tracePt t="21115" x="2062163" y="2990850"/>
          <p14:tracePt t="21131" x="2062163" y="3009900"/>
          <p14:tracePt t="21148" x="2071688" y="3027363"/>
          <p14:tracePt t="21165" x="2071688" y="3044825"/>
          <p14:tracePt t="21181" x="2081213" y="3062288"/>
          <p14:tracePt t="21198" x="2081213" y="3071813"/>
          <p14:tracePt t="21215" x="2089150" y="3071813"/>
          <p14:tracePt t="21234" x="2098675" y="3071813"/>
          <p14:tracePt t="21254" x="2108200" y="3071813"/>
          <p14:tracePt t="21268" x="2116138" y="3071813"/>
          <p14:tracePt t="21288" x="2133600" y="3071813"/>
          <p14:tracePt t="21302" x="2143125" y="3071813"/>
          <p14:tracePt t="21315" x="2160588" y="3071813"/>
          <p14:tracePt t="21331" x="2170113" y="3071813"/>
          <p14:tracePt t="21348" x="2170113" y="3081338"/>
          <p14:tracePt t="21365" x="2187575" y="3081338"/>
          <p14:tracePt t="21381" x="2197100" y="3089275"/>
          <p14:tracePt t="21398" x="2224088" y="3098800"/>
          <p14:tracePt t="21415" x="2232025" y="3098800"/>
          <p14:tracePt t="21431" x="2259013" y="3108325"/>
          <p14:tracePt t="21448" x="2276475" y="3108325"/>
          <p14:tracePt t="21465" x="2295525" y="3108325"/>
          <p14:tracePt t="21481" x="2312988" y="3108325"/>
          <p14:tracePt t="21498" x="2322513" y="3108325"/>
          <p14:tracePt t="21515" x="2330450" y="3108325"/>
          <p14:tracePt t="21532" x="2339975" y="3098800"/>
          <p14:tracePt t="21548" x="2339975" y="3081338"/>
          <p14:tracePt t="21565" x="2347913" y="3071813"/>
          <p14:tracePt t="21581" x="2347913" y="3062288"/>
          <p14:tracePt t="21598" x="2347913" y="3044825"/>
          <p14:tracePt t="21615" x="2347913" y="3036888"/>
          <p14:tracePt t="21631" x="2347913" y="3017838"/>
          <p14:tracePt t="21665" x="2347913" y="3009900"/>
          <p14:tracePt t="21681" x="2347913" y="2990850"/>
          <p14:tracePt t="21715" x="2347913" y="2973388"/>
          <p14:tracePt t="21732" x="2347913" y="2965450"/>
          <p14:tracePt t="21750" x="2347913" y="2955925"/>
          <p14:tracePt t="21765" x="2347913" y="2938463"/>
          <p14:tracePt t="21781" x="2347913" y="2928938"/>
          <p14:tracePt t="21798" x="2339975" y="2919413"/>
          <p14:tracePt t="21815" x="2330450" y="2919413"/>
          <p14:tracePt t="21831" x="2322513" y="2901950"/>
          <p14:tracePt t="21848" x="2312988" y="2894013"/>
          <p14:tracePt t="21865" x="2286000" y="2894013"/>
          <p14:tracePt t="21881" x="2268538" y="2874963"/>
          <p14:tracePt t="21898" x="2251075" y="2867025"/>
          <p14:tracePt t="21915" x="2214563" y="2857500"/>
          <p14:tracePt t="21931" x="2187575" y="2857500"/>
          <p14:tracePt t="21948" x="2160588" y="2847975"/>
          <p14:tracePt t="21965" x="2152650" y="2847975"/>
          <p14:tracePt t="21981" x="2133600" y="2847975"/>
          <p14:tracePt t="21998" x="2125663" y="2847975"/>
          <p14:tracePt t="22015" x="2108200" y="2847975"/>
          <p14:tracePt t="22031" x="2098675" y="2847975"/>
          <p14:tracePt t="22048" x="2081213" y="2857500"/>
          <p14:tracePt t="22065" x="2071688" y="2857500"/>
          <p14:tracePt t="22081" x="2062163" y="2857500"/>
          <p14:tracePt t="22098" x="2044700" y="2857500"/>
          <p14:tracePt t="22115" x="2027238" y="2857500"/>
          <p14:tracePt t="22131" x="2009775" y="2874963"/>
          <p14:tracePt t="22165" x="2000250" y="2884488"/>
          <p14:tracePt t="22187" x="2000250" y="2894013"/>
          <p14:tracePt t="22207" x="2000250" y="2901950"/>
          <p14:tracePt t="22215" x="2000250" y="2911475"/>
          <p14:tracePt t="22231" x="2000250" y="2919413"/>
          <p14:tracePt t="22248" x="2000250" y="2928938"/>
          <p14:tracePt t="22269" x="2000250" y="2938463"/>
          <p14:tracePt t="22282" x="2000250" y="2946400"/>
          <p14:tracePt t="22298" x="2000250" y="2955925"/>
          <p14:tracePt t="22315" x="2000250" y="2965450"/>
          <p14:tracePt t="22331" x="2009775" y="2973388"/>
          <p14:tracePt t="22348" x="2017713" y="2982913"/>
          <p14:tracePt t="22381" x="2017713" y="2990850"/>
          <p14:tracePt t="22398" x="2027238" y="2990850"/>
          <p14:tracePt t="22415" x="2027238" y="3000375"/>
          <p14:tracePt t="22431" x="2036763" y="3000375"/>
          <p14:tracePt t="22448" x="2036763" y="3009900"/>
          <p14:tracePt t="22465" x="2044700" y="3017838"/>
          <p14:tracePt t="22481" x="2054225" y="3017838"/>
          <p14:tracePt t="22498" x="2062163" y="3027363"/>
          <p14:tracePt t="22515" x="2071688" y="3027363"/>
          <p14:tracePt t="22531" x="2081213" y="3027363"/>
          <p14:tracePt t="22548" x="2098675" y="3027363"/>
          <p14:tracePt t="22565" x="2116138" y="3036888"/>
          <p14:tracePt t="22581" x="2133600" y="3036888"/>
          <p14:tracePt t="22598" x="2152650" y="3044825"/>
          <p14:tracePt t="22615" x="2160588" y="3044825"/>
          <p14:tracePt t="22632" x="2187575" y="3054350"/>
          <p14:tracePt t="22648" x="2214563" y="3054350"/>
          <p14:tracePt t="22665" x="2241550" y="3054350"/>
          <p14:tracePt t="22681" x="2276475" y="3054350"/>
          <p14:tracePt t="22698" x="2286000" y="3054350"/>
          <p14:tracePt t="22715" x="2312988" y="3054350"/>
          <p14:tracePt t="22731" x="2322513" y="3054350"/>
          <p14:tracePt t="22750" x="2322513" y="3044825"/>
          <p14:tracePt t="22765" x="2322513" y="3027363"/>
          <p14:tracePt t="22781" x="2330450" y="3009900"/>
          <p14:tracePt t="22798" x="2330450" y="2990850"/>
          <p14:tracePt t="22815" x="2330450" y="2973388"/>
          <p14:tracePt t="22831" x="2330450" y="2946400"/>
          <p14:tracePt t="22848" x="2330450" y="2928938"/>
          <p14:tracePt t="22865" x="2330450" y="2919413"/>
          <p14:tracePt t="22881" x="2330450" y="2911475"/>
          <p14:tracePt t="22898" x="2330450" y="2901950"/>
          <p14:tracePt t="22915" x="2330450" y="2894013"/>
          <p14:tracePt t="22931" x="2322513" y="2894013"/>
          <p14:tracePt t="22948" x="2312988" y="2884488"/>
          <p14:tracePt t="22965" x="2295525" y="2884488"/>
          <p14:tracePt t="22981" x="2286000" y="2884488"/>
          <p14:tracePt t="22998" x="2259013" y="2874963"/>
          <p14:tracePt t="23015" x="2251075" y="2874963"/>
          <p14:tracePt t="23031" x="2232025" y="2874963"/>
          <p14:tracePt t="23048" x="2214563" y="2874963"/>
          <p14:tracePt t="23065" x="2187575" y="2874963"/>
          <p14:tracePt t="23081" x="2170113" y="2874963"/>
          <p14:tracePt t="23099" x="2152650" y="2874963"/>
          <p14:tracePt t="23115" x="2143125" y="2874963"/>
          <p14:tracePt t="23131" x="2125663" y="2874963"/>
          <p14:tracePt t="23148" x="2108200" y="2874963"/>
          <p14:tracePt t="23165" x="2098675" y="2874963"/>
          <p14:tracePt t="23181" x="2081213" y="2874963"/>
          <p14:tracePt t="23198" x="2071688" y="2874963"/>
          <p14:tracePt t="23215" x="2054225" y="2874963"/>
          <p14:tracePt t="23248" x="2054225" y="2884488"/>
          <p14:tracePt t="23265" x="2044700" y="2884488"/>
          <p14:tracePt t="23282" x="2044700" y="2894013"/>
          <p14:tracePt t="23298" x="2044700" y="2901950"/>
          <p14:tracePt t="23315" x="2044700" y="2911475"/>
          <p14:tracePt t="23331" x="2044700" y="2919413"/>
          <p14:tracePt t="23348" x="2044700" y="2928938"/>
          <p14:tracePt t="23365" x="2044700" y="2938463"/>
          <p14:tracePt t="23381" x="2044700" y="2946400"/>
          <p14:tracePt t="23398" x="2044700" y="2955925"/>
          <p14:tracePt t="23415" x="2044700" y="2965450"/>
          <p14:tracePt t="23431" x="2054225" y="2973388"/>
          <p14:tracePt t="23448" x="2062163" y="2982913"/>
          <p14:tracePt t="23465" x="2062163" y="2990850"/>
          <p14:tracePt t="23482" x="2071688" y="3000375"/>
          <p14:tracePt t="23498" x="2071688" y="3009900"/>
          <p14:tracePt t="23515" x="2071688" y="3017838"/>
          <p14:tracePt t="23533" x="2081213" y="3027363"/>
          <p14:tracePt t="23565" x="2089150" y="3036888"/>
          <p14:tracePt t="23581" x="2098675" y="3036888"/>
          <p14:tracePt t="23598" x="2108200" y="3044825"/>
          <p14:tracePt t="23615" x="2108200" y="3054350"/>
          <p14:tracePt t="23631" x="2116138" y="3054350"/>
          <p14:tracePt t="23648" x="2125663" y="3062288"/>
          <p14:tracePt t="23665" x="2133600" y="3062288"/>
          <p14:tracePt t="23681" x="2143125" y="3071813"/>
          <p14:tracePt t="23698" x="2152650" y="3071813"/>
          <p14:tracePt t="23715" x="2170113" y="3071813"/>
          <p14:tracePt t="23731" x="2179638" y="3071813"/>
          <p14:tracePt t="23748" x="2197100" y="3071813"/>
          <p14:tracePt t="23765" x="2214563" y="3071813"/>
          <p14:tracePt t="23781" x="2232025" y="3071813"/>
          <p14:tracePt t="23798" x="2251075" y="3071813"/>
          <p14:tracePt t="23815" x="2268538" y="3062288"/>
          <p14:tracePt t="23831" x="2286000" y="3054350"/>
          <p14:tracePt t="23848" x="2312988" y="3044825"/>
          <p14:tracePt t="23865" x="2312988" y="3036888"/>
          <p14:tracePt t="23881" x="2322513" y="3027363"/>
          <p14:tracePt t="23898" x="2330450" y="3017838"/>
          <p14:tracePt t="23915" x="2339975" y="3009900"/>
          <p14:tracePt t="23931" x="2339975" y="3000375"/>
          <p14:tracePt t="23948" x="2347913" y="2982913"/>
          <p14:tracePt t="23965" x="2347913" y="2973388"/>
          <p14:tracePt t="23981" x="2347913" y="2965450"/>
          <p14:tracePt t="23998" x="2347913" y="2938463"/>
          <p14:tracePt t="24015" x="2347913" y="2919413"/>
          <p14:tracePt t="24031" x="2347913" y="2901950"/>
          <p14:tracePt t="24048" x="2347913" y="2894013"/>
          <p14:tracePt t="24065" x="2347913" y="2884488"/>
          <p14:tracePt t="24081" x="2347913" y="2867025"/>
          <p14:tracePt t="24098" x="2339975" y="2867025"/>
          <p14:tracePt t="24115" x="2322513" y="2847975"/>
          <p14:tracePt t="24131" x="2303463" y="2847975"/>
          <p14:tracePt t="24148" x="2276475" y="2830513"/>
          <p14:tracePt t="24165" x="2251075" y="2822575"/>
          <p14:tracePt t="24181" x="2232025" y="2813050"/>
          <p14:tracePt t="24198" x="2205038" y="2803525"/>
          <p14:tracePt t="24215" x="2187575" y="2795588"/>
          <p14:tracePt t="24231" x="2160588" y="2795588"/>
          <p14:tracePt t="24248" x="2143125" y="2795588"/>
          <p14:tracePt t="24265" x="2125663" y="2795588"/>
          <p14:tracePt t="24281" x="2108200" y="2795588"/>
          <p14:tracePt t="24298" x="2098675" y="2795588"/>
          <p14:tracePt t="24315" x="2081213" y="2795588"/>
          <p14:tracePt t="24332" x="2071688" y="2803525"/>
          <p14:tracePt t="24348" x="2062163" y="2803525"/>
          <p14:tracePt t="24365" x="2054225" y="2813050"/>
          <p14:tracePt t="24381" x="2036763" y="2822575"/>
          <p14:tracePt t="24398" x="2036763" y="2830513"/>
          <p14:tracePt t="24415" x="2036763" y="2840038"/>
          <p14:tracePt t="24432" x="2036763" y="2847975"/>
          <p14:tracePt t="24449" x="2036763" y="2857500"/>
          <p14:tracePt t="24465" x="2036763" y="2867025"/>
          <p14:tracePt t="24481" x="2036763" y="2874963"/>
          <p14:tracePt t="24498" x="2036763" y="2894013"/>
          <p14:tracePt t="24531" x="2036763" y="2911475"/>
          <p14:tracePt t="24548" x="2036763" y="2919413"/>
          <p14:tracePt t="24565" x="2044700" y="2928938"/>
          <p14:tracePt t="24581" x="2044700" y="2938463"/>
          <p14:tracePt t="24598" x="2044700" y="2946400"/>
          <p14:tracePt t="24615" x="2054225" y="2973388"/>
          <p14:tracePt t="24631" x="2054225" y="2990850"/>
          <p14:tracePt t="24648" x="2054225" y="3009900"/>
          <p14:tracePt t="24665" x="2054225" y="3036888"/>
          <p14:tracePt t="24682" x="2054225" y="3062288"/>
          <p14:tracePt t="24698" x="2054225" y="3081338"/>
          <p14:tracePt t="24715" x="2062163" y="3098800"/>
          <p14:tracePt t="24731" x="2071688" y="3108325"/>
          <p14:tracePt t="24748" x="2071688" y="3125788"/>
          <p14:tracePt t="24765" x="2081213" y="3133725"/>
          <p14:tracePt t="24781" x="2089150" y="3133725"/>
          <p14:tracePt t="24815" x="2108200" y="3133725"/>
          <p14:tracePt t="24831" x="2116138" y="3133725"/>
          <p14:tracePt t="24848" x="2125663" y="3133725"/>
          <p14:tracePt t="24865" x="2133600" y="3133725"/>
          <p14:tracePt t="24881" x="2152650" y="3125788"/>
          <p14:tracePt t="24898" x="2160588" y="3116263"/>
          <p14:tracePt t="24915" x="2179638" y="3116263"/>
          <p14:tracePt t="24931" x="2187575" y="3108325"/>
          <p14:tracePt t="24948" x="2197100" y="3108325"/>
          <p14:tracePt t="24965" x="2214563" y="3098800"/>
          <p14:tracePt t="24998" x="2232025" y="3098800"/>
          <p14:tracePt t="25015" x="2241550" y="3098800"/>
          <p14:tracePt t="25031" x="2251075" y="3089275"/>
          <p14:tracePt t="25048" x="2268538" y="3081338"/>
          <p14:tracePt t="25065" x="2276475" y="3081338"/>
          <p14:tracePt t="25081" x="2295525" y="3071813"/>
          <p14:tracePt t="25115" x="2303463" y="3062288"/>
          <p14:tracePt t="25131" x="2303463" y="3044825"/>
          <p14:tracePt t="25148" x="2303463" y="3036888"/>
          <p14:tracePt t="25165" x="2303463" y="3027363"/>
          <p14:tracePt t="25181" x="2303463" y="3017838"/>
          <p14:tracePt t="25198" x="2303463" y="3009900"/>
          <p14:tracePt t="25215" x="2303463" y="2990850"/>
          <p14:tracePt t="25231" x="2303463" y="2973388"/>
          <p14:tracePt t="25265" x="2303463" y="2965450"/>
          <p14:tracePt t="25281" x="2303463" y="2946400"/>
          <p14:tracePt t="25298" x="2295525" y="2938463"/>
          <p14:tracePt t="25315" x="2295525" y="2928938"/>
          <p14:tracePt t="25332" x="2276475" y="2919413"/>
          <p14:tracePt t="25348" x="2268538" y="2911475"/>
          <p14:tracePt t="25365" x="2259013" y="2901950"/>
          <p14:tracePt t="25381" x="2251075" y="2894013"/>
          <p14:tracePt t="25398" x="2241550" y="2894013"/>
          <p14:tracePt t="25415" x="2232025" y="2894013"/>
          <p14:tracePt t="25431" x="2224088" y="2884488"/>
          <p14:tracePt t="25448" x="2214563" y="2874963"/>
          <p14:tracePt t="25465" x="2197100" y="2857500"/>
          <p14:tracePt t="25481" x="2187575" y="2847975"/>
          <p14:tracePt t="25498" x="2170113" y="2830513"/>
          <p14:tracePt t="25515" x="2143125" y="2822575"/>
          <p14:tracePt t="25532" x="2133600" y="2822575"/>
          <p14:tracePt t="25548" x="2116138" y="2813050"/>
          <p14:tracePt t="25565" x="2108200" y="2803525"/>
          <p14:tracePt t="25581" x="2098675" y="2803525"/>
          <p14:tracePt t="25598" x="2081213" y="2803525"/>
          <p14:tracePt t="25615" x="2062163" y="2803525"/>
          <p14:tracePt t="25631" x="2054225" y="2803525"/>
          <p14:tracePt t="25648" x="2044700" y="2813050"/>
          <p14:tracePt t="25665" x="2036763" y="2822575"/>
          <p14:tracePt t="25681" x="2036763" y="2830513"/>
          <p14:tracePt t="25698" x="2027238" y="2847975"/>
          <p14:tracePt t="25715" x="2027238" y="2857500"/>
          <p14:tracePt t="25731" x="2027238" y="2867025"/>
          <p14:tracePt t="25748" x="2027238" y="2874963"/>
          <p14:tracePt t="25765" x="2027238" y="2894013"/>
          <p14:tracePt t="25781" x="2027238" y="2901950"/>
          <p14:tracePt t="25815" x="2027238" y="2919413"/>
          <p14:tracePt t="25831" x="2027238" y="2928938"/>
          <p14:tracePt t="25848" x="2027238" y="2938463"/>
          <p14:tracePt t="25865" x="2027238" y="2946400"/>
          <p14:tracePt t="25882" x="2036763" y="2965450"/>
          <p14:tracePt t="25898" x="2036763" y="2973388"/>
          <p14:tracePt t="25915" x="2044700" y="2982913"/>
          <p14:tracePt t="25931" x="2054225" y="2982913"/>
          <p14:tracePt t="25948" x="2054225" y="2990850"/>
          <p14:tracePt t="25965" x="2062163" y="3000375"/>
          <p14:tracePt t="25986" x="2071688" y="3000375"/>
          <p14:tracePt t="26000" x="2071688" y="3009900"/>
          <p14:tracePt t="26019" x="2081213" y="3017838"/>
          <p14:tracePt t="26047" x="2089150" y="3027363"/>
          <p14:tracePt t="26060" x="2098675" y="3027363"/>
          <p14:tracePt t="26068" x="2098675" y="3036888"/>
          <p14:tracePt t="26088" x="2108200" y="3036888"/>
          <p14:tracePt t="26098" x="2108200" y="3044825"/>
          <p14:tracePt t="26115" x="2116138" y="3044825"/>
          <p14:tracePt t="26131" x="2125663" y="3044825"/>
          <p14:tracePt t="26148" x="2133600" y="3044825"/>
          <p14:tracePt t="26165" x="2143125" y="3044825"/>
          <p14:tracePt t="26181" x="2152650" y="3044825"/>
          <p14:tracePt t="26198" x="2160588" y="3044825"/>
          <p14:tracePt t="26215" x="2170113" y="3044825"/>
          <p14:tracePt t="26231" x="2179638" y="3036888"/>
          <p14:tracePt t="26248" x="2187575" y="3036888"/>
          <p14:tracePt t="26265" x="2205038" y="3027363"/>
          <p14:tracePt t="26281" x="2214563" y="3027363"/>
          <p14:tracePt t="26298" x="2224088" y="3017838"/>
          <p14:tracePt t="26315" x="2241550" y="3017838"/>
          <p14:tracePt t="26331" x="2251075" y="3009900"/>
          <p14:tracePt t="26365" x="2268538" y="2990850"/>
          <p14:tracePt t="26381" x="2276475" y="2982913"/>
          <p14:tracePt t="26398" x="2286000" y="2955925"/>
          <p14:tracePt t="26415" x="2286000" y="2946400"/>
          <p14:tracePt t="26431" x="2295525" y="2919413"/>
          <p14:tracePt t="26448" x="2295525" y="2901950"/>
          <p14:tracePt t="26465" x="2295525" y="2894013"/>
          <p14:tracePt t="26481" x="2295525" y="2867025"/>
          <p14:tracePt t="26498" x="2295525" y="2857500"/>
          <p14:tracePt t="26515" x="2295525" y="2847975"/>
          <p14:tracePt t="26532" x="2295525" y="2840038"/>
          <p14:tracePt t="26565" x="2295525" y="2830513"/>
          <p14:tracePt t="26581" x="2286000" y="2830513"/>
          <p14:tracePt t="26598" x="2268538" y="2822575"/>
          <p14:tracePt t="26615" x="2259013" y="2813050"/>
          <p14:tracePt t="26632" x="2241550" y="2813050"/>
          <p14:tracePt t="26648" x="2232025" y="2803525"/>
          <p14:tracePt t="26665" x="2214563" y="2803525"/>
          <p14:tracePt t="26682" x="2197100" y="2803525"/>
          <p14:tracePt t="26698" x="2187575" y="2803525"/>
          <p14:tracePt t="26715" x="2179638" y="2803525"/>
          <p14:tracePt t="26732" x="2160588" y="2803525"/>
          <p14:tracePt t="26748" x="2152650" y="2803525"/>
          <p14:tracePt t="26765" x="2133600" y="2803525"/>
          <p14:tracePt t="26782" x="2125663" y="2803525"/>
          <p14:tracePt t="26798" x="2116138" y="2803525"/>
          <p14:tracePt t="26815" x="2098675" y="2803525"/>
          <p14:tracePt t="26831" x="2089150" y="2813050"/>
          <p14:tracePt t="26849" x="2081213" y="2813050"/>
          <p14:tracePt t="26865" x="2062163" y="2813050"/>
          <p14:tracePt t="26881" x="2062163" y="2822575"/>
          <p14:tracePt t="26898" x="2054225" y="2822575"/>
          <p14:tracePt t="26915" x="2054225" y="2830513"/>
          <p14:tracePt t="26931" x="2044700" y="2830513"/>
          <p14:tracePt t="26948" x="2036763" y="2840038"/>
          <p14:tracePt t="26965" x="2036763" y="2847975"/>
          <p14:tracePt t="26981" x="2036763" y="2857500"/>
          <p14:tracePt t="26998" x="2036763" y="2867025"/>
          <p14:tracePt t="27015" x="2036763" y="2874963"/>
          <p14:tracePt t="27031" x="2036763" y="2884488"/>
          <p14:tracePt t="27048" x="2036763" y="2894013"/>
          <p14:tracePt t="27065" x="2036763" y="2901950"/>
          <p14:tracePt t="27096" x="2036763" y="2911475"/>
          <p14:tracePt t="27110" x="2036763" y="2919413"/>
          <p14:tracePt t="27144" x="2036763" y="2928938"/>
          <p14:tracePt t="27164" x="2036763" y="2938463"/>
          <p14:tracePt t="27178" x="2036763" y="2946400"/>
          <p14:tracePt t="27192" x="2044700" y="2955925"/>
          <p14:tracePt t="27213" x="2044700" y="2965450"/>
          <p14:tracePt t="27234" x="2054225" y="2973388"/>
          <p14:tracePt t="27247" x="2054225" y="2982913"/>
          <p14:tracePt t="27254" x="2054225" y="2990850"/>
          <p14:tracePt t="27281" x="2054225" y="3000375"/>
          <p14:tracePt t="27288" x="2062163" y="3000375"/>
          <p14:tracePt t="27298" x="2062163" y="3009900"/>
          <p14:tracePt t="27315" x="2071688" y="3017838"/>
          <p14:tracePt t="27331" x="2071688" y="3036888"/>
          <p14:tracePt t="27348" x="2081213" y="3054350"/>
          <p14:tracePt t="27365" x="2089150" y="3081338"/>
          <p14:tracePt t="27381" x="2098675" y="3089275"/>
          <p14:tracePt t="27398" x="2108200" y="3116263"/>
          <p14:tracePt t="27415" x="2116138" y="3133725"/>
          <p14:tracePt t="27431" x="2125663" y="3143250"/>
          <p14:tracePt t="27448" x="2133600" y="3143250"/>
          <p14:tracePt t="27465" x="2143125" y="3152775"/>
          <p14:tracePt t="27481" x="2152650" y="3152775"/>
          <p14:tracePt t="27498" x="2160588" y="3152775"/>
          <p14:tracePt t="27515" x="2179638" y="3152775"/>
          <p14:tracePt t="27531" x="2187575" y="3152775"/>
          <p14:tracePt t="27548" x="2197100" y="3152775"/>
          <p14:tracePt t="27565" x="2205038" y="3152775"/>
          <p14:tracePt t="27582" x="2224088" y="3143250"/>
          <p14:tracePt t="27615" x="2241550" y="3143250"/>
          <p14:tracePt t="27631" x="2251075" y="3133725"/>
          <p14:tracePt t="27648" x="2259013" y="3133725"/>
          <p14:tracePt t="27665" x="2268538" y="3125788"/>
          <p14:tracePt t="27682" x="2286000" y="3116263"/>
          <p14:tracePt t="27715" x="2295525" y="3108325"/>
          <p14:tracePt t="27734" x="2303463" y="3108325"/>
          <p14:tracePt t="27749" x="2312988" y="3098800"/>
          <p14:tracePt t="27765" x="2312988" y="3089275"/>
          <p14:tracePt t="27781" x="2322513" y="3089275"/>
          <p14:tracePt t="27798" x="2322513" y="3081338"/>
          <p14:tracePt t="27836" x="2322513" y="3071813"/>
          <p14:tracePt t="27871" x="2322513" y="3062288"/>
          <p14:tracePt t="27899" x="2322513" y="3054350"/>
          <p14:tracePt t="27905" x="2322513" y="3044825"/>
          <p14:tracePt t="27933" x="2322513" y="3036888"/>
          <p14:tracePt t="27953" x="2322513" y="3027363"/>
          <p14:tracePt t="27974" x="2322513" y="3017838"/>
          <p14:tracePt t="27980" x="2322513" y="3009900"/>
          <p14:tracePt t="27987" x="2330450" y="3009900"/>
          <p14:tracePt t="28001" x="2330450" y="3000375"/>
          <p14:tracePt t="28036" x="2330450" y="2990850"/>
          <p14:tracePt t="28050" x="2339975" y="2990850"/>
          <p14:tracePt t="28063" x="2339975" y="2982913"/>
          <p14:tracePt t="28076" x="2339975" y="2973388"/>
          <p14:tracePt t="28131" x="2339975" y="2965450"/>
          <p14:tracePt t="29352" x="2347913" y="2955925"/>
          <p14:tracePt t="29359" x="2347913" y="2946400"/>
          <p14:tracePt t="29366" x="2347913" y="2938463"/>
          <p14:tracePt t="29381" x="2357438" y="2919413"/>
          <p14:tracePt t="29415" x="2357438" y="2901950"/>
          <p14:tracePt t="29431" x="2357438" y="2894013"/>
          <p14:tracePt t="29448" x="2357438" y="2874963"/>
          <p14:tracePt t="29465" x="2357438" y="2867025"/>
          <p14:tracePt t="29481" x="2357438" y="2857500"/>
          <p14:tracePt t="29498" x="2347913" y="2840038"/>
          <p14:tracePt t="29531" x="2339975" y="2822575"/>
          <p14:tracePt t="29548" x="2339975" y="2813050"/>
          <p14:tracePt t="29565" x="2330450" y="2813050"/>
          <p14:tracePt t="29581" x="2322513" y="2813050"/>
          <p14:tracePt t="29613" x="2312988" y="2813050"/>
          <p14:tracePt t="29640" x="2303463" y="2813050"/>
          <p14:tracePt t="29653" x="2295525" y="2813050"/>
          <p14:tracePt t="29661" x="2295525" y="2803525"/>
          <p14:tracePt t="29668" x="2286000" y="2803525"/>
          <p14:tracePt t="29681" x="2276475" y="2803525"/>
          <p14:tracePt t="29698" x="2259013" y="2803525"/>
          <p14:tracePt t="29715" x="2224088" y="2795588"/>
          <p14:tracePt t="29731" x="2197100" y="2795588"/>
          <p14:tracePt t="29748" x="2179638" y="2795588"/>
          <p14:tracePt t="29765" x="2152650" y="2795588"/>
          <p14:tracePt t="29781" x="2133600" y="2795588"/>
          <p14:tracePt t="29798" x="2125663" y="2795588"/>
          <p14:tracePt t="29815" x="2116138" y="2795588"/>
          <p14:tracePt t="29831" x="2098675" y="2795588"/>
          <p14:tracePt t="29865" x="2089150" y="2795588"/>
          <p14:tracePt t="29881" x="2081213" y="2795588"/>
          <p14:tracePt t="29898" x="2062163" y="2795588"/>
          <p14:tracePt t="29915" x="2054225" y="2803525"/>
          <p14:tracePt t="29931" x="2044700" y="2803525"/>
          <p14:tracePt t="29948" x="2027238" y="2813050"/>
          <p14:tracePt t="29982" x="2017713" y="2813050"/>
          <p14:tracePt t="29998" x="2017713" y="2822575"/>
          <p14:tracePt t="30015" x="2009775" y="2822575"/>
          <p14:tracePt t="30031" x="2009775" y="2830513"/>
          <p14:tracePt t="30048" x="2009775" y="2840038"/>
          <p14:tracePt t="30079" x="2009775" y="2847975"/>
          <p14:tracePt t="30106" x="2017713" y="2857500"/>
          <p14:tracePt t="30126" x="2027238" y="2857500"/>
          <p14:tracePt t="30134" x="2036763" y="2857500"/>
          <p14:tracePt t="30140" x="2036763" y="2867025"/>
          <p14:tracePt t="30148" x="2044700" y="2867025"/>
          <p14:tracePt t="30165" x="2044700" y="2874963"/>
          <p14:tracePt t="30181" x="2054225" y="2884488"/>
          <p14:tracePt t="30215" x="2071688" y="2894013"/>
          <p14:tracePt t="30244" x="2071688" y="2901950"/>
          <p14:tracePt t="30251" x="2081213" y="2901950"/>
          <p14:tracePt t="30265" x="2081213" y="2911475"/>
          <p14:tracePt t="30284" x="2089150" y="2911475"/>
          <p14:tracePt t="30298" x="2089150" y="2919413"/>
          <p14:tracePt t="30319" x="2089150" y="2928938"/>
          <p14:tracePt t="30333" x="2089150" y="2938463"/>
          <p14:tracePt t="30348" x="2089150" y="2946400"/>
          <p14:tracePt t="30365" x="2098675" y="2955925"/>
          <p14:tracePt t="30381" x="2108200" y="2965450"/>
          <p14:tracePt t="30401" x="2108200" y="2973388"/>
          <p14:tracePt t="30415" x="2116138" y="2982913"/>
          <p14:tracePt t="30431" x="2116138" y="3000375"/>
          <p14:tracePt t="30448" x="2125663" y="3009900"/>
          <p14:tracePt t="30465" x="2133600" y="3036888"/>
          <p14:tracePt t="30481" x="2133600" y="3044825"/>
          <p14:tracePt t="30498" x="2143125" y="3071813"/>
          <p14:tracePt t="30531" x="2152650" y="3081338"/>
          <p14:tracePt t="30548" x="2152650" y="3089275"/>
          <p14:tracePt t="30565" x="2160588" y="3098800"/>
          <p14:tracePt t="30581" x="2170113" y="3098800"/>
          <p14:tracePt t="30615" x="2179638" y="3098800"/>
          <p14:tracePt t="30632" x="2179638" y="3089275"/>
          <p14:tracePt t="30648" x="2187575" y="3062288"/>
          <p14:tracePt t="30665" x="2187575" y="3044825"/>
          <p14:tracePt t="34200" x="2608263" y="3098800"/>
          <p14:tracePt t="34206" x="2803525" y="3116263"/>
          <p14:tracePt t="34215" x="2867025" y="3125788"/>
          <p14:tracePt t="34231" x="2928938" y="3125788"/>
          <p14:tracePt t="34248" x="2990850" y="3133725"/>
          <p14:tracePt t="34265" x="3027363" y="3133725"/>
          <p14:tracePt t="34281" x="3108325" y="3133725"/>
          <p14:tracePt t="34298" x="3133725" y="3133725"/>
          <p14:tracePt t="34315" x="3160713" y="3133725"/>
          <p14:tracePt t="34331" x="3179763" y="3133725"/>
          <p14:tracePt t="34348" x="3197225" y="3125788"/>
          <p14:tracePt t="34365" x="3224213" y="3125788"/>
          <p14:tracePt t="34381" x="3241675" y="3116263"/>
          <p14:tracePt t="34398" x="3268663" y="3108325"/>
          <p14:tracePt t="34415" x="3276600" y="3108325"/>
          <p14:tracePt t="34432" x="3295650" y="3098800"/>
          <p14:tracePt t="34467" x="3295650" y="3089275"/>
          <p14:tracePt t="34481" x="3295650" y="3081338"/>
          <p14:tracePt t="34521" x="3286125" y="3081338"/>
          <p14:tracePt t="34535" x="3276600" y="3081338"/>
          <p14:tracePt t="34550" x="3268663" y="3071813"/>
          <p14:tracePt t="34569" x="3259138" y="3071813"/>
          <p14:tracePt t="34576" x="3251200" y="3062288"/>
          <p14:tracePt t="34590" x="3241675" y="3062288"/>
          <p14:tracePt t="34604" x="3232150" y="3062288"/>
          <p14:tracePt t="34615" x="3232150" y="3054350"/>
          <p14:tracePt t="34645" x="3232150" y="3044825"/>
          <p14:tracePt t="34659" x="3232150" y="3036888"/>
          <p14:tracePt t="34693" x="3232150" y="3027363"/>
          <p14:tracePt t="34720" x="3232150" y="3017838"/>
          <p14:tracePt t="34734" x="3241675" y="3017838"/>
          <p14:tracePt t="34755" x="3241675" y="3009900"/>
          <p14:tracePt t="34769" x="3251200" y="3000375"/>
          <p14:tracePt t="34783" x="3259138" y="3000375"/>
          <p14:tracePt t="34803" x="3268663" y="2990850"/>
          <p14:tracePt t="34837" x="3276600" y="2990850"/>
          <p14:tracePt t="34864" x="3286125" y="2982913"/>
          <p14:tracePt t="34878" x="3295650" y="2982913"/>
          <p14:tracePt t="34912" x="3303588" y="2982913"/>
          <p14:tracePt t="34934" x="3303588" y="2973388"/>
          <p14:tracePt t="34981" x="3303588" y="2965450"/>
          <p14:tracePt t="34988" x="3313113" y="2965450"/>
          <p14:tracePt t="35050" x="3313113" y="2955925"/>
          <p14:tracePt t="35091" x="3322638" y="2955925"/>
          <p14:tracePt t="35146" x="3330575" y="2946400"/>
          <p14:tracePt t="35529" x="3340100" y="2946400"/>
          <p14:tracePt t="35632" x="3348038" y="2946400"/>
          <p14:tracePt t="35667" x="3357563" y="2946400"/>
          <p14:tracePt t="35701" x="3367088" y="2946400"/>
          <p14:tracePt t="35708" x="3367088" y="2955925"/>
          <p14:tracePt t="35715" x="3375025" y="2955925"/>
          <p14:tracePt t="35750" x="3384550" y="2955925"/>
          <p14:tracePt t="35756" x="3384550" y="2965450"/>
          <p14:tracePt t="35776" x="3394075" y="2973388"/>
          <p14:tracePt t="35811" x="3402013" y="2973388"/>
          <p14:tracePt t="35824" x="3411538" y="2973388"/>
          <p14:tracePt t="35838" x="3411538" y="2982913"/>
          <p14:tracePt t="35859" x="3419475" y="2982913"/>
          <p14:tracePt t="35872" x="3419475" y="2990850"/>
          <p14:tracePt t="35913" x="3429000" y="3000375"/>
          <p14:tracePt t="35928" x="3429000" y="3009900"/>
          <p14:tracePt t="35941" x="3438525" y="3009900"/>
          <p14:tracePt t="35955" x="3446463" y="3009900"/>
          <p14:tracePt t="35969" x="3446463" y="3017838"/>
          <p14:tracePt t="36003" x="3455988" y="3017838"/>
          <p14:tracePt t="36017" x="3455988" y="3027363"/>
          <p14:tracePt t="36037" x="3465513" y="3027363"/>
          <p14:tracePt t="36064" x="3473450" y="3027363"/>
          <p14:tracePt t="36085" x="3482975" y="3027363"/>
          <p14:tracePt t="36112" x="3490913" y="3027363"/>
          <p14:tracePt t="36147" x="3500438" y="3027363"/>
          <p14:tracePt t="36263" x="3509963" y="3027363"/>
          <p14:tracePt t="36345" x="3517900" y="3027363"/>
          <p14:tracePt t="36373" x="3527425" y="3027363"/>
          <p14:tracePt t="36387" x="3536950" y="3027363"/>
          <p14:tracePt t="36407" x="3544888" y="3027363"/>
          <p14:tracePt t="36415" x="3554413" y="3027363"/>
          <p14:tracePt t="36441" x="3562350" y="3027363"/>
          <p14:tracePt t="36469" x="3571875" y="3027363"/>
          <p14:tracePt t="36489" x="3581400" y="3036888"/>
          <p14:tracePt t="36496" x="3589338" y="3036888"/>
          <p14:tracePt t="36518" x="3598863" y="3036888"/>
          <p14:tracePt t="36531" x="3598863" y="3044825"/>
          <p14:tracePt t="36537" x="3608388" y="3044825"/>
          <p14:tracePt t="36572" x="3616325" y="3044825"/>
          <p14:tracePt t="36599" x="3625850" y="3044825"/>
          <p14:tracePt t="36606" x="3633788" y="3044825"/>
          <p14:tracePt t="36615" x="3633788" y="3054350"/>
          <p14:tracePt t="36631" x="3643313" y="3054350"/>
          <p14:tracePt t="36648" x="3660775" y="3062288"/>
          <p14:tracePt t="36665" x="3670300" y="3062288"/>
          <p14:tracePt t="36681" x="3679825" y="3071813"/>
          <p14:tracePt t="36715" x="3697288" y="3081338"/>
          <p14:tracePt t="36731" x="3705225" y="3081338"/>
          <p14:tracePt t="36748" x="3714750" y="3089275"/>
          <p14:tracePt t="36781" x="3732213" y="3089275"/>
          <p14:tracePt t="36798" x="3741738" y="3089275"/>
          <p14:tracePt t="36815" x="3751263" y="3089275"/>
          <p14:tracePt t="36832" x="3776663" y="3089275"/>
          <p14:tracePt t="36848" x="3803650" y="3089275"/>
          <p14:tracePt t="36865" x="3813175" y="3089275"/>
          <p14:tracePt t="36881" x="3830638" y="3089275"/>
          <p14:tracePt t="36898" x="3848100" y="3089275"/>
          <p14:tracePt t="36915" x="3857625" y="3089275"/>
          <p14:tracePt t="36948" x="3867150" y="3089275"/>
          <p14:tracePt t="36976" x="3875088" y="3089275"/>
          <p14:tracePt t="36990" x="3884613" y="3089275"/>
          <p14:tracePt t="37004" x="3884613" y="3081338"/>
          <p14:tracePt t="37024" x="3894138" y="3081338"/>
          <p14:tracePt t="37038" x="3894138" y="3071813"/>
          <p14:tracePt t="37058" x="3902075" y="3071813"/>
          <p14:tracePt t="37072" x="3902075" y="3062288"/>
          <p14:tracePt t="37107" x="3911600" y="3054350"/>
          <p14:tracePt t="37141" x="3911600" y="3044825"/>
          <p14:tracePt t="37148" x="3919538" y="3044825"/>
          <p14:tracePt t="37155" x="3919538" y="3036888"/>
          <p14:tracePt t="37189" x="3919538" y="3027363"/>
          <p14:tracePt t="37216" x="3919538" y="3017838"/>
          <p14:tracePt t="37223" x="3929063" y="3017838"/>
          <p14:tracePt t="37251" x="3929063" y="3009900"/>
          <p14:tracePt t="37264" x="3929063" y="3000375"/>
          <p14:tracePt t="37299" x="3929063" y="2990850"/>
          <p14:tracePt t="37326" x="3929063" y="2982913"/>
          <p14:tracePt t="37360" x="3929063" y="2973388"/>
          <p14:tracePt t="37381" x="3929063" y="2965450"/>
          <p14:tracePt t="37456" x="3929063" y="2955925"/>
          <p14:tracePt t="38203" x="3919538" y="2955925"/>
          <p14:tracePt t="38217" x="3911600" y="2955925"/>
          <p14:tracePt t="38238" x="3902075" y="2955925"/>
          <p14:tracePt t="38252" x="3894138" y="2955925"/>
          <p14:tracePt t="38258" x="3884613" y="2955925"/>
          <p14:tracePt t="38267" x="3875088" y="2955925"/>
          <p14:tracePt t="38281" x="3857625" y="2965450"/>
          <p14:tracePt t="38298" x="3830638" y="2973388"/>
          <p14:tracePt t="38315" x="3795713" y="2973388"/>
          <p14:tracePt t="38331" x="3776663" y="2973388"/>
          <p14:tracePt t="38348" x="3732213" y="2973388"/>
          <p14:tracePt t="38365" x="3687763" y="2973388"/>
          <p14:tracePt t="38381" x="3625850" y="2973388"/>
          <p14:tracePt t="38398" x="3589338" y="2973388"/>
          <p14:tracePt t="38415" x="3562350" y="2973388"/>
          <p14:tracePt t="38431" x="3536950" y="2973388"/>
          <p14:tracePt t="38448" x="3509963" y="2973388"/>
          <p14:tracePt t="38465" x="3482975" y="2973388"/>
          <p14:tracePt t="38481" x="3465513" y="2973388"/>
          <p14:tracePt t="38498" x="3446463" y="2982913"/>
          <p14:tracePt t="38515" x="3429000" y="2990850"/>
          <p14:tracePt t="38548" x="3411538" y="3000375"/>
          <p14:tracePt t="38565" x="3394075" y="3000375"/>
          <p14:tracePt t="38581" x="3375025" y="3000375"/>
          <p14:tracePt t="38598" x="3367088" y="3000375"/>
          <p14:tracePt t="38615" x="3340100" y="3000375"/>
          <p14:tracePt t="38649" x="3322638" y="3000375"/>
          <p14:tracePt t="38684" x="3313113" y="3000375"/>
          <p14:tracePt t="38698" x="3303588" y="3000375"/>
          <p14:tracePt t="39033" x="3303588" y="2990850"/>
          <p14:tracePt t="39067" x="3303588" y="2982913"/>
          <p14:tracePt t="39095" x="3313113" y="2982913"/>
          <p14:tracePt t="39115" x="3313113" y="2973388"/>
          <p14:tracePt t="39122" x="3322638" y="2973388"/>
          <p14:tracePt t="39136" x="3330575" y="2973388"/>
          <p14:tracePt t="39151" x="3340100" y="2973388"/>
          <p14:tracePt t="39165" x="3348038" y="2973388"/>
          <p14:tracePt t="39181" x="3357563" y="2973388"/>
          <p14:tracePt t="39198" x="3367088" y="2973388"/>
          <p14:tracePt t="39215" x="3384550" y="2965450"/>
          <p14:tracePt t="39231" x="3394075" y="2965450"/>
          <p14:tracePt t="39234" x="3402013" y="2965450"/>
          <p14:tracePt t="39248" x="3419475" y="2965450"/>
          <p14:tracePt t="39265" x="3429000" y="2965450"/>
          <p14:tracePt t="39281" x="3438525" y="2965450"/>
          <p14:tracePt t="39298" x="3446463" y="2965450"/>
          <p14:tracePt t="39315" x="3465513" y="2965450"/>
          <p14:tracePt t="39331" x="3473450" y="2965450"/>
          <p14:tracePt t="39365" x="3482975" y="2965450"/>
          <p14:tracePt t="39381" x="3490913" y="2965450"/>
          <p14:tracePt t="39398" x="3500438" y="2965450"/>
          <p14:tracePt t="39418" x="3509963" y="2965450"/>
          <p14:tracePt t="39431" x="3517900" y="2965450"/>
          <p14:tracePt t="39448" x="3527425" y="2965450"/>
          <p14:tracePt t="39465" x="3536950" y="2965450"/>
          <p14:tracePt t="39482" x="3544888" y="2965450"/>
          <p14:tracePt t="39498" x="3562350" y="2965450"/>
          <p14:tracePt t="39515" x="3581400" y="2965450"/>
          <p14:tracePt t="39531" x="3598863" y="2965450"/>
          <p14:tracePt t="39548" x="3616325" y="2965450"/>
          <p14:tracePt t="39565" x="3625850" y="2965450"/>
          <p14:tracePt t="39581" x="3643313" y="2965450"/>
          <p14:tracePt t="39598" x="3652838" y="2965450"/>
          <p14:tracePt t="39615" x="3660775" y="2965450"/>
          <p14:tracePt t="39651" x="3670300" y="2965450"/>
          <p14:tracePt t="39671" x="3670300" y="2973388"/>
          <p14:tracePt t="39685" x="3679825" y="2973388"/>
          <p14:tracePt t="39712" x="3679825" y="2982913"/>
          <p14:tracePt t="39747" x="3687763" y="2990850"/>
          <p14:tracePt t="39761" x="3697288" y="2990850"/>
          <p14:tracePt t="39773" x="3705225" y="2990850"/>
          <p14:tracePt t="39795" x="3714750" y="2990850"/>
          <p14:tracePt t="39815" x="3724275" y="2990850"/>
          <p14:tracePt t="39822" x="3724275" y="3000375"/>
          <p14:tracePt t="39836" x="3732213" y="3000375"/>
          <p14:tracePt t="39863" x="3741738" y="3000375"/>
          <p14:tracePt t="40329" x="3741738" y="2990850"/>
          <p14:tracePt t="40350" x="3741738" y="2982913"/>
          <p14:tracePt t="40363" x="3732213" y="2973388"/>
          <p14:tracePt t="40370" x="3724275" y="2973388"/>
          <p14:tracePt t="40381" x="3724275" y="2965450"/>
          <p14:tracePt t="40398" x="3714750" y="2955925"/>
          <p14:tracePt t="40415" x="3714750" y="2946400"/>
          <p14:tracePt t="40432" x="3705225" y="2946400"/>
          <p14:tracePt t="40448" x="3697288" y="2938463"/>
          <p14:tracePt t="40465" x="3687763" y="2938463"/>
          <p14:tracePt t="40481" x="3670300" y="2928938"/>
          <p14:tracePt t="40498" x="3652838" y="2919413"/>
          <p14:tracePt t="40515" x="3616325" y="2911475"/>
          <p14:tracePt t="40531" x="3554413" y="2884488"/>
          <p14:tracePt t="40548" x="3411538" y="2830513"/>
          <p14:tracePt t="40565" x="3322638" y="2803525"/>
          <p14:tracePt t="40581" x="3268663" y="2786063"/>
          <p14:tracePt t="40598" x="3205163" y="2759075"/>
          <p14:tracePt t="40615" x="3152775" y="2751138"/>
          <p14:tracePt t="40631" x="3017838" y="2732088"/>
          <p14:tracePt t="40648" x="2884488" y="2724150"/>
          <p14:tracePt t="40665" x="2768600" y="2724150"/>
          <p14:tracePt t="40681" x="2724150" y="2724150"/>
          <p14:tracePt t="40698" x="2652713" y="2724150"/>
          <p14:tracePt t="40715" x="2589213" y="2732088"/>
          <p14:tracePt t="40731" x="2500313" y="2759075"/>
          <p14:tracePt t="40748" x="2366963" y="2776538"/>
          <p14:tracePt t="40765" x="2330450" y="2795588"/>
          <p14:tracePt t="40781" x="2286000" y="2803525"/>
          <p14:tracePt t="40798" x="2268538" y="2803525"/>
          <p14:tracePt t="40815" x="2241550" y="2822575"/>
          <p14:tracePt t="40848" x="2224088" y="2822575"/>
          <p14:tracePt t="40865" x="2214563" y="2822575"/>
          <p14:tracePt t="40898" x="2205038" y="2822575"/>
          <p14:tracePt t="40915" x="2205038" y="2830513"/>
          <p14:tracePt t="40932" x="2187575" y="2840038"/>
          <p14:tracePt t="40948" x="2170113" y="2867025"/>
          <p14:tracePt t="40965" x="2108200" y="2901950"/>
          <p14:tracePt t="40981" x="2027238" y="2946400"/>
          <p14:tracePt t="40998" x="2009775" y="2955925"/>
          <p14:tracePt t="41015" x="1990725" y="2973388"/>
          <p14:tracePt t="41031" x="1982788" y="2982913"/>
          <p14:tracePt t="41048" x="1982788" y="2990850"/>
          <p14:tracePt t="41065" x="1982788" y="3009900"/>
          <p14:tracePt t="41081" x="1990725" y="3009900"/>
          <p14:tracePt t="41098" x="2000250" y="3027363"/>
          <p14:tracePt t="41115" x="2009775" y="3027363"/>
          <p14:tracePt t="41131" x="2027238" y="3036888"/>
          <p14:tracePt t="41148" x="2027238" y="3044825"/>
          <p14:tracePt t="41165" x="2044700" y="3044825"/>
          <p14:tracePt t="41181" x="2054225" y="3054350"/>
          <p14:tracePt t="41215" x="2062163" y="3062288"/>
          <p14:tracePt t="41231" x="2071688" y="3062288"/>
          <p14:tracePt t="41337" x="2081213" y="3062288"/>
          <p14:tracePt t="41974" x="2089150" y="3062288"/>
          <p14:tracePt t="42009" x="2098675" y="3062288"/>
          <p14:tracePt t="42029" x="2108200" y="3062288"/>
          <p14:tracePt t="42064" x="2108200" y="3054350"/>
          <p14:tracePt t="42070" x="2116138" y="3054350"/>
          <p14:tracePt t="42081" x="2116138" y="3044825"/>
          <p14:tracePt t="42098" x="2133600" y="3036888"/>
          <p14:tracePt t="42115" x="2330450" y="3017838"/>
          <p14:tracePt t="42131" x="2581275" y="3017838"/>
          <p14:tracePt t="42148" x="2795588" y="3054350"/>
          <p14:tracePt t="42165" x="2901950" y="3081338"/>
          <p14:tracePt t="42181" x="3017838" y="3098800"/>
          <p14:tracePt t="42198" x="3062288" y="3098800"/>
          <p14:tracePt t="42215" x="3098800" y="3108325"/>
          <p14:tracePt t="42231" x="3108325" y="3108325"/>
          <p14:tracePt t="42248" x="3125788" y="3108325"/>
          <p14:tracePt t="42281" x="3133725" y="3108325"/>
          <p14:tracePt t="42304" x="3143250" y="3108325"/>
          <p14:tracePt t="42358" x="3143250" y="3098800"/>
          <p14:tracePt t="42372" x="3143250" y="3089275"/>
          <p14:tracePt t="42386" x="3143250" y="3081338"/>
          <p14:tracePt t="42401" x="3143250" y="3071813"/>
          <p14:tracePt t="42413" x="3152775" y="3062288"/>
          <p14:tracePt t="42427" x="3152775" y="3054350"/>
          <p14:tracePt t="42448" x="3160713" y="3044825"/>
          <p14:tracePt t="42454" x="3160713" y="3036888"/>
          <p14:tracePt t="42465" x="3170238" y="3036888"/>
          <p14:tracePt t="42481" x="3170238" y="3027363"/>
          <p14:tracePt t="42502" x="3170238" y="3017838"/>
          <p14:tracePt t="42530" x="3179763" y="3017838"/>
          <p14:tracePt t="42537" x="3179763" y="3009900"/>
          <p14:tracePt t="42674" x="3170238" y="3009900"/>
          <p14:tracePt t="42694" x="3160713" y="3009900"/>
          <p14:tracePt t="42729" x="3152775" y="3017838"/>
          <p14:tracePt t="42790" x="3143250" y="3017838"/>
          <p14:tracePt t="43339" x="3143250" y="3027363"/>
          <p14:tracePt t="43366" x="3133725" y="3027363"/>
          <p14:tracePt t="43490" x="3143250" y="3027363"/>
          <p14:tracePt t="43518" x="3152775" y="3027363"/>
          <p14:tracePt t="43551" x="3160713" y="3027363"/>
          <p14:tracePt t="43566" x="3170238" y="3027363"/>
          <p14:tracePt t="43586" x="3170238" y="3017838"/>
          <p14:tracePt t="43600" x="3179763" y="3017838"/>
          <p14:tracePt t="43627" x="3187700" y="3009900"/>
          <p14:tracePt t="43661" x="3197225" y="3009900"/>
          <p14:tracePt t="43675" x="3205163" y="3009900"/>
          <p14:tracePt t="43737" x="3214688" y="3009900"/>
          <p14:tracePt t="44093" x="3224213" y="3009900"/>
          <p14:tracePt t="44128" x="3224213" y="3017838"/>
          <p14:tracePt t="44156" x="3232150" y="3017838"/>
          <p14:tracePt t="44175" x="3241675" y="3017838"/>
          <p14:tracePt t="44210" x="3251200" y="3017838"/>
          <p14:tracePt t="44614" x="3268663" y="3017838"/>
          <p14:tracePt t="44621" x="3276600" y="3017838"/>
          <p14:tracePt t="44635" x="3295650" y="3017838"/>
          <p14:tracePt t="44648" x="3303588" y="3017838"/>
          <p14:tracePt t="44665" x="3330575" y="3017838"/>
          <p14:tracePt t="44681" x="3348038" y="3017838"/>
          <p14:tracePt t="44698" x="3384550" y="3017838"/>
          <p14:tracePt t="44715" x="3411538" y="3017838"/>
          <p14:tracePt t="44731" x="3446463" y="3017838"/>
          <p14:tracePt t="44748" x="3465513" y="3017838"/>
          <p14:tracePt t="44765" x="3490913" y="3017838"/>
          <p14:tracePt t="44782" x="3517900" y="3017838"/>
          <p14:tracePt t="44798" x="3527425" y="3017838"/>
          <p14:tracePt t="44815" x="3554413" y="3017838"/>
          <p14:tracePt t="44831" x="3562350" y="3017838"/>
          <p14:tracePt t="44848" x="3581400" y="3017838"/>
          <p14:tracePt t="44865" x="3589338" y="3017838"/>
          <p14:tracePt t="44898" x="3598863" y="3017838"/>
          <p14:tracePt t="44917" x="3608388" y="3017838"/>
          <p14:tracePt t="44937" x="3616325" y="3017838"/>
          <p14:tracePt t="45026" x="3625850" y="3017838"/>
          <p14:tracePt t="45040" x="3633788" y="3017838"/>
          <p14:tracePt t="45053" x="3652838" y="3017838"/>
          <p14:tracePt t="45060" x="3652838" y="3027363"/>
          <p14:tracePt t="45068" x="3660775" y="3027363"/>
          <p14:tracePt t="45081" x="3670300" y="3027363"/>
          <p14:tracePt t="45098" x="3687763" y="3027363"/>
          <p14:tracePt t="45115" x="3697288" y="3027363"/>
          <p14:tracePt t="45150" x="3705225" y="3027363"/>
          <p14:tracePt t="45492" x="3714750" y="3027363"/>
          <p14:tracePt t="45499" x="3724275" y="3027363"/>
          <p14:tracePt t="45506" x="3732213" y="3017838"/>
          <p14:tracePt t="45519" x="3741738" y="3017838"/>
          <p14:tracePt t="45534" x="3751263" y="3017838"/>
          <p14:tracePt t="45548" x="3759200" y="3017838"/>
          <p14:tracePt t="45568" x="3768725" y="3017838"/>
          <p14:tracePt t="45602" x="3776663" y="3017838"/>
          <p14:tracePt t="45617" x="3786188" y="3017838"/>
          <p14:tracePt t="46356" x="3786188" y="3009900"/>
          <p14:tracePt t="46370" x="3776663" y="3009900"/>
          <p14:tracePt t="46385" x="3768725" y="3009900"/>
          <p14:tracePt t="46390" x="3768725" y="3000375"/>
          <p14:tracePt t="46398" x="3751263" y="3000375"/>
          <p14:tracePt t="46415" x="3741738" y="3000375"/>
          <p14:tracePt t="46431" x="3724275" y="2990850"/>
          <p14:tracePt t="46448" x="3705225" y="2990850"/>
          <p14:tracePt t="46465" x="3687763" y="2990850"/>
          <p14:tracePt t="46481" x="3679825" y="2990850"/>
          <p14:tracePt t="46498" x="3670300" y="2982913"/>
          <p14:tracePt t="46515" x="3652838" y="2982913"/>
          <p14:tracePt t="46531" x="3643313" y="2982913"/>
          <p14:tracePt t="46548" x="3625850" y="2982913"/>
          <p14:tracePt t="46565" x="3616325" y="2982913"/>
          <p14:tracePt t="46582" x="3589338" y="2982913"/>
          <p14:tracePt t="46598" x="3581400" y="2982913"/>
          <p14:tracePt t="46615" x="3562350" y="2982913"/>
          <p14:tracePt t="46631" x="3554413" y="2982913"/>
          <p14:tracePt t="46648" x="3536950" y="2982913"/>
          <p14:tracePt t="46665" x="3517900" y="2982913"/>
          <p14:tracePt t="46681" x="3482975" y="2982913"/>
          <p14:tracePt t="46699" x="3429000" y="2982913"/>
          <p14:tracePt t="46715" x="3384550" y="2982913"/>
          <p14:tracePt t="46731" x="3348038" y="2982913"/>
          <p14:tracePt t="46734" x="3340100" y="2982913"/>
          <p14:tracePt t="46748" x="3313113" y="2982913"/>
          <p14:tracePt t="46765" x="3295650" y="2982913"/>
          <p14:tracePt t="46781" x="3276600" y="2990850"/>
          <p14:tracePt t="46798" x="3268663" y="2990850"/>
          <p14:tracePt t="46815" x="3251200" y="2990850"/>
          <p14:tracePt t="46851" x="3241675" y="2990850"/>
          <p14:tracePt t="46877" x="3232150" y="2990850"/>
          <p14:tracePt t="46891" x="3224213" y="2990850"/>
          <p14:tracePt t="46905" x="3214688" y="2990850"/>
          <p14:tracePt t="46919" x="3205163" y="2990850"/>
          <p14:tracePt t="46940" x="3197225" y="2990850"/>
          <p14:tracePt t="46948" x="3187700" y="2990850"/>
          <p14:tracePt t="46980" x="3179763" y="2990850"/>
          <p14:tracePt t="47124" x="3187700" y="2990850"/>
          <p14:tracePt t="47131" x="3197225" y="2990850"/>
          <p14:tracePt t="47152" x="3205163" y="2990850"/>
          <p14:tracePt t="47158" x="3214688" y="2990850"/>
          <p14:tracePt t="47172" x="3232150" y="2990850"/>
          <p14:tracePt t="47181" x="3241675" y="2990850"/>
          <p14:tracePt t="47198" x="3268663" y="2982913"/>
          <p14:tracePt t="47215" x="3303588" y="2973388"/>
          <p14:tracePt t="47231" x="3330575" y="2965450"/>
          <p14:tracePt t="47248" x="3357563" y="2965450"/>
          <p14:tracePt t="47265" x="3375025" y="2965450"/>
          <p14:tracePt t="47281" x="3384550" y="2965450"/>
          <p14:tracePt t="47298" x="3402013" y="2965450"/>
          <p14:tracePt t="47331" x="3419475" y="2965450"/>
          <p14:tracePt t="47348" x="3429000" y="2965450"/>
          <p14:tracePt t="47365" x="3446463" y="2965450"/>
          <p14:tracePt t="47381" x="3455988" y="2965450"/>
          <p14:tracePt t="47398" x="3465513" y="2965450"/>
          <p14:tracePt t="47415" x="3482975" y="2965450"/>
          <p14:tracePt t="47432" x="3490913" y="2965450"/>
          <p14:tracePt t="47448" x="3527425" y="2965450"/>
          <p14:tracePt t="47465" x="3554413" y="2965450"/>
          <p14:tracePt t="47481" x="3581400" y="2965450"/>
          <p14:tracePt t="47498" x="3598863" y="2973388"/>
          <p14:tracePt t="47515" x="3625850" y="2973388"/>
          <p14:tracePt t="47531" x="3633788" y="2973388"/>
          <p14:tracePt t="47548" x="3660775" y="2973388"/>
          <p14:tracePt t="47565" x="3679825" y="2973388"/>
          <p14:tracePt t="47581" x="3687763" y="2973388"/>
          <p14:tracePt t="47598" x="3705225" y="2973388"/>
          <p14:tracePt t="47615" x="3714750" y="2973388"/>
          <p14:tracePt t="47631" x="3724275" y="2973388"/>
          <p14:tracePt t="47648" x="3732213" y="2973388"/>
          <p14:tracePt t="47667" x="3741738" y="2973388"/>
          <p14:tracePt t="47681" x="3751263" y="2973388"/>
          <p14:tracePt t="47714" x="3759200" y="2973388"/>
          <p14:tracePt t="47748" x="3768725" y="2982913"/>
          <p14:tracePt t="47776" x="3776663" y="2982913"/>
          <p14:tracePt t="47796" x="3786188" y="2982913"/>
          <p14:tracePt t="47823" x="3795713" y="2982913"/>
          <p14:tracePt t="50045" x="3786188" y="2982913"/>
          <p14:tracePt t="50052" x="3776663" y="2982913"/>
          <p14:tracePt t="50072" x="3768725" y="2982913"/>
          <p14:tracePt t="50086" x="3759200" y="2982913"/>
          <p14:tracePt t="50100" x="3751263" y="2982913"/>
          <p14:tracePt t="50107" x="3741738" y="2982913"/>
          <p14:tracePt t="50120" x="3732213" y="2982913"/>
          <p14:tracePt t="50131" x="3724275" y="2982913"/>
          <p14:tracePt t="50148" x="3687763" y="2982913"/>
          <p14:tracePt t="50165" x="3679825" y="2982913"/>
          <p14:tracePt t="50182" x="3652838" y="2982913"/>
          <p14:tracePt t="50198" x="3633788" y="2982913"/>
          <p14:tracePt t="50215" x="3616325" y="2982913"/>
          <p14:tracePt t="50231" x="3598863" y="2982913"/>
          <p14:tracePt t="50248" x="3581400" y="2982913"/>
          <p14:tracePt t="50251" x="3571875" y="2982913"/>
          <p14:tracePt t="50265" x="3562350" y="2982913"/>
          <p14:tracePt t="50281" x="3554413" y="2982913"/>
          <p14:tracePt t="50298" x="3544888" y="2982913"/>
          <p14:tracePt t="50315" x="3536950" y="2982913"/>
          <p14:tracePt t="50331" x="3527425" y="2982913"/>
          <p14:tracePt t="50348" x="3517900" y="2982913"/>
          <p14:tracePt t="50365" x="3509963" y="2982913"/>
          <p14:tracePt t="50381" x="3500438" y="2982913"/>
          <p14:tracePt t="50398" x="3490913" y="2982913"/>
          <p14:tracePt t="50415" x="3473450" y="2982913"/>
          <p14:tracePt t="50431" x="3419475" y="2982913"/>
          <p14:tracePt t="50448" x="3384550" y="2982913"/>
          <p14:tracePt t="50465" x="3348038" y="2982913"/>
          <p14:tracePt t="50481" x="3322638" y="2982913"/>
          <p14:tracePt t="50498" x="3303588" y="2982913"/>
          <p14:tracePt t="50515" x="3295650" y="2982913"/>
          <p14:tracePt t="50531" x="3286125" y="2982913"/>
          <p14:tracePt t="50548" x="3276600" y="2982913"/>
          <p14:tracePt t="50582" x="3259138" y="2982913"/>
          <p14:tracePt t="50598" x="3251200" y="2982913"/>
          <p14:tracePt t="50615" x="3241675" y="2982913"/>
          <p14:tracePt t="50631" x="3232150" y="2982913"/>
          <p14:tracePt t="50648" x="3224213" y="2982913"/>
          <p14:tracePt t="50665" x="3214688" y="2982913"/>
          <p14:tracePt t="50689" x="3205163" y="2982913"/>
          <p14:tracePt t="50724" x="3197225" y="2982913"/>
          <p14:tracePt t="50929" x="3197225" y="2990850"/>
          <p14:tracePt t="50950" x="3197225" y="3000375"/>
          <p14:tracePt t="50977" x="3197225" y="3009900"/>
          <p14:tracePt t="51012" x="3197225" y="3017838"/>
          <p14:tracePt t="51025" x="3197225" y="3027363"/>
          <p14:tracePt t="51053" x="3197225" y="3036888"/>
          <p14:tracePt t="51135" x="3197225" y="3044825"/>
          <p14:tracePt t="51190" x="3197225" y="3054350"/>
          <p14:tracePt t="51217" x="3197225" y="3062288"/>
          <p14:tracePt t="51238" x="3205163" y="3062288"/>
          <p14:tracePt t="51368" x="3214688" y="3062288"/>
          <p14:tracePt t="51437" x="3224213" y="3062288"/>
          <p14:tracePt t="52733" x="3224213" y="3054350"/>
          <p14:tracePt t="52754" x="3224213" y="3044825"/>
          <p14:tracePt t="52768" x="3224213" y="3036888"/>
          <p14:tracePt t="52780" x="3232150" y="3017838"/>
          <p14:tracePt t="52787" x="3232150" y="3009900"/>
          <p14:tracePt t="52798" x="3232150" y="3000375"/>
          <p14:tracePt t="54440" x="3214688" y="3000375"/>
          <p14:tracePt t="54453" x="3205163" y="3000375"/>
          <p14:tracePt t="54460" x="3197225" y="3000375"/>
          <p14:tracePt t="54474" x="3179763" y="3000375"/>
          <p14:tracePt t="54481" x="3170238" y="3000375"/>
          <p14:tracePt t="54498" x="3152775" y="3000375"/>
          <p14:tracePt t="54515" x="3125788" y="3000375"/>
          <p14:tracePt t="54532" x="3108325" y="3000375"/>
          <p14:tracePt t="54549" x="3089275" y="3000375"/>
          <p14:tracePt t="54565" x="3071813" y="3000375"/>
          <p14:tracePt t="54598" x="3062288" y="3000375"/>
          <p14:tracePt t="54615" x="3054350" y="3000375"/>
          <p14:tracePt t="54631" x="3044825" y="3000375"/>
          <p14:tracePt t="54879" x="3054350" y="3000375"/>
          <p14:tracePt t="54885" x="3062288" y="3000375"/>
          <p14:tracePt t="54900" x="3081338" y="3000375"/>
          <p14:tracePt t="54915" x="3089275" y="3000375"/>
          <p14:tracePt t="54931" x="3098800" y="3000375"/>
          <p14:tracePt t="54948" x="3116263" y="3000375"/>
          <p14:tracePt t="54965" x="3125788" y="3000375"/>
          <p14:tracePt t="54981" x="3133725" y="3000375"/>
          <p14:tracePt t="54998" x="3143250" y="3000375"/>
          <p14:tracePt t="55031" x="3160713" y="3000375"/>
          <p14:tracePt t="55065" x="3179763" y="3000375"/>
          <p14:tracePt t="55081" x="3187700" y="3000375"/>
          <p14:tracePt t="55098" x="3197225" y="3000375"/>
          <p14:tracePt t="55115" x="3205163" y="3000375"/>
          <p14:tracePt t="55148" x="3224213" y="3000375"/>
          <p14:tracePt t="55165" x="3241675" y="3000375"/>
          <p14:tracePt t="55181" x="3268663" y="3000375"/>
          <p14:tracePt t="55198" x="3286125" y="3000375"/>
          <p14:tracePt t="55215" x="3313113" y="3000375"/>
          <p14:tracePt t="55231" x="3330575" y="3000375"/>
          <p14:tracePt t="55248" x="3357563" y="3000375"/>
          <p14:tracePt t="55265" x="3394075" y="3000375"/>
          <p14:tracePt t="55281" x="3402013" y="3000375"/>
          <p14:tracePt t="55298" x="3438525" y="3000375"/>
          <p14:tracePt t="55315" x="3446463" y="3000375"/>
          <p14:tracePt t="55331" x="3465513" y="3000375"/>
          <p14:tracePt t="55348" x="3473450" y="3000375"/>
          <p14:tracePt t="55365" x="3482975" y="3000375"/>
          <p14:tracePt t="55398" x="3490913" y="3000375"/>
          <p14:tracePt t="55461" x="3482975" y="3000375"/>
          <p14:tracePt t="55469" x="3473450" y="3000375"/>
          <p14:tracePt t="55475" x="3465513" y="3000375"/>
          <p14:tracePt t="55482" x="3446463" y="3000375"/>
          <p14:tracePt t="55498" x="3419475" y="3000375"/>
          <p14:tracePt t="55515" x="3394075" y="3000375"/>
          <p14:tracePt t="55531" x="3348038" y="3000375"/>
          <p14:tracePt t="55548" x="3313113" y="3000375"/>
          <p14:tracePt t="55565" x="3276600" y="3000375"/>
          <p14:tracePt t="55581" x="3268663" y="3009900"/>
          <p14:tracePt t="55598" x="3241675" y="3009900"/>
          <p14:tracePt t="55615" x="3232150" y="3009900"/>
          <p14:tracePt t="55681" x="3241675" y="3000375"/>
          <p14:tracePt t="55694" x="3251200" y="3000375"/>
          <p14:tracePt t="55701" x="3259138" y="3000375"/>
          <p14:tracePt t="55715" x="3276600" y="3000375"/>
          <p14:tracePt t="55731" x="3313113" y="2990850"/>
          <p14:tracePt t="55749" x="3357563" y="2973388"/>
          <p14:tracePt t="55766" x="3384550" y="2973388"/>
          <p14:tracePt t="55770" x="3394075" y="2973388"/>
          <p14:tracePt t="55781" x="3411538" y="2965450"/>
          <p14:tracePt t="55798" x="3419475" y="2955925"/>
          <p14:tracePt t="55815" x="3438525" y="2955925"/>
          <p14:tracePt t="55831" x="3446463" y="2955925"/>
          <p14:tracePt t="55848" x="3455988" y="2955925"/>
          <p14:tracePt t="55881" x="3465513" y="2955925"/>
          <p14:tracePt t="55901" x="3465513" y="2946400"/>
          <p14:tracePt t="55934" x="3465513" y="2938463"/>
          <p14:tracePt t="55948" x="3465513" y="2928938"/>
          <p14:tracePt t="55962" x="3473450" y="2928938"/>
          <p14:tracePt t="55989" x="3482975" y="2919413"/>
          <p14:tracePt t="56017" x="3482975" y="2911475"/>
          <p14:tracePt t="56051" x="3482975" y="2901950"/>
          <p14:tracePt t="56085" x="3473450" y="2901950"/>
          <p14:tracePt t="56100" x="3465513" y="2901950"/>
          <p14:tracePt t="56113" x="3455988" y="2901950"/>
          <p14:tracePt t="56119" x="3438525" y="2901950"/>
          <p14:tracePt t="56131" x="3429000" y="2901950"/>
          <p14:tracePt t="56148" x="3402013" y="2901950"/>
          <p14:tracePt t="56165" x="3384550" y="2901950"/>
          <p14:tracePt t="56181" x="3357563" y="2911475"/>
          <p14:tracePt t="56198" x="3348038" y="2919413"/>
          <p14:tracePt t="56215" x="3340100" y="2919413"/>
          <p14:tracePt t="56231" x="3340100" y="2938463"/>
          <p14:tracePt t="56265" x="3340100" y="2955925"/>
          <p14:tracePt t="56281" x="3340100" y="2965450"/>
          <p14:tracePt t="56298" x="3348038" y="2965450"/>
          <p14:tracePt t="56315" x="3367088" y="2973388"/>
          <p14:tracePt t="56348" x="3384550" y="2982913"/>
          <p14:tracePt t="56365" x="3384550" y="2990850"/>
          <p14:tracePt t="56381" x="3402013" y="2990850"/>
          <p14:tracePt t="56398" x="3411538" y="2990850"/>
          <p14:tracePt t="56415" x="3411538" y="3000375"/>
          <p14:tracePt t="56431" x="3419475" y="3000375"/>
          <p14:tracePt t="56448" x="3438525" y="3000375"/>
          <p14:tracePt t="56465" x="3446463" y="3000375"/>
          <p14:tracePt t="56498" x="3455988" y="3000375"/>
          <p14:tracePt t="56531" x="3465513" y="3000375"/>
          <p14:tracePt t="56545" x="3473450" y="3000375"/>
          <p14:tracePt t="56572" x="3482975" y="3000375"/>
          <p14:tracePt t="56606" x="3490913" y="3000375"/>
          <p14:tracePt t="56641" x="3500438" y="3000375"/>
          <p14:tracePt t="56654" x="3509963" y="3000375"/>
          <p14:tracePt t="56730" x="3509963" y="2990850"/>
          <p14:tracePt t="56744" x="3509963" y="2982913"/>
          <p14:tracePt t="56778" x="3509963" y="2973388"/>
          <p14:tracePt t="56798" x="3509963" y="2965450"/>
          <p14:tracePt t="56819" x="3509963" y="2955925"/>
          <p14:tracePt t="56826" x="3509963" y="2946400"/>
          <p14:tracePt t="56846" x="3509963" y="2938463"/>
          <p14:tracePt t="56860" x="3509963" y="2928938"/>
          <p14:tracePt t="56874" x="3509963" y="2919413"/>
          <p14:tracePt t="56888" x="3509963" y="2911475"/>
          <p14:tracePt t="56922" x="3509963" y="2901950"/>
          <p14:tracePt t="58293" x="3527425" y="2901950"/>
          <p14:tracePt t="58300" x="3536950" y="2901950"/>
          <p14:tracePt t="58307" x="3544888" y="2911475"/>
          <p14:tracePt t="58315" x="3562350" y="2911475"/>
          <p14:tracePt t="58331" x="3581400" y="2928938"/>
          <p14:tracePt t="58348" x="3625850" y="2938463"/>
          <p14:tracePt t="58365" x="3652838" y="2955925"/>
          <p14:tracePt t="58382" x="3670300" y="2955925"/>
          <p14:tracePt t="58398" x="3697288" y="2965450"/>
          <p14:tracePt t="58415" x="3714750" y="2965450"/>
          <p14:tracePt t="58432" x="3751263" y="2982913"/>
          <p14:tracePt t="58448" x="3759200" y="2982913"/>
          <p14:tracePt t="58465" x="3795713" y="3000375"/>
          <p14:tracePt t="58481" x="3813175" y="3009900"/>
          <p14:tracePt t="58498" x="3830638" y="3017838"/>
          <p14:tracePt t="58515" x="3848100" y="3036888"/>
          <p14:tracePt t="58531" x="3848100" y="3044825"/>
          <p14:tracePt t="58548" x="3867150" y="3062288"/>
          <p14:tracePt t="58565" x="3867150" y="3071813"/>
          <p14:tracePt t="58581" x="3875088" y="3098800"/>
          <p14:tracePt t="58598" x="3884613" y="3125788"/>
          <p14:tracePt t="58615" x="3894138" y="3143250"/>
          <p14:tracePt t="58631" x="3911600" y="3179763"/>
          <p14:tracePt t="58648" x="3929063" y="3197225"/>
          <p14:tracePt t="58665" x="3965575" y="3224213"/>
          <p14:tracePt t="58681" x="3983038" y="3241675"/>
          <p14:tracePt t="58698" x="4000500" y="3259138"/>
          <p14:tracePt t="58715" x="4017963" y="3268663"/>
          <p14:tracePt t="58731" x="4037013" y="3276600"/>
          <p14:tracePt t="58748" x="4044950" y="3286125"/>
          <p14:tracePt t="58765" x="4054475" y="3286125"/>
          <p14:tracePt t="58781" x="4062413" y="3303588"/>
          <p14:tracePt t="58798" x="4071938" y="3303588"/>
          <p14:tracePt t="58815" x="4089400" y="3303588"/>
          <p14:tracePt t="58831" x="4098925" y="3303588"/>
          <p14:tracePt t="58848" x="4108450" y="3303588"/>
          <p14:tracePt t="58865" x="4125913" y="3313113"/>
          <p14:tracePt t="58882" x="4143375" y="3313113"/>
          <p14:tracePt t="58898" x="4160838" y="3322638"/>
          <p14:tracePt t="58915" x="4179888" y="3330575"/>
          <p14:tracePt t="58931" x="4187825" y="3330575"/>
          <p14:tracePt t="58948" x="4187825" y="3340100"/>
          <p14:tracePt t="58965" x="4197350" y="3340100"/>
          <p14:tracePt t="58985" x="4205288" y="3340100"/>
          <p14:tracePt t="59493" x="4187825" y="3330575"/>
          <p14:tracePt t="59500" x="4160838" y="3322638"/>
          <p14:tracePt t="59506" x="4143375" y="3313113"/>
          <p14:tracePt t="59515" x="4125913" y="3303588"/>
          <p14:tracePt t="59531" x="4081463" y="3295650"/>
          <p14:tracePt t="59548" x="4010025" y="3276600"/>
          <p14:tracePt t="59565" x="3973513" y="3259138"/>
          <p14:tracePt t="59582" x="3911600" y="3251200"/>
          <p14:tracePt t="59598" x="3867150" y="3251200"/>
          <p14:tracePt t="59615" x="3822700" y="3241675"/>
          <p14:tracePt t="59632" x="3759200" y="3224213"/>
          <p14:tracePt t="59648" x="3705225" y="3224213"/>
          <p14:tracePt t="59665" x="3625850" y="3224213"/>
          <p14:tracePt t="59681" x="3581400" y="3224213"/>
          <p14:tracePt t="59698" x="3536950" y="3214688"/>
          <p14:tracePt t="59715" x="3465513" y="3197225"/>
          <p14:tracePt t="59731" x="3394075" y="3179763"/>
          <p14:tracePt t="59748" x="3232150" y="3152775"/>
          <p14:tracePt t="59765" x="3133725" y="3125788"/>
          <p14:tracePt t="59781" x="3062288" y="3098800"/>
          <p14:tracePt t="59798" x="3027363" y="3089275"/>
          <p14:tracePt t="59815" x="3017838" y="3081338"/>
          <p14:tracePt t="59831" x="2990850" y="3071813"/>
          <p14:tracePt t="59848" x="2973388" y="3062288"/>
          <p14:tracePt t="59865" x="2955925" y="3054350"/>
          <p14:tracePt t="59881" x="2946400" y="3054350"/>
          <p14:tracePt t="59898" x="2919413" y="3036888"/>
          <p14:tracePt t="59915" x="2901950" y="3027363"/>
          <p14:tracePt t="59931" x="2867025" y="3009900"/>
          <p14:tracePt t="59948" x="2840038" y="3000375"/>
          <p14:tracePt t="59965" x="2822575" y="2990850"/>
          <p14:tracePt t="59981" x="2786063" y="2990850"/>
          <p14:tracePt t="59998" x="2776538" y="2982913"/>
          <p14:tracePt t="60015" x="2759075" y="2973388"/>
          <p14:tracePt t="60031" x="2751138" y="2973388"/>
          <p14:tracePt t="60048" x="2741613" y="2973388"/>
          <p14:tracePt t="60082" x="2732088" y="2973388"/>
          <p14:tracePt t="60439" x="2741613" y="2973388"/>
          <p14:tracePt t="60542" x="2751138" y="2973388"/>
          <p14:tracePt t="60563" x="2759075" y="2973388"/>
          <p14:tracePt t="60584" x="2759075" y="2982913"/>
          <p14:tracePt t="60617" x="2768600" y="2982913"/>
          <p14:tracePt t="60624" x="2768600" y="2990850"/>
          <p14:tracePt t="60645" x="2768600" y="3000375"/>
          <p14:tracePt t="60652" x="2776538" y="3000375"/>
          <p14:tracePt t="60665" x="2776538" y="3009900"/>
          <p14:tracePt t="60681" x="2795588" y="3027363"/>
          <p14:tracePt t="60698" x="2795588" y="3044825"/>
          <p14:tracePt t="60715" x="2813050" y="3071813"/>
          <p14:tracePt t="60731" x="2822575" y="3098800"/>
          <p14:tracePt t="60748" x="2822575" y="3125788"/>
          <p14:tracePt t="60765" x="2830513" y="3133725"/>
          <p14:tracePt t="60781" x="2840038" y="3152775"/>
          <p14:tracePt t="60784" x="2840038" y="3160713"/>
          <p14:tracePt t="60798" x="2840038" y="3170238"/>
          <p14:tracePt t="60815" x="2840038" y="3179763"/>
          <p14:tracePt t="60831" x="2840038" y="3187700"/>
          <p14:tracePt t="60848" x="2840038" y="3197225"/>
          <p14:tracePt t="60865" x="2830513" y="3205163"/>
          <p14:tracePt t="60898" x="2822575" y="3214688"/>
          <p14:tracePt t="60915" x="2813050" y="3214688"/>
          <p14:tracePt t="60931" x="2803525" y="3224213"/>
          <p14:tracePt t="60948" x="2786063" y="3241675"/>
          <p14:tracePt t="60965" x="2776538" y="3241675"/>
          <p14:tracePt t="60981" x="2759075" y="3259138"/>
          <p14:tracePt t="60998" x="2741613" y="3268663"/>
          <p14:tracePt t="61015" x="2732088" y="3268663"/>
          <p14:tracePt t="61031" x="2724150" y="3276600"/>
          <p14:tracePt t="61048" x="2714625" y="3276600"/>
          <p14:tracePt t="61065" x="2705100" y="3276600"/>
          <p14:tracePt t="61081" x="2705100" y="3286125"/>
          <p14:tracePt t="61098" x="2697163" y="3286125"/>
          <p14:tracePt t="61133" x="2687638" y="3295650"/>
          <p14:tracePt t="61145" x="2687638" y="3303588"/>
          <p14:tracePt t="61167" x="2679700" y="3303588"/>
          <p14:tracePt t="61180" x="2670175" y="3303588"/>
          <p14:tracePt t="61297" x="2679700" y="3303588"/>
          <p14:tracePt t="61331" x="2687638" y="3303588"/>
          <p14:tracePt t="61358" x="2697163" y="3303588"/>
          <p14:tracePt t="61372" x="2705100" y="3303588"/>
          <p14:tracePt t="61379" x="2714625" y="3303588"/>
          <p14:tracePt t="61386" x="2714625" y="3295650"/>
          <p14:tracePt t="61398" x="2724150" y="3295650"/>
          <p14:tracePt t="61415" x="2741613" y="3295650"/>
          <p14:tracePt t="61431" x="2768600" y="3295650"/>
          <p14:tracePt t="61448" x="2803525" y="3295650"/>
          <p14:tracePt t="61465" x="2830513" y="3295650"/>
          <p14:tracePt t="61481" x="2847975" y="3295650"/>
          <p14:tracePt t="61498" x="2867025" y="3295650"/>
          <p14:tracePt t="61515" x="2884488" y="3295650"/>
          <p14:tracePt t="61531" x="2894013" y="3295650"/>
          <p14:tracePt t="61548" x="2901950" y="3295650"/>
          <p14:tracePt t="61565" x="2911475" y="3303588"/>
          <p14:tracePt t="61581" x="2919413" y="3303588"/>
          <p14:tracePt t="61694" x="2928938" y="3303588"/>
          <p14:tracePt t="61721" x="2938463" y="3303588"/>
          <p14:tracePt t="61728" x="2946400" y="3303588"/>
          <p14:tracePt t="61736" x="2955925" y="3303588"/>
          <p14:tracePt t="61748" x="2965450" y="3303588"/>
          <p14:tracePt t="61765" x="3000375" y="3303588"/>
          <p14:tracePt t="61781" x="3027363" y="3303588"/>
          <p14:tracePt t="61798" x="3081338" y="3295650"/>
          <p14:tracePt t="61815" x="3116263" y="3286125"/>
          <p14:tracePt t="61831" x="3187700" y="3276600"/>
          <p14:tracePt t="61848" x="3224213" y="3268663"/>
          <p14:tracePt t="61865" x="3259138" y="3259138"/>
          <p14:tracePt t="61881" x="3295650" y="3259138"/>
          <p14:tracePt t="61898" x="3313113" y="3251200"/>
          <p14:tracePt t="61915" x="3340100" y="3241675"/>
          <p14:tracePt t="61948" x="3348038" y="3241675"/>
          <p14:tracePt t="61965" x="3357563" y="3241675"/>
          <p14:tracePt t="61982" x="3375025" y="3241675"/>
          <p14:tracePt t="61998" x="3411538" y="3241675"/>
          <p14:tracePt t="62015" x="3429000" y="3241675"/>
          <p14:tracePt t="62031" x="3473450" y="3241675"/>
          <p14:tracePt t="62048" x="3490913" y="3232150"/>
          <p14:tracePt t="62065" x="3509963" y="3232150"/>
          <p14:tracePt t="62081" x="3517900" y="3232150"/>
          <p14:tracePt t="62098" x="3536950" y="3232150"/>
          <p14:tracePt t="62115" x="3544888" y="3232150"/>
          <p14:tracePt t="62148" x="3554413" y="3232150"/>
          <p14:tracePt t="62168" x="3562350" y="3232150"/>
          <p14:tracePt t="62182" x="3571875" y="3232150"/>
          <p14:tracePt t="62198" x="3581400" y="3241675"/>
          <p14:tracePt t="62215" x="3598863" y="3241675"/>
          <p14:tracePt t="62231" x="3616325" y="3251200"/>
          <p14:tracePt t="62248" x="3625850" y="3251200"/>
          <p14:tracePt t="62265" x="3643313" y="3259138"/>
          <p14:tracePt t="62298" x="3652838" y="3259138"/>
          <p14:tracePt t="62315" x="3660775" y="3259138"/>
          <p14:tracePt t="62736" x="3687763" y="3259138"/>
          <p14:tracePt t="62743" x="3732213" y="3268663"/>
          <p14:tracePt t="62751" x="3759200" y="3268663"/>
          <p14:tracePt t="62765" x="3813175" y="3276600"/>
          <p14:tracePt t="62781" x="3848100" y="3286125"/>
          <p14:tracePt t="62798" x="3902075" y="3286125"/>
          <p14:tracePt t="62815" x="3946525" y="3295650"/>
          <p14:tracePt t="62832" x="4000500" y="3303588"/>
          <p14:tracePt t="62848" x="4044950" y="3313113"/>
          <p14:tracePt t="62865" x="4081463" y="3313113"/>
          <p14:tracePt t="62881" x="4116388" y="3322638"/>
          <p14:tracePt t="62898" x="4133850" y="3330575"/>
          <p14:tracePt t="62915" x="4143375" y="3330575"/>
          <p14:tracePt t="62932" x="4152900" y="3330575"/>
          <p14:tracePt t="62948" x="4160838" y="3330575"/>
          <p14:tracePt t="63024" x="4160838" y="3322638"/>
          <p14:tracePt t="63038" x="4160838" y="3313113"/>
          <p14:tracePt t="63072" x="4160838" y="3303588"/>
          <p14:tracePt t="63100" x="4160838" y="3295650"/>
          <p14:tracePt t="63107" x="4170363" y="3295650"/>
          <p14:tracePt t="63134" x="4179888" y="3286125"/>
          <p14:tracePt t="63141" x="4187825" y="3276600"/>
          <p14:tracePt t="63148" x="4197350" y="3276600"/>
          <p14:tracePt t="63165" x="4224338" y="3268663"/>
          <p14:tracePt t="63181" x="4259263" y="3259138"/>
          <p14:tracePt t="63198" x="4295775" y="3251200"/>
          <p14:tracePt t="63215" x="4313238" y="3241675"/>
          <p14:tracePt t="63231" x="4322763" y="3241675"/>
          <p14:tracePt t="63248" x="4340225" y="3241675"/>
          <p14:tracePt t="63395" x="4340225" y="3251200"/>
          <p14:tracePt t="63470" x="4348163" y="3251200"/>
          <p14:tracePt t="63656" x="4438650" y="3251200"/>
          <p14:tracePt t="63662" x="4813300" y="3286125"/>
          <p14:tracePt t="63669" x="5045075" y="3313113"/>
          <p14:tracePt t="63682" x="5133975" y="3322638"/>
          <p14:tracePt t="63698" x="5153025" y="3330575"/>
          <p14:tracePt t="63731" x="5153025" y="3340100"/>
          <p14:tracePt t="63751" x="5153025" y="3348038"/>
          <p14:tracePt t="64046" x="5153025" y="3340100"/>
          <p14:tracePt t="64088" x="5160963" y="3340100"/>
          <p14:tracePt t="64108" x="5160963" y="3330575"/>
          <p14:tracePt t="64115" x="5170488" y="3330575"/>
          <p14:tracePt t="64128" x="5180013" y="3330575"/>
          <p14:tracePt t="64142" x="5187950" y="3330575"/>
          <p14:tracePt t="64169" x="5197475" y="3330575"/>
          <p14:tracePt t="64197" x="5205413" y="3330575"/>
          <p14:tracePt t="64218" x="5214938" y="3330575"/>
          <p14:tracePt t="64491" x="5205413" y="3330575"/>
          <p14:tracePt t="64526" x="5205413" y="3322638"/>
          <p14:tracePt t="64539" x="5197475" y="3322638"/>
          <p14:tracePt t="64574" x="5187950" y="3322638"/>
          <p14:tracePt t="64581" x="5187950" y="3313113"/>
          <p14:tracePt t="64594" x="5180013" y="3313113"/>
          <p14:tracePt t="64602" x="5180013" y="3303588"/>
          <p14:tracePt t="64615" x="5160963" y="3303588"/>
          <p14:tracePt t="64631" x="5143500" y="3303588"/>
          <p14:tracePt t="64649" x="4956175" y="3232150"/>
          <p14:tracePt t="64665" x="4724400" y="3143250"/>
          <p14:tracePt t="64682" x="4394200" y="3044825"/>
          <p14:tracePt t="64698" x="3929063" y="2965450"/>
          <p14:tracePt t="64715" x="3840163" y="2946400"/>
          <p14:tracePt t="64731" x="3768725" y="2946400"/>
          <p14:tracePt t="64748" x="3687763" y="2946400"/>
          <p14:tracePt t="64765" x="3571875" y="2946400"/>
          <p14:tracePt t="64781" x="3446463" y="2946400"/>
          <p14:tracePt t="64798" x="3384550" y="2955925"/>
          <p14:tracePt t="64800" x="3367088" y="2955925"/>
          <p14:tracePt t="64815" x="3322638" y="2955925"/>
          <p14:tracePt t="64831" x="3286125" y="2973388"/>
          <p14:tracePt t="64848" x="3232150" y="2973388"/>
          <p14:tracePt t="64865" x="3205163" y="2982913"/>
          <p14:tracePt t="64882" x="3170238" y="2982913"/>
          <p14:tracePt t="64898" x="3143250" y="2982913"/>
          <p14:tracePt t="64915" x="3125788" y="2982913"/>
          <p14:tracePt t="64931" x="3108325" y="2982913"/>
          <p14:tracePt t="64948" x="3098800" y="2982913"/>
          <p14:tracePt t="64965" x="3089275" y="2982913"/>
          <p14:tracePt t="64986" x="3081338" y="2982913"/>
          <p14:tracePt t="65000" x="3071813" y="2982913"/>
          <p14:tracePt t="65164" x="3081338" y="2982913"/>
          <p14:tracePt t="65212" x="3081338" y="2990850"/>
          <p14:tracePt t="65232" x="3089275" y="2990850"/>
          <p14:tracePt t="65246" x="3089275" y="3000375"/>
          <p14:tracePt t="65273" x="3098800" y="3009900"/>
          <p14:tracePt t="65294" x="3098800" y="3017838"/>
          <p14:tracePt t="65301" x="3108325" y="3017838"/>
          <p14:tracePt t="65315" x="3108325" y="3027363"/>
          <p14:tracePt t="65321" x="3116263" y="3027363"/>
          <p14:tracePt t="65331" x="3116263" y="3036888"/>
          <p14:tracePt t="65348" x="3125788" y="3054350"/>
          <p14:tracePt t="65365" x="3143250" y="3081338"/>
          <p14:tracePt t="65381" x="3143250" y="3098800"/>
          <p14:tracePt t="65398" x="3152775" y="3133725"/>
          <p14:tracePt t="65415" x="3152775" y="3143250"/>
          <p14:tracePt t="65431" x="3152775" y="3160713"/>
          <p14:tracePt t="65448" x="3152775" y="3170238"/>
          <p14:tracePt t="65465" x="3152775" y="3179763"/>
          <p14:tracePt t="65481" x="3152775" y="3197225"/>
          <p14:tracePt t="65498" x="3152775" y="3205163"/>
          <p14:tracePt t="65712" x="3160713" y="3205163"/>
          <p14:tracePt t="65726" x="3160713" y="3197225"/>
          <p14:tracePt t="65733" x="3160713" y="3187700"/>
          <p14:tracePt t="65754" x="3160713" y="3179763"/>
          <p14:tracePt t="65760" x="3160713" y="3170238"/>
          <p14:tracePt t="65770" x="3160713" y="3160713"/>
          <p14:tracePt t="65781" x="3160713" y="3152775"/>
          <p14:tracePt t="65798" x="3160713" y="3143250"/>
          <p14:tracePt t="65815" x="3160713" y="3133725"/>
          <p14:tracePt t="65831" x="3160713" y="3125788"/>
          <p14:tracePt t="65877" x="3160713" y="3133725"/>
          <p14:tracePt t="65890" x="3160713" y="3143250"/>
          <p14:tracePt t="65904" x="3160713" y="3152775"/>
          <p14:tracePt t="65918" x="3152775" y="3160713"/>
          <p14:tracePt t="65925" x="3152775" y="3170238"/>
          <p14:tracePt t="65931" x="3152775" y="3179763"/>
          <p14:tracePt t="65953" x="3152775" y="3187700"/>
          <p14:tracePt t="65965" x="3152775" y="3205163"/>
          <p14:tracePt t="65981" x="3152775" y="3214688"/>
          <p14:tracePt t="65998" x="3152775" y="3232150"/>
          <p14:tracePt t="66015" x="3152775" y="3259138"/>
          <p14:tracePt t="66031" x="3152775" y="3268663"/>
          <p14:tracePt t="66048" x="3152775" y="3286125"/>
          <p14:tracePt t="66065" x="3152775" y="3295650"/>
          <p14:tracePt t="66081" x="3152775" y="3303588"/>
          <p14:tracePt t="66115" x="3160713" y="3303588"/>
          <p14:tracePt t="66131" x="3170238" y="3303588"/>
          <p14:tracePt t="66158" x="3179763" y="3303588"/>
          <p14:tracePt t="66165" x="3179763" y="3295650"/>
          <p14:tracePt t="66185" x="3187700" y="3295650"/>
          <p14:tracePt t="66198" x="3187700" y="3276600"/>
          <p14:tracePt t="66215" x="3197225" y="3268663"/>
          <p14:tracePt t="66231" x="3205163" y="3268663"/>
          <p14:tracePt t="66248" x="3205163" y="3251200"/>
          <p14:tracePt t="66265" x="3214688" y="3241675"/>
          <p14:tracePt t="66281" x="3214688" y="3232150"/>
          <p14:tracePt t="66298" x="3224213" y="3224213"/>
          <p14:tracePt t="66315" x="3224213" y="3205163"/>
          <p14:tracePt t="66331" x="3224213" y="3197225"/>
          <p14:tracePt t="66348" x="3224213" y="3187700"/>
          <p14:tracePt t="66365" x="3224213" y="3179763"/>
          <p14:tracePt t="66381" x="3224213" y="3170238"/>
          <p14:tracePt t="66398" x="3224213" y="3133725"/>
          <p14:tracePt t="66415" x="3224213" y="3116263"/>
          <p14:tracePt t="66431" x="3224213" y="3098800"/>
          <p14:tracePt t="66448" x="3224213" y="3071813"/>
          <p14:tracePt t="66465" x="3224213" y="3054350"/>
          <p14:tracePt t="66481" x="3224213" y="3036888"/>
          <p14:tracePt t="66498" x="3224213" y="3027363"/>
          <p14:tracePt t="66515" x="3224213" y="3009900"/>
          <p14:tracePt t="66531" x="3224213" y="3000375"/>
          <p14:tracePt t="66548" x="3224213" y="2982913"/>
          <p14:tracePt t="66565" x="3224213" y="2973388"/>
          <p14:tracePt t="66581" x="3224213" y="2965450"/>
          <p14:tracePt t="66598" x="3224213" y="2955925"/>
          <p14:tracePt t="66631" x="3214688" y="2955925"/>
          <p14:tracePt t="66652" x="3205163" y="2955925"/>
          <p14:tracePt t="66665" x="3197225" y="2955925"/>
          <p14:tracePt t="66682" x="3187700" y="2965450"/>
          <p14:tracePt t="66698" x="3179763" y="2973388"/>
          <p14:tracePt t="66715" x="3160713" y="3009900"/>
          <p14:tracePt t="66731" x="3143250" y="3017838"/>
          <p14:tracePt t="66748" x="3116263" y="3044825"/>
          <p14:tracePt t="66765" x="3089275" y="3071813"/>
          <p14:tracePt t="66782" x="3054350" y="3108325"/>
          <p14:tracePt t="66798" x="3036888" y="3133725"/>
          <p14:tracePt t="66815" x="3009900" y="3170238"/>
          <p14:tracePt t="66831" x="2990850" y="3187700"/>
          <p14:tracePt t="66848" x="2982913" y="3197225"/>
          <p14:tracePt t="66865" x="2973388" y="3197225"/>
          <p14:tracePt t="66881" x="2965450" y="3214688"/>
          <p14:tracePt t="66898" x="2946400" y="3214688"/>
          <p14:tracePt t="66915" x="2938463" y="3224213"/>
          <p14:tracePt t="66932" x="2919413" y="3232150"/>
          <p14:tracePt t="66948" x="2901950" y="3241675"/>
          <p14:tracePt t="66965" x="2894013" y="3251200"/>
          <p14:tracePt t="66981" x="2874963" y="3259138"/>
          <p14:tracePt t="66998" x="2867025" y="3268663"/>
          <p14:tracePt t="67015" x="2857500" y="3276600"/>
          <p14:tracePt t="67048" x="2847975" y="3276600"/>
          <p14:tracePt t="67097" x="2847975" y="3268663"/>
          <p14:tracePt t="67118" x="2857500" y="3268663"/>
          <p14:tracePt t="67131" x="2867025" y="3259138"/>
          <p14:tracePt t="67145" x="2874963" y="3259138"/>
          <p14:tracePt t="67159" x="2884488" y="3259138"/>
          <p14:tracePt t="67166" x="2884488" y="3251200"/>
          <p14:tracePt t="67181" x="2894013" y="3251200"/>
          <p14:tracePt t="67198" x="2901950" y="3251200"/>
          <p14:tracePt t="67215" x="2911475" y="3251200"/>
          <p14:tracePt t="67232" x="2919413" y="3251200"/>
          <p14:tracePt t="67248" x="2938463" y="3251200"/>
          <p14:tracePt t="67265" x="2946400" y="3251200"/>
          <p14:tracePt t="67282" x="2955925" y="3259138"/>
          <p14:tracePt t="67298" x="2965450" y="3259138"/>
          <p14:tracePt t="67315" x="2982913" y="3268663"/>
          <p14:tracePt t="67317" x="2982913" y="3276600"/>
          <p14:tracePt t="67331" x="2990850" y="3276600"/>
          <p14:tracePt t="67348" x="3000375" y="3276600"/>
          <p14:tracePt t="67365" x="3000375" y="3286125"/>
          <p14:tracePt t="67381" x="3009900" y="3286125"/>
          <p14:tracePt t="67398" x="3017838" y="3286125"/>
          <p14:tracePt t="67454" x="3017838" y="3276600"/>
          <p14:tracePt t="67468" x="3017838" y="3268663"/>
          <p14:tracePt t="67502" x="3017838" y="3259138"/>
          <p14:tracePt t="67508" x="3027363" y="3259138"/>
          <p14:tracePt t="67536" x="3027363" y="3251200"/>
          <p14:tracePt t="67543" x="3036888" y="3251200"/>
          <p14:tracePt t="67570" x="3044825" y="3251200"/>
          <p14:tracePt t="67591" x="3054350" y="3251200"/>
          <p14:tracePt t="67618" x="3062288" y="3251200"/>
          <p14:tracePt t="67652" x="3071813" y="3251200"/>
          <p14:tracePt t="67687" x="3081338" y="3251200"/>
          <p14:tracePt t="67749" x="3089275" y="3251200"/>
          <p14:tracePt t="67796" x="3098800" y="3251200"/>
          <p14:tracePt t="67837" x="3108325" y="3251200"/>
          <p14:tracePt t="67872" x="3116263" y="3251200"/>
          <p14:tracePt t="67886" x="3125788" y="3251200"/>
          <p14:tracePt t="67920" x="3133725" y="3251200"/>
          <p14:tracePt t="67941" x="3143250" y="3251200"/>
          <p14:tracePt t="67955" x="3143250" y="3259138"/>
          <p14:tracePt t="67961" x="3152775" y="3259138"/>
          <p14:tracePt t="67975" x="3160713" y="3259138"/>
          <p14:tracePt t="67982" x="3170238" y="3259138"/>
          <p14:tracePt t="67998" x="3179763" y="3259138"/>
          <p14:tracePt t="68015" x="3179763" y="3268663"/>
          <p14:tracePt t="68032" x="3187700" y="3276600"/>
          <p14:tracePt t="68065" x="3197225" y="3276600"/>
          <p14:tracePt t="68082" x="3205163" y="3276600"/>
          <p14:tracePt t="68126" x="3205163" y="3286125"/>
          <p14:tracePt t="68139" x="3214688" y="3286125"/>
          <p14:tracePt t="68187" x="3224213" y="3286125"/>
          <p14:tracePt t="68208" x="3224213" y="3295650"/>
          <p14:tracePt t="68242" x="3232150" y="3295650"/>
          <p14:tracePt t="68263" x="3241675" y="3295650"/>
          <p14:tracePt t="68276" x="3241675" y="3303588"/>
          <p14:tracePt t="68290" x="3241675" y="3313113"/>
          <p14:tracePt t="68298" x="3251200" y="3313113"/>
          <p14:tracePt t="68338" x="3259138" y="3322638"/>
          <p14:tracePt t="68407" x="3268663" y="3322638"/>
          <p14:tracePt t="68667" x="3276600" y="3322638"/>
          <p14:tracePt t="68681" x="3286125" y="3322638"/>
          <p14:tracePt t="68708" x="3295650" y="3330575"/>
          <p14:tracePt t="68744" x="3303588" y="3330575"/>
          <p14:tracePt t="68756" x="3313113" y="3330575"/>
          <p14:tracePt t="68784" x="3322638" y="3330575"/>
          <p14:tracePt t="68798" x="3330575" y="3330575"/>
          <p14:tracePt t="68833" x="3340100" y="3330575"/>
          <p14:tracePt t="68852" x="3348038" y="3330575"/>
          <p14:tracePt t="68873" x="3357563" y="3330575"/>
          <p14:tracePt t="68887" x="3367088" y="3330575"/>
          <p14:tracePt t="68901" x="3375025" y="3330575"/>
          <p14:tracePt t="68907" x="3384550" y="3330575"/>
          <p14:tracePt t="68915" x="3394075" y="3330575"/>
          <p14:tracePt t="68931" x="3411538" y="3330575"/>
          <p14:tracePt t="68948" x="3419475" y="3330575"/>
          <p14:tracePt t="68965" x="3446463" y="3330575"/>
          <p14:tracePt t="68981" x="3455988" y="3330575"/>
          <p14:tracePt t="68998" x="3473450" y="3330575"/>
          <p14:tracePt t="69015" x="3482975" y="3330575"/>
          <p14:tracePt t="69031" x="3490913" y="3330575"/>
          <p14:tracePt t="69048" x="3509963" y="3330575"/>
          <p14:tracePt t="69065" x="3517900" y="3330575"/>
          <p14:tracePt t="69081" x="3527425" y="3340100"/>
          <p14:tracePt t="69098" x="3527425" y="3348038"/>
          <p14:tracePt t="69115" x="3536950" y="3348038"/>
          <p14:tracePt t="69131" x="3544888" y="3348038"/>
          <p14:tracePt t="69148" x="3554413" y="3348038"/>
          <p14:tracePt t="69165" x="3554413" y="3357563"/>
          <p14:tracePt t="69182" x="3562350" y="3357563"/>
          <p14:tracePt t="69198" x="3581400" y="3357563"/>
          <p14:tracePt t="69231" x="3589338" y="3357563"/>
          <p14:tracePt t="69248" x="3598863" y="3357563"/>
          <p14:tracePt t="69265" x="3608388" y="3357563"/>
          <p14:tracePt t="69281" x="3625850" y="3357563"/>
          <p14:tracePt t="69298" x="3643313" y="3367088"/>
          <p14:tracePt t="69315" x="3652838" y="3367088"/>
          <p14:tracePt t="69332" x="3670300" y="3367088"/>
          <p14:tracePt t="69348" x="3679825" y="3367088"/>
          <p14:tracePt t="69365" x="3687763" y="3367088"/>
          <p14:tracePt t="69381" x="3697288" y="3367088"/>
          <p14:tracePt t="69398" x="3705225" y="3367088"/>
          <p14:tracePt t="69415" x="3714750" y="3367088"/>
          <p14:tracePt t="69431" x="3724275" y="3367088"/>
          <p14:tracePt t="69448" x="3732213" y="3367088"/>
          <p14:tracePt t="69465" x="3741738" y="3367088"/>
          <p14:tracePt t="69481" x="3751263" y="3367088"/>
          <p14:tracePt t="69498" x="3768725" y="3367088"/>
          <p14:tracePt t="69531" x="3795713" y="3367088"/>
          <p14:tracePt t="69548" x="3803650" y="3367088"/>
          <p14:tracePt t="69565" x="3813175" y="3367088"/>
          <p14:tracePt t="69581" x="3830638" y="3367088"/>
          <p14:tracePt t="69615" x="3840163" y="3367088"/>
          <p14:tracePt t="69631" x="3848100" y="3367088"/>
          <p14:tracePt t="69648" x="3867150" y="3367088"/>
          <p14:tracePt t="69665" x="3875088" y="3367088"/>
          <p14:tracePt t="69682" x="3884613" y="3367088"/>
          <p14:tracePt t="69698" x="3894138" y="3367088"/>
          <p14:tracePt t="69715" x="3902075" y="3357563"/>
          <p14:tracePt t="69731" x="3919538" y="3348038"/>
          <p14:tracePt t="69748" x="3929063" y="3340100"/>
          <p14:tracePt t="69765" x="3946525" y="3330575"/>
          <p14:tracePt t="69781" x="3956050" y="3322638"/>
          <p14:tracePt t="69798" x="3973513" y="3313113"/>
          <p14:tracePt t="69815" x="3990975" y="3295650"/>
          <p14:tracePt t="69831" x="4010025" y="3286125"/>
          <p14:tracePt t="69848" x="4027488" y="3276600"/>
          <p14:tracePt t="69865" x="4037013" y="3268663"/>
          <p14:tracePt t="69881" x="4044950" y="3259138"/>
          <p14:tracePt t="69915" x="4062413" y="3259138"/>
          <p14:tracePt t="70018" x="4071938" y="3259138"/>
          <p14:tracePt t="70107" x="4071938" y="3268663"/>
          <p14:tracePt t="70135" x="4071938" y="3276600"/>
          <p14:tracePt t="70141" x="4071938" y="3286125"/>
          <p14:tracePt t="70163" x="4071938" y="3295650"/>
          <p14:tracePt t="70176" x="4071938" y="3303588"/>
          <p14:tracePt t="70196" x="4071938" y="3313113"/>
          <p14:tracePt t="70211" x="4071938" y="3322638"/>
          <p14:tracePt t="70238" x="4071938" y="3330575"/>
          <p14:tracePt t="70307" x="4071938" y="3340100"/>
          <p14:tracePt t="70402" x="4071938" y="3348038"/>
          <p14:tracePt t="70512" x="4081463" y="3348038"/>
          <p14:tracePt t="70525" x="4089400" y="3348038"/>
          <p14:tracePt t="70539" x="4098925" y="3348038"/>
          <p14:tracePt t="70553" x="4108450" y="3348038"/>
          <p14:tracePt t="70567" x="4116388" y="3348038"/>
          <p14:tracePt t="70587" x="4125913" y="3357563"/>
          <p14:tracePt t="70601" x="4133850" y="3357563"/>
          <p14:tracePt t="70614" x="4143375" y="3357563"/>
          <p14:tracePt t="70649" x="4152900" y="3357563"/>
          <p14:tracePt t="70765" x="4152900" y="3367088"/>
          <p14:tracePt t="70813" x="4160838" y="3367088"/>
          <p14:tracePt t="70841" x="4170363" y="3367088"/>
          <p14:tracePt t="70848" x="4170363" y="3375025"/>
          <p14:tracePt t="70861" x="4179888" y="3375025"/>
          <p14:tracePt t="70889" x="4187825" y="3375025"/>
          <p14:tracePt t="70930" x="4197350" y="3375025"/>
          <p14:tracePt t="70992" x="4205288" y="3384550"/>
          <p14:tracePt t="71005" x="4214813" y="3384550"/>
          <p14:tracePt t="71047" x="4224338" y="3384550"/>
          <p14:tracePt t="71108" x="4232275" y="3384550"/>
          <p14:tracePt t="71184" x="4241800" y="3384550"/>
          <p14:tracePt t="71197" x="4251325" y="3384550"/>
          <p14:tracePt t="71232" x="4259263" y="3384550"/>
          <p14:tracePt t="71252" x="4268788" y="3384550"/>
          <p14:tracePt t="71273" x="4276725" y="3384550"/>
          <p14:tracePt t="71287" x="4286250" y="3384550"/>
          <p14:tracePt t="71301" x="4295775" y="3384550"/>
          <p14:tracePt t="71314" x="4303713" y="3384550"/>
          <p14:tracePt t="71335" x="4313238" y="3384550"/>
          <p14:tracePt t="71341" x="4322763" y="3384550"/>
          <p14:tracePt t="71355" x="4330700" y="3384550"/>
          <p14:tracePt t="71384" x="4340225" y="3384550"/>
          <p14:tracePt t="71403" x="4348163" y="3384550"/>
          <p14:tracePt t="71410" x="4357688" y="3384550"/>
          <p14:tracePt t="71424" x="4367213" y="3384550"/>
          <p14:tracePt t="71431" x="4375150" y="3384550"/>
          <p14:tracePt t="71448" x="4384675" y="3384550"/>
          <p14:tracePt t="71465" x="4402138" y="3384550"/>
          <p14:tracePt t="71481" x="4411663" y="3384550"/>
          <p14:tracePt t="71498" x="4438650" y="3384550"/>
          <p14:tracePt t="71515" x="4446588" y="3384550"/>
          <p14:tracePt t="71531" x="4465638" y="3384550"/>
          <p14:tracePt t="71548" x="4473575" y="3384550"/>
          <p14:tracePt t="71565" x="4483100" y="3384550"/>
          <p14:tracePt t="71581" x="4500563" y="3384550"/>
          <p14:tracePt t="71615" x="4527550" y="3384550"/>
          <p14:tracePt t="71631" x="4537075" y="3384550"/>
          <p14:tracePt t="71648" x="4554538" y="3384550"/>
          <p14:tracePt t="71665" x="4572000" y="3384550"/>
          <p14:tracePt t="71681" x="4581525" y="3384550"/>
          <p14:tracePt t="71698" x="4598988" y="3384550"/>
          <p14:tracePt t="71732" x="4608513" y="3384550"/>
          <p14:tracePt t="71753" x="4616450" y="3384550"/>
          <p14:tracePt t="71768" x="4625975" y="3384550"/>
          <p14:tracePt t="71794" x="4633913" y="3384550"/>
          <p14:tracePt t="71808" x="4643438" y="3384550"/>
          <p14:tracePt t="71829" x="4652963" y="3384550"/>
          <p14:tracePt t="71835" x="4660900" y="3384550"/>
          <p14:tracePt t="71849" x="4670425" y="3384550"/>
          <p14:tracePt t="71865" x="4679950" y="3375025"/>
          <p14:tracePt t="71881" x="4697413" y="3375025"/>
          <p14:tracePt t="71898" x="4724400" y="3375025"/>
          <p14:tracePt t="71915" x="4741863" y="3375025"/>
          <p14:tracePt t="71931" x="4768850" y="3375025"/>
          <p14:tracePt t="71948" x="4776788" y="3375025"/>
          <p14:tracePt t="71965" x="4786313" y="3375025"/>
          <p14:tracePt t="71998" x="4795838" y="3375025"/>
          <p14:tracePt t="72015" x="4803775" y="3375025"/>
          <p14:tracePt t="72075" x="4813300" y="3375025"/>
          <p14:tracePt t="72102" x="4822825" y="3375025"/>
          <p14:tracePt t="72117" x="4830763" y="3375025"/>
          <p14:tracePt t="72123" x="4840288" y="3375025"/>
          <p14:tracePt t="72151" x="4848225" y="3375025"/>
          <p14:tracePt t="72178" x="4857750" y="3375025"/>
          <p14:tracePt t="72205" x="4857750" y="3367088"/>
          <p14:tracePt t="72219" x="4857750" y="3357563"/>
          <p14:tracePt t="72234" x="4857750" y="3348038"/>
          <p14:tracePt t="72726" x="4857750" y="3340100"/>
          <p14:tracePt t="72734" x="4867275" y="3330575"/>
          <p14:tracePt t="72740" x="4867275" y="3322638"/>
          <p14:tracePt t="72754" x="4875213" y="3313113"/>
          <p14:tracePt t="72765" x="4875213" y="3303588"/>
          <p14:tracePt t="72781" x="4884738" y="3303588"/>
          <p14:tracePt t="72798" x="4884738" y="3295650"/>
          <p14:tracePt t="72816" x="4884738" y="3286125"/>
          <p14:tracePt t="72925" x="4884738" y="3276600"/>
          <p14:tracePt t="73042" x="4894263" y="3276600"/>
          <p14:tracePt t="73103" x="4902200" y="3276600"/>
          <p14:tracePt t="73145" x="4902200" y="3286125"/>
          <p14:tracePt t="73152" x="4911725" y="3286125"/>
          <p14:tracePt t="73166" x="4911725" y="3295650"/>
          <p14:tracePt t="73186" x="4911725" y="3303588"/>
          <p14:tracePt t="73193" x="4911725" y="3313113"/>
          <p14:tracePt t="73206" x="4911725" y="3322638"/>
          <p14:tracePt t="73227" x="4911725" y="3330575"/>
          <p14:tracePt t="73261" x="4911725" y="3340100"/>
          <p14:tracePt t="73296" x="4911725" y="3348038"/>
          <p14:tracePt t="73309" x="4919663" y="3348038"/>
          <p14:tracePt t="73323" x="4919663" y="3357563"/>
          <p14:tracePt t="73351" x="4929188" y="3357563"/>
          <p14:tracePt t="73357" x="4929188" y="3367088"/>
          <p14:tracePt t="73365" x="4938713" y="3367088"/>
          <p14:tracePt t="73392" x="4938713" y="3375025"/>
          <p14:tracePt t="73398" x="4946650" y="3375025"/>
          <p14:tracePt t="73415" x="4946650" y="3384550"/>
          <p14:tracePt t="73431" x="4965700" y="3384550"/>
          <p14:tracePt t="73448" x="4991100" y="3394075"/>
          <p14:tracePt t="73465" x="5018088" y="3394075"/>
          <p14:tracePt t="73481" x="5045075" y="3394075"/>
          <p14:tracePt t="73498" x="5062538" y="3394075"/>
          <p14:tracePt t="73515" x="5081588" y="3394075"/>
          <p14:tracePt t="73531" x="5089525" y="3394075"/>
          <p14:tracePt t="73549" x="5108575" y="3394075"/>
          <p14:tracePt t="73581" x="5116513" y="3394075"/>
          <p14:tracePt t="73598" x="5126038" y="3394075"/>
          <p14:tracePt t="73624" x="5133975" y="3394075"/>
          <p14:tracePt t="73652" x="5143500" y="3394075"/>
          <p14:tracePt t="73673" x="5153025" y="3394075"/>
          <p14:tracePt t="73700" x="5160963" y="3394075"/>
          <p14:tracePt t="73707" x="5170488" y="3394075"/>
          <p14:tracePt t="73727" x="5180013" y="3394075"/>
          <p14:tracePt t="73748" x="5187950" y="3394075"/>
          <p14:tracePt t="73770" x="5197475" y="3394075"/>
          <p14:tracePt t="73789" x="5205413" y="3394075"/>
          <p14:tracePt t="73817" x="5214938" y="3394075"/>
          <p14:tracePt t="73851" x="5224463" y="3394075"/>
          <p14:tracePt t="73878" x="5232400" y="3394075"/>
          <p14:tracePt t="73899" x="5241925" y="3394075"/>
          <p14:tracePt t="73926" x="5251450" y="3394075"/>
          <p14:tracePt t="73961" x="5259388" y="3394075"/>
          <p14:tracePt t="73988" x="5268913" y="3394075"/>
          <p14:tracePt t="73995" x="5276850" y="3394075"/>
          <p14:tracePt t="74008" x="5286375" y="3394075"/>
          <p14:tracePt t="74016" x="5295900" y="3384550"/>
          <p14:tracePt t="74031" x="5303838" y="3384550"/>
          <p14:tracePt t="74048" x="5322888" y="3375025"/>
          <p14:tracePt t="74065" x="5340350" y="3375025"/>
          <p14:tracePt t="74081" x="5348288" y="3367088"/>
          <p14:tracePt t="74098" x="5384800" y="3367088"/>
          <p14:tracePt t="74115" x="5419725" y="3367088"/>
          <p14:tracePt t="74131" x="5438775" y="3367088"/>
          <p14:tracePt t="74148" x="5465763" y="3357563"/>
          <p14:tracePt t="74165" x="5483225" y="3348038"/>
          <p14:tracePt t="74181" x="5510213" y="3348038"/>
          <p14:tracePt t="74215" x="5527675" y="3348038"/>
          <p14:tracePt t="74231" x="5545138" y="3348038"/>
          <p14:tracePt t="74248" x="5554663" y="3348038"/>
          <p14:tracePt t="74265" x="5572125" y="3348038"/>
          <p14:tracePt t="74282" x="5581650" y="3348038"/>
          <p14:tracePt t="74298" x="5589588" y="3348038"/>
          <p14:tracePt t="74315" x="5599113" y="3348038"/>
          <p14:tracePt t="74331" x="5608638" y="3348038"/>
          <p14:tracePt t="74358" x="5616575" y="3348038"/>
          <p14:tracePt t="74399" x="5626100" y="3348038"/>
          <p14:tracePt t="74413" x="5626100" y="3340100"/>
          <p14:tracePt t="76183" x="5394325" y="3340100"/>
          <p14:tracePt t="76189" x="4929188" y="3340100"/>
          <p14:tracePt t="76198" x="4608513" y="3375025"/>
          <p14:tracePt t="76215" x="4232275" y="3375025"/>
          <p14:tracePt t="76231" x="3983038" y="3375025"/>
          <p14:tracePt t="76248" x="3795713" y="3375025"/>
          <p14:tracePt t="76265" x="3652838" y="3384550"/>
          <p14:tracePt t="76282" x="3616325" y="3384550"/>
          <p14:tracePt t="76298" x="3598863" y="3384550"/>
          <p14:tracePt t="76315" x="3589338" y="3384550"/>
          <p14:tracePt t="76334" x="3581400" y="3384550"/>
          <p14:tracePt t="76348" x="3571875" y="3384550"/>
          <p14:tracePt t="76401" x="3562350" y="3384550"/>
          <p14:tracePt t="76422" x="3554413" y="3384550"/>
          <p14:tracePt t="76436" x="3536950" y="3384550"/>
          <p14:tracePt t="76443" x="3527425" y="3384550"/>
          <p14:tracePt t="76450" x="3509963" y="3384550"/>
          <p14:tracePt t="76465" x="3438525" y="3394075"/>
          <p14:tracePt t="76481" x="3322638" y="3402013"/>
          <p14:tracePt t="76498" x="3205163" y="3411538"/>
          <p14:tracePt t="76515" x="3170238" y="3411538"/>
          <p14:tracePt t="76531" x="3143250" y="3411538"/>
          <p14:tracePt t="76548" x="3125788" y="3411538"/>
          <p14:tracePt t="76565" x="3098800" y="3411538"/>
          <p14:tracePt t="76581" x="3089275" y="3411538"/>
          <p14:tracePt t="76598" x="3071813" y="3402013"/>
          <p14:tracePt t="76615" x="3054350" y="3394075"/>
          <p14:tracePt t="76648" x="3044825" y="3384550"/>
          <p14:tracePt t="76665" x="3044825" y="3375025"/>
          <p14:tracePt t="77094" x="3044825" y="3367088"/>
          <p14:tracePt t="77108" x="3054350" y="3367088"/>
          <p14:tracePt t="77169" x="3062288" y="3367088"/>
          <p14:tracePt t="77252" x="3071813" y="3367088"/>
          <p14:tracePt t="77533" x="3081338" y="3367088"/>
          <p14:tracePt t="77588" x="3089275" y="3367088"/>
          <p14:tracePt t="77773" x="3089275" y="3357563"/>
          <p14:tracePt t="79473" x="3089275" y="3367088"/>
          <p14:tracePt t="79480" x="3089275" y="3375025"/>
          <p14:tracePt t="79487" x="3081338" y="3394075"/>
          <p14:tracePt t="79498" x="3081338" y="3402013"/>
          <p14:tracePt t="79515" x="3071813" y="3419475"/>
          <p14:tracePt t="79531" x="3062288" y="3429000"/>
          <p14:tracePt t="79548" x="3062288" y="3438525"/>
          <p14:tracePt t="79565" x="3054350" y="3446463"/>
          <p14:tracePt t="79658" x="3054350" y="3455988"/>
          <p14:tracePt t="79686" x="3054350" y="3465513"/>
          <p14:tracePt t="79714" x="3054350" y="3482975"/>
          <p14:tracePt t="79727" x="3044825" y="3500438"/>
          <p14:tracePt t="79740" x="3044825" y="3509963"/>
          <p14:tracePt t="79748" x="3036888" y="3527425"/>
          <p14:tracePt t="79765" x="3036888" y="3544888"/>
          <p14:tracePt t="79781" x="3027363" y="3571875"/>
          <p14:tracePt t="79798" x="3017838" y="3589338"/>
          <p14:tracePt t="79815" x="3017838" y="3616325"/>
          <p14:tracePt t="79831" x="3017838" y="3625850"/>
          <p14:tracePt t="79848" x="3017838" y="3633788"/>
          <p14:tracePt t="79865" x="3017838" y="3643313"/>
          <p14:tracePt t="79881" x="3017838" y="3652838"/>
          <p14:tracePt t="80035" x="3027363" y="3652838"/>
          <p14:tracePt t="80049" x="3036888" y="3652838"/>
          <p14:tracePt t="80069" x="3044825" y="3652838"/>
          <p14:tracePt t="80090" x="3054350" y="3652838"/>
          <p14:tracePt t="80097" x="3054350" y="3643313"/>
          <p14:tracePt t="80104" x="3062288" y="3633788"/>
          <p14:tracePt t="80115" x="3071813" y="3633788"/>
          <p14:tracePt t="80131" x="3081338" y="3616325"/>
          <p14:tracePt t="80148" x="3081338" y="3608388"/>
          <p14:tracePt t="80165" x="3089275" y="3598863"/>
          <p14:tracePt t="80181" x="3108325" y="3571875"/>
          <p14:tracePt t="80198" x="3116263" y="3554413"/>
          <p14:tracePt t="80215" x="3152775" y="3527425"/>
          <p14:tracePt t="80231" x="3187700" y="3490913"/>
          <p14:tracePt t="80248" x="3251200" y="3446463"/>
          <p14:tracePt t="80265" x="3303588" y="3419475"/>
          <p14:tracePt t="80282" x="3357563" y="3384550"/>
          <p14:tracePt t="80298" x="3375025" y="3375025"/>
          <p14:tracePt t="80315" x="3394075" y="3367088"/>
          <p14:tracePt t="80331" x="3411538" y="3348038"/>
          <p14:tracePt t="80348" x="3419475" y="3348038"/>
          <p14:tracePt t="80365" x="3429000" y="3340100"/>
          <p14:tracePt t="80381" x="3438525" y="3330575"/>
          <p14:tracePt t="80406" x="3446463" y="3330575"/>
          <p14:tracePt t="80419" x="3446463" y="3322638"/>
          <p14:tracePt t="80431" x="3455988" y="3322638"/>
          <p14:tracePt t="80448" x="3473450" y="3322638"/>
          <p14:tracePt t="80465" x="3482975" y="3313113"/>
          <p14:tracePt t="80482" x="3527425" y="3295650"/>
          <p14:tracePt t="80498" x="3544888" y="3276600"/>
          <p14:tracePt t="80515" x="3571875" y="3276600"/>
          <p14:tracePt t="80531" x="3589338" y="3268663"/>
          <p14:tracePt t="80548" x="3598863" y="3268663"/>
          <p14:tracePt t="80565" x="3608388" y="3268663"/>
          <p14:tracePt t="80581" x="3616325" y="3268663"/>
          <p14:tracePt t="80598" x="3625850" y="3268663"/>
          <p14:tracePt t="80680" x="3625850" y="3276600"/>
          <p14:tracePt t="80721" x="3625850" y="3286125"/>
          <p14:tracePt t="80769" x="3633788" y="3286125"/>
          <p14:tracePt t="80790" x="3643313" y="3286125"/>
          <p14:tracePt t="80796" x="3652838" y="3286125"/>
          <p14:tracePt t="80803" x="3660775" y="3286125"/>
          <p14:tracePt t="80815" x="3670300" y="3286125"/>
          <p14:tracePt t="80831" x="3697288" y="3286125"/>
          <p14:tracePt t="80848" x="3714750" y="3286125"/>
          <p14:tracePt t="80865" x="3741738" y="3286125"/>
          <p14:tracePt t="80881" x="3751263" y="3286125"/>
          <p14:tracePt t="80898" x="3768725" y="3286125"/>
          <p14:tracePt t="80932" x="3776663" y="3286125"/>
          <p14:tracePt t="80948" x="3786188" y="3286125"/>
          <p14:tracePt t="80965" x="3803650" y="3286125"/>
          <p14:tracePt t="80998" x="3813175" y="3286125"/>
          <p14:tracePt t="81015" x="3830638" y="3286125"/>
          <p14:tracePt t="81031" x="3840163" y="3286125"/>
          <p14:tracePt t="81048" x="3848100" y="3286125"/>
          <p14:tracePt t="81065" x="3857625" y="3286125"/>
          <p14:tracePt t="81098" x="3875088" y="3286125"/>
          <p14:tracePt t="81134" x="3884613" y="3286125"/>
          <p14:tracePt t="81167" x="3894138" y="3286125"/>
          <p14:tracePt t="81832" x="3894138" y="3295650"/>
          <p14:tracePt t="81845" x="3894138" y="3303588"/>
          <p14:tracePt t="81859" x="3884613" y="3303588"/>
          <p14:tracePt t="81880" x="3875088" y="3313113"/>
          <p14:tracePt t="81893" x="3867150" y="3313113"/>
          <p14:tracePt t="81907" x="3857625" y="3313113"/>
          <p14:tracePt t="81915" x="3857625" y="3322638"/>
          <p14:tracePt t="81931" x="3848100" y="3330575"/>
          <p14:tracePt t="81948" x="3822700" y="3348038"/>
          <p14:tracePt t="81965" x="3803650" y="3348038"/>
          <p14:tracePt t="81982" x="3776663" y="3367088"/>
          <p14:tracePt t="81998" x="3759200" y="3384550"/>
          <p14:tracePt t="82015" x="3741738" y="3384550"/>
          <p14:tracePt t="82031" x="3714750" y="3394075"/>
          <p14:tracePt t="82048" x="3697288" y="3394075"/>
          <p14:tracePt t="82065" x="3670300" y="3402013"/>
          <p14:tracePt t="82082" x="3625850" y="3419475"/>
          <p14:tracePt t="82098" x="3608388" y="3429000"/>
          <p14:tracePt t="82115" x="3571875" y="3438525"/>
          <p14:tracePt t="82131" x="3562350" y="3446463"/>
          <p14:tracePt t="82148" x="3536950" y="3455988"/>
          <p14:tracePt t="82165" x="3527425" y="3465513"/>
          <p14:tracePt t="82181" x="3517900" y="3473450"/>
          <p14:tracePt t="82198" x="3517900" y="3482975"/>
          <p14:tracePt t="82231" x="3517900" y="3490913"/>
          <p14:tracePt t="82257" x="3509963" y="3500438"/>
          <p14:tracePt t="82271" x="3509963" y="3509963"/>
          <p14:tracePt t="82282" x="3490913" y="3527425"/>
          <p14:tracePt t="82298" x="3465513" y="3562350"/>
          <p14:tracePt t="82315" x="3438525" y="3598863"/>
          <p14:tracePt t="82332" x="3411538" y="3652838"/>
          <p14:tracePt t="82348" x="3402013" y="3679825"/>
          <p14:tracePt t="82365" x="3384550" y="3705225"/>
          <p14:tracePt t="82381" x="3375025" y="3724275"/>
          <p14:tracePt t="82398" x="3367088" y="3741738"/>
          <p14:tracePt t="82415" x="3367088" y="3759200"/>
          <p14:tracePt t="82448" x="3367088" y="3768725"/>
          <p14:tracePt t="82469" x="3367088" y="3776663"/>
          <p14:tracePt t="82483" x="3375025" y="3776663"/>
          <p14:tracePt t="82518" x="3384550" y="3776663"/>
          <p14:tracePt t="82545" x="3394075" y="3776663"/>
          <p14:tracePt t="82579" x="3402013" y="3776663"/>
          <p14:tracePt t="82586" x="3411538" y="3776663"/>
          <p14:tracePt t="82601" x="3419475" y="3776663"/>
          <p14:tracePt t="82620" x="3429000" y="3776663"/>
          <p14:tracePt t="82634" x="3438525" y="3776663"/>
          <p14:tracePt t="82641" x="3446463" y="3776663"/>
          <p14:tracePt t="82661" x="3455988" y="3776663"/>
          <p14:tracePt t="82683" x="3465513" y="3776663"/>
          <p14:tracePt t="82709" x="3473450" y="3776663"/>
          <p14:tracePt t="82717" x="3482975" y="3776663"/>
          <p14:tracePt t="82730" x="3490913" y="3776663"/>
          <p14:tracePt t="82751" x="3500438" y="3776663"/>
          <p14:tracePt t="82764" x="3509963" y="3776663"/>
          <p14:tracePt t="82778" x="3517900" y="3776663"/>
          <p14:tracePt t="82805" x="3527425" y="3776663"/>
          <p14:tracePt t="82833" x="3536950" y="3776663"/>
          <p14:tracePt t="82839" x="3536950" y="3768725"/>
          <p14:tracePt t="82853" x="3544888" y="3768725"/>
          <p14:tracePt t="82867" x="3554413" y="3768725"/>
          <p14:tracePt t="82881" x="3562350" y="3759200"/>
          <p14:tracePt t="82898" x="3571875" y="3751263"/>
          <p14:tracePt t="82915" x="3581400" y="3741738"/>
          <p14:tracePt t="82931" x="3598863" y="3741738"/>
          <p14:tracePt t="82948" x="3608388" y="3741738"/>
          <p14:tracePt t="82965" x="3616325" y="3741738"/>
          <p14:tracePt t="82981" x="3633788" y="3741738"/>
          <p14:tracePt t="82998" x="3643313" y="3741738"/>
          <p14:tracePt t="83015" x="3652838" y="3741738"/>
          <p14:tracePt t="83031" x="3660775" y="3732213"/>
          <p14:tracePt t="83048" x="3670300" y="3732213"/>
          <p14:tracePt t="83081" x="3679825" y="3732213"/>
          <p14:tracePt t="83114" x="3687763" y="3732213"/>
          <p14:tracePt t="83162" x="3687763" y="3724275"/>
          <p14:tracePt t="83278" x="3687763" y="3714750"/>
          <p14:tracePt t="83313" x="3697288" y="3714750"/>
          <p14:tracePt t="83347" x="3705225" y="3714750"/>
          <p14:tracePt t="83382" x="3714750" y="3714750"/>
          <p14:tracePt t="83415" x="3724275" y="3714750"/>
          <p14:tracePt t="83450" x="3732213" y="3714750"/>
          <p14:tracePt t="83463" x="3741738" y="3714750"/>
          <p14:tracePt t="83491" x="3751263" y="3714750"/>
          <p14:tracePt t="83614" x="3759200" y="3714750"/>
          <p14:tracePt t="83820" x="3768725" y="3714750"/>
          <p14:tracePt t="84115" x="3776663" y="3714750"/>
          <p14:tracePt t="84122" x="3776663" y="3705225"/>
          <p14:tracePt t="84142" x="3776663" y="3697288"/>
          <p14:tracePt t="84150" x="3786188" y="3697288"/>
          <p14:tracePt t="84165" x="3795713" y="3697288"/>
          <p14:tracePt t="84181" x="3795713" y="3687763"/>
          <p14:tracePt t="84198" x="3803650" y="3679825"/>
          <p14:tracePt t="84231" x="3822700" y="3679825"/>
          <p14:tracePt t="84248" x="3822700" y="3670300"/>
          <p14:tracePt t="84265" x="3830638" y="3670300"/>
          <p14:tracePt t="84298" x="3840163" y="3670300"/>
          <p14:tracePt t="84315" x="3848100" y="3660775"/>
          <p14:tracePt t="84331" x="3857625" y="3660775"/>
          <p14:tracePt t="84348" x="3875088" y="3660775"/>
          <p14:tracePt t="84365" x="3884613" y="3660775"/>
          <p14:tracePt t="84382" x="3894138" y="3660775"/>
          <p14:tracePt t="84398" x="3911600" y="3660775"/>
          <p14:tracePt t="84415" x="3919538" y="3660775"/>
          <p14:tracePt t="84431" x="3929063" y="3660775"/>
          <p14:tracePt t="84448" x="3938588" y="3660775"/>
          <p14:tracePt t="84697" x="3946525" y="3660775"/>
          <p14:tracePt t="84711" x="3956050" y="3660775"/>
          <p14:tracePt t="84773" x="3956050" y="3670300"/>
          <p14:tracePt t="84835" x="3946525" y="3670300"/>
          <p14:tracePt t="85164" x="3965575" y="3670300"/>
          <p14:tracePt t="85171" x="3990975" y="3670300"/>
          <p14:tracePt t="85181" x="4017963" y="3670300"/>
          <p14:tracePt t="85198" x="4071938" y="3652838"/>
          <p14:tracePt t="85215" x="4143375" y="3625850"/>
          <p14:tracePt t="85232" x="4214813" y="3616325"/>
          <p14:tracePt t="85248" x="4268788" y="3608388"/>
          <p14:tracePt t="85265" x="4295775" y="3598863"/>
          <p14:tracePt t="85281" x="4322763" y="3598863"/>
          <p14:tracePt t="85298" x="4340225" y="3598863"/>
          <p14:tracePt t="85315" x="4357688" y="3598863"/>
          <p14:tracePt t="85331" x="4367213" y="3598863"/>
          <p14:tracePt t="85348" x="4375150" y="3598863"/>
          <p14:tracePt t="85365" x="4384675" y="3598863"/>
          <p14:tracePt t="85384" x="4394200" y="3598863"/>
          <p14:tracePt t="85459" x="4394200" y="3589338"/>
          <p14:tracePt t="85479" x="4394200" y="3581400"/>
          <p14:tracePt t="85493" x="4394200" y="3571875"/>
          <p14:tracePt t="85507" x="4394200" y="3562350"/>
          <p14:tracePt t="85520" x="4394200" y="3554413"/>
          <p14:tracePt t="85554" x="4394200" y="3544888"/>
          <p14:tracePt t="85568" x="4394200" y="3536950"/>
          <p14:tracePt t="85637" x="4402138" y="3536950"/>
          <p14:tracePt t="85726" x="4402138" y="3544888"/>
          <p14:tracePt t="85740" x="4402138" y="3554413"/>
          <p14:tracePt t="85753" x="4402138" y="3562350"/>
          <p14:tracePt t="85761" x="4402138" y="3571875"/>
          <p14:tracePt t="85768" x="4402138" y="3581400"/>
          <p14:tracePt t="85782" x="4402138" y="3589338"/>
          <p14:tracePt t="85798" x="4402138" y="3608388"/>
          <p14:tracePt t="85815" x="4402138" y="3616325"/>
          <p14:tracePt t="85832" x="4402138" y="3643313"/>
          <p14:tracePt t="85849" x="4402138" y="3652838"/>
          <p14:tracePt t="85865" x="4402138" y="3660775"/>
          <p14:tracePt t="85881" x="4402138" y="3670300"/>
          <p14:tracePt t="85898" x="4402138" y="3679825"/>
          <p14:tracePt t="85918" x="4402138" y="3687763"/>
          <p14:tracePt t="85952" x="4402138" y="3697288"/>
          <p14:tracePt t="85980" x="4402138" y="3705225"/>
          <p14:tracePt t="85987" x="4411663" y="3714750"/>
          <p14:tracePt t="86014" x="4411663" y="3724275"/>
          <p14:tracePt t="86021" x="4419600" y="3724275"/>
          <p14:tracePt t="86035" x="4429125" y="3724275"/>
          <p14:tracePt t="86069" x="4438650" y="3724275"/>
          <p14:tracePt t="86089" x="4446588" y="3724275"/>
          <p14:tracePt t="86103" x="4456113" y="3724275"/>
          <p14:tracePt t="86110" x="4465638" y="3724275"/>
          <p14:tracePt t="86118" x="4473575" y="3724275"/>
          <p14:tracePt t="86131" x="4491038" y="3705225"/>
          <p14:tracePt t="86148" x="4518025" y="3705225"/>
          <p14:tracePt t="86165" x="4562475" y="3687763"/>
          <p14:tracePt t="86182" x="4589463" y="3687763"/>
          <p14:tracePt t="86199" x="4625975" y="3670300"/>
          <p14:tracePt t="86215" x="4643438" y="3670300"/>
          <p14:tracePt t="86231" x="4660900" y="3670300"/>
          <p14:tracePt t="86248" x="4679950" y="3670300"/>
          <p14:tracePt t="86265" x="4687888" y="3670300"/>
          <p14:tracePt t="86298" x="4697413" y="3670300"/>
          <p14:tracePt t="86398" x="4697413" y="3660775"/>
          <p14:tracePt t="86405" x="4705350" y="3660775"/>
          <p14:tracePt t="86446" x="4714875" y="3660775"/>
          <p14:tracePt t="86549" x="4724400" y="3660775"/>
          <p14:tracePt t="86618" x="4732338" y="3660775"/>
          <p14:tracePt t="86659" x="4741863" y="3660775"/>
          <p14:tracePt t="86672" x="4751388" y="3660775"/>
          <p14:tracePt t="86679" x="4751388" y="3652838"/>
          <p14:tracePt t="86701" x="4759325" y="3652838"/>
          <p14:tracePt t="86714" x="4768850" y="3652838"/>
          <p14:tracePt t="86720" x="4768850" y="3643313"/>
          <p14:tracePt t="86741" x="4776788" y="3643313"/>
          <p14:tracePt t="86755" x="4786313" y="3643313"/>
          <p14:tracePt t="86769" x="4795838" y="3643313"/>
          <p14:tracePt t="86789" x="4803775" y="3643313"/>
          <p14:tracePt t="86803" x="4813300" y="3643313"/>
          <p14:tracePt t="86815" x="4822825" y="3643313"/>
          <p14:tracePt t="86831" x="4830763" y="3633788"/>
          <p14:tracePt t="86848" x="4840288" y="3633788"/>
          <p14:tracePt t="86850" x="4840288" y="3625850"/>
          <p14:tracePt t="86865" x="4848225" y="3625850"/>
          <p14:tracePt t="86881" x="4867275" y="3625850"/>
          <p14:tracePt t="86898" x="4875213" y="3625850"/>
          <p14:tracePt t="86915" x="4902200" y="3625850"/>
          <p14:tracePt t="86931" x="4911725" y="3625850"/>
          <p14:tracePt t="86948" x="4929188" y="3616325"/>
          <p14:tracePt t="86981" x="4938713" y="3616325"/>
          <p14:tracePt t="87002" x="4946650" y="3616325"/>
          <p14:tracePt t="87029" x="4956175" y="3616325"/>
          <p14:tracePt t="87057" x="4956175" y="3608388"/>
          <p14:tracePt t="87063" x="4965700" y="3608388"/>
          <p14:tracePt t="87097" x="4973638" y="3608388"/>
          <p14:tracePt t="87111" x="4983163" y="3608388"/>
          <p14:tracePt t="87125" x="4991100" y="3608388"/>
          <p14:tracePt t="87132" x="5000625" y="3608388"/>
          <p14:tracePt t="87148" x="5010150" y="3608388"/>
          <p14:tracePt t="87165" x="5018088" y="3608388"/>
          <p14:tracePt t="87181" x="5037138" y="3608388"/>
          <p14:tracePt t="87215" x="5045075" y="3608388"/>
          <p14:tracePt t="87241" x="5054600" y="3608388"/>
          <p14:tracePt t="87331" x="5062538" y="3608388"/>
          <p14:tracePt t="87344" x="5072063" y="3608388"/>
          <p14:tracePt t="87420" x="5081588" y="3608388"/>
          <p14:tracePt t="87454" x="5089525" y="3608388"/>
          <p14:tracePt t="87550" x="5089525" y="3616325"/>
          <p14:tracePt t="87557" x="5099050" y="3616325"/>
          <p14:tracePt t="87570" x="5108575" y="3616325"/>
          <p14:tracePt t="87599" x="5108575" y="3625850"/>
          <p14:tracePt t="87611" x="5116513" y="3625850"/>
          <p14:tracePt t="87633" x="5116513" y="3633788"/>
          <p14:tracePt t="87646" x="5126038" y="3633788"/>
          <p14:tracePt t="87667" x="5126038" y="3643313"/>
          <p14:tracePt t="87673" x="5133975" y="3643313"/>
          <p14:tracePt t="87681" x="5133975" y="3652838"/>
          <p14:tracePt t="87698" x="5143500" y="3652838"/>
          <p14:tracePt t="87722" x="5153025" y="3652838"/>
          <p14:tracePt t="87731" x="5153025" y="3660775"/>
          <p14:tracePt t="87756" x="5160963" y="3660775"/>
          <p14:tracePt t="87765" x="5160963" y="3670300"/>
          <p14:tracePt t="87791" x="5170488" y="3679825"/>
          <p14:tracePt t="87798" x="5170488" y="3687763"/>
          <p14:tracePt t="87815" x="5180013" y="3697288"/>
          <p14:tracePt t="87831" x="5187950" y="3697288"/>
          <p14:tracePt t="87848" x="5187950" y="3705225"/>
          <p14:tracePt t="87866" x="5197475" y="3705225"/>
          <p14:tracePt t="87881" x="5197475" y="3714750"/>
          <p14:tracePt t="87898" x="5197475" y="3724275"/>
          <p14:tracePt t="87915" x="5197475" y="3732213"/>
          <p14:tracePt t="87948" x="5197475" y="3741738"/>
          <p14:tracePt t="87968" x="5205413" y="3741738"/>
          <p14:tracePt t="87983" x="5214938" y="3751263"/>
          <p14:tracePt t="88009" x="5214938" y="3759200"/>
          <p14:tracePt t="88105" x="5214938" y="3768725"/>
          <p14:tracePt t="88126" x="5224463" y="3768725"/>
          <p14:tracePt t="88134" x="5224463" y="3776663"/>
          <p14:tracePt t="88140" x="5232400" y="3776663"/>
          <p14:tracePt t="88148" x="5232400" y="3786188"/>
          <p14:tracePt t="88165" x="5241925" y="3786188"/>
          <p14:tracePt t="88181" x="5268913" y="3803650"/>
          <p14:tracePt t="88198" x="5286375" y="3813175"/>
          <p14:tracePt t="88215" x="5295900" y="3830638"/>
          <p14:tracePt t="88231" x="5313363" y="3840163"/>
          <p14:tracePt t="88249" x="5322888" y="3857625"/>
          <p14:tracePt t="89737" x="5259388" y="3857625"/>
          <p14:tracePt t="89744" x="5143500" y="3857625"/>
          <p14:tracePt t="89752" x="4991100" y="3884613"/>
          <p14:tracePt t="89765" x="4697413" y="3919538"/>
          <p14:tracePt t="89781" x="4554538" y="3965575"/>
          <p14:tracePt t="89799" x="4340225" y="4037013"/>
          <p14:tracePt t="89815" x="4125913" y="4098925"/>
          <p14:tracePt t="89831" x="3983038" y="4116388"/>
          <p14:tracePt t="89848" x="3848100" y="4125913"/>
          <p14:tracePt t="89865" x="3679825" y="4133850"/>
          <p14:tracePt t="89867" x="3608388" y="4143375"/>
          <p14:tracePt t="89881" x="3509963" y="4152900"/>
          <p14:tracePt t="89898" x="3465513" y="4160838"/>
          <p14:tracePt t="89915" x="3411538" y="4160838"/>
          <p14:tracePt t="89931" x="3394075" y="4160838"/>
          <p14:tracePt t="89948" x="3375025" y="4160838"/>
          <p14:tracePt t="89965" x="3340100" y="4160838"/>
          <p14:tracePt t="89981" x="3322638" y="4160838"/>
          <p14:tracePt t="89998" x="3286125" y="4160838"/>
          <p14:tracePt t="90015" x="3232150" y="4152900"/>
          <p14:tracePt t="90031" x="3187700" y="4143375"/>
          <p14:tracePt t="90048" x="3116263" y="4133850"/>
          <p14:tracePt t="90065" x="3081338" y="4133850"/>
          <p14:tracePt t="90081" x="3036888" y="4125913"/>
          <p14:tracePt t="90098" x="3000375" y="4116388"/>
          <p14:tracePt t="90115" x="2973388" y="4116388"/>
          <p14:tracePt t="90131" x="2965450" y="4108450"/>
          <p14:tracePt t="90148" x="2946400" y="4108450"/>
          <p14:tracePt t="90165" x="2938463" y="4108450"/>
          <p14:tracePt t="90198" x="2928938" y="4108450"/>
          <p14:tracePt t="90218" x="2919413" y="4108450"/>
          <p14:tracePt t="90231" x="2911475" y="4108450"/>
          <p14:tracePt t="90437" x="2911475" y="4116388"/>
          <p14:tracePt t="90491" x="2901950" y="4116388"/>
          <p14:tracePt t="90574" x="2894013" y="4116388"/>
          <p14:tracePt t="90615" x="2894013" y="4125913"/>
          <p14:tracePt t="90656" x="2884488" y="4133850"/>
          <p14:tracePt t="90684" x="2874963" y="4133850"/>
          <p14:tracePt t="90841" x="2884488" y="4133850"/>
          <p14:tracePt t="90876" x="2894013" y="4133850"/>
          <p14:tracePt t="90883" x="2894013" y="4125913"/>
          <p14:tracePt t="90903" x="2901950" y="4125913"/>
          <p14:tracePt t="90917" x="2901950" y="4116388"/>
          <p14:tracePt t="90930" x="2911475" y="4108450"/>
          <p14:tracePt t="90937" x="2919413" y="4108450"/>
          <p14:tracePt t="90948" x="2919413" y="4098925"/>
          <p14:tracePt t="90965" x="2938463" y="4089400"/>
          <p14:tracePt t="90981" x="2938463" y="4081463"/>
          <p14:tracePt t="90998" x="2946400" y="4081463"/>
          <p14:tracePt t="91015" x="2965450" y="4071938"/>
          <p14:tracePt t="91032" x="2973388" y="4062413"/>
          <p14:tracePt t="91048" x="2982913" y="4054475"/>
          <p14:tracePt t="91065" x="2990850" y="4044950"/>
          <p14:tracePt t="91081" x="3000375" y="4044950"/>
          <p14:tracePt t="91115" x="3009900" y="4044950"/>
          <p14:tracePt t="91136" x="3017838" y="4044950"/>
          <p14:tracePt t="91171" x="3027363" y="4044950"/>
          <p14:tracePt t="91184" x="3036888" y="4044950"/>
          <p14:tracePt t="91219" x="3044825" y="4044950"/>
          <p14:tracePt t="91259" x="3054350" y="4044950"/>
          <p14:tracePt t="91321" x="3062288" y="4044950"/>
          <p14:tracePt t="91355" x="3071813" y="4044950"/>
          <p14:tracePt t="91376" x="3071813" y="4054475"/>
          <p14:tracePt t="91383" x="3071813" y="4062413"/>
          <p14:tracePt t="91390" x="3081338" y="4062413"/>
          <p14:tracePt t="91398" x="3081338" y="4071938"/>
          <p14:tracePt t="91415" x="3081338" y="4081463"/>
          <p14:tracePt t="91431" x="3089275" y="4089400"/>
          <p14:tracePt t="91448" x="3089275" y="4098925"/>
          <p14:tracePt t="91466" x="3089275" y="4108450"/>
          <p14:tracePt t="91492" x="3089275" y="4116388"/>
          <p14:tracePt t="91527" x="3089275" y="4125913"/>
          <p14:tracePt t="91753" x="3098800" y="4125913"/>
          <p14:tracePt t="91767" x="3108325" y="4125913"/>
          <p14:tracePt t="91801" x="3116263" y="4125913"/>
          <p14:tracePt t="91821" x="3125788" y="4125913"/>
          <p14:tracePt t="91835" x="3133725" y="4116388"/>
          <p14:tracePt t="91842" x="3143250" y="4116388"/>
          <p14:tracePt t="91863" x="3152775" y="4116388"/>
          <p14:tracePt t="91876" x="3160713" y="4116388"/>
          <p14:tracePt t="91890" x="3170238" y="4116388"/>
          <p14:tracePt t="91898" x="3179763" y="4116388"/>
          <p14:tracePt t="91918" x="3187700" y="4116388"/>
          <p14:tracePt t="91952" x="3197225" y="4116388"/>
          <p14:tracePt t="91979" x="3205163" y="4116388"/>
          <p14:tracePt t="92096" x="3214688" y="4116388"/>
          <p14:tracePt t="92137" x="3224213" y="4116388"/>
          <p14:tracePt t="92171" x="3232150" y="4116388"/>
          <p14:tracePt t="92212" x="3241675" y="4116388"/>
          <p14:tracePt t="92274" x="3241675" y="4125913"/>
          <p14:tracePt t="92288" x="3241675" y="4133850"/>
          <p14:tracePt t="92309" x="3251200" y="4133850"/>
          <p14:tracePt t="92329" x="3259138" y="4133850"/>
          <p14:tracePt t="92370" x="3259138" y="4143375"/>
          <p14:tracePt t="92486" x="3268663" y="4143375"/>
          <p14:tracePt t="92535" x="3268663" y="4133850"/>
          <p14:tracePt t="92548" x="3268663" y="4125913"/>
          <p14:tracePt t="92576" x="3268663" y="4116388"/>
          <p14:tracePt t="92590" x="3268663" y="4108450"/>
          <p14:tracePt t="92603" x="3268663" y="4098925"/>
          <p14:tracePt t="92610" x="3268663" y="4089400"/>
          <p14:tracePt t="92631" x="3268663" y="4081463"/>
          <p14:tracePt t="92644" x="3268663" y="4071938"/>
          <p14:tracePt t="92658" x="3268663" y="4062413"/>
          <p14:tracePt t="92665" x="3268663" y="4054475"/>
          <p14:tracePt t="92681" x="3268663" y="4044950"/>
          <p14:tracePt t="92700" x="3268663" y="4037013"/>
          <p14:tracePt t="92715" x="3268663" y="4027488"/>
          <p14:tracePt t="92732" x="3268663" y="4017963"/>
          <p14:tracePt t="92748" x="3268663" y="4010025"/>
          <p14:tracePt t="92775" x="3268663" y="4000500"/>
          <p14:tracePt t="92850" x="3268663" y="4010025"/>
          <p14:tracePt t="92864" x="3268663" y="4017963"/>
          <p14:tracePt t="92878" x="3268663" y="4027488"/>
          <p14:tracePt t="92891" x="3268663" y="4037013"/>
          <p14:tracePt t="92905" x="3268663" y="4044950"/>
          <p14:tracePt t="92919" x="3268663" y="4054475"/>
          <p14:tracePt t="92931" x="3268663" y="4062413"/>
          <p14:tracePt t="92948" x="3268663" y="4071938"/>
          <p14:tracePt t="92965" x="3268663" y="4081463"/>
          <p14:tracePt t="92981" x="3268663" y="4098925"/>
          <p14:tracePt t="92998" x="3268663" y="4108450"/>
          <p14:tracePt t="93031" x="3268663" y="4116388"/>
          <p14:tracePt t="93048" x="3268663" y="4125913"/>
          <p14:tracePt t="93065" x="3268663" y="4133850"/>
          <p14:tracePt t="93090" x="3268663" y="4143375"/>
          <p14:tracePt t="93159" x="3268663" y="4152900"/>
          <p14:tracePt t="93220" x="3268663" y="4160838"/>
          <p14:tracePt t="93324" x="3268663" y="4170363"/>
          <p14:tracePt t="93344" x="3268663" y="4179888"/>
          <p14:tracePt t="93357" x="3276600" y="4179888"/>
          <p14:tracePt t="93378" x="3276600" y="4187825"/>
          <p14:tracePt t="93385" x="3286125" y="4187825"/>
          <p14:tracePt t="93406" x="3295650" y="4187825"/>
          <p14:tracePt t="93419" x="3295650" y="4197350"/>
          <p14:tracePt t="93433" x="3303588" y="4197350"/>
          <p14:tracePt t="93467" x="3313113" y="4205288"/>
          <p14:tracePt t="93481" x="3322638" y="4205288"/>
          <p14:tracePt t="93488" x="3330575" y="4205288"/>
          <p14:tracePt t="93501" x="3340100" y="4205288"/>
          <p14:tracePt t="93516" x="3348038" y="4205288"/>
          <p14:tracePt t="93532" x="3367088" y="4205288"/>
          <p14:tracePt t="93548" x="3375025" y="4205288"/>
          <p14:tracePt t="93565" x="3402013" y="4214813"/>
          <p14:tracePt t="93581" x="3419475" y="4214813"/>
          <p14:tracePt t="93598" x="3429000" y="4214813"/>
          <p14:tracePt t="93615" x="3438525" y="4214813"/>
          <p14:tracePt t="93631" x="3455988" y="4224338"/>
          <p14:tracePt t="93648" x="3465513" y="4224338"/>
          <p14:tracePt t="93665" x="3482975" y="4224338"/>
          <p14:tracePt t="93681" x="3500438" y="4232275"/>
          <p14:tracePt t="93715" x="3517900" y="4232275"/>
          <p14:tracePt t="93748" x="3527425" y="4241800"/>
          <p14:tracePt t="93817" x="3536950" y="4241800"/>
          <p14:tracePt t="93858" x="3544888" y="4241800"/>
          <p14:tracePt t="93866" x="3554413" y="4241800"/>
          <p14:tracePt t="93885" x="3562350" y="4251325"/>
          <p14:tracePt t="93900" x="3571875" y="4251325"/>
          <p14:tracePt t="93914" x="3581400" y="4259263"/>
          <p14:tracePt t="93927" x="3589338" y="4259263"/>
          <p14:tracePt t="93934" x="3598863" y="4259263"/>
          <p14:tracePt t="93954" x="3608388" y="4259263"/>
          <p14:tracePt t="93968" x="3616325" y="4259263"/>
          <p14:tracePt t="93995" x="3616325" y="4268788"/>
          <p14:tracePt t="94002" x="3625850" y="4268788"/>
          <p14:tracePt t="94023" x="3633788" y="4268788"/>
          <p14:tracePt t="94051" x="3643313" y="4268788"/>
          <p14:tracePt t="94064" x="3660775" y="4268788"/>
          <p14:tracePt t="94070" x="3660775" y="4276725"/>
          <p14:tracePt t="94081" x="3670300" y="4276725"/>
          <p14:tracePt t="98377" x="3687763" y="4276725"/>
          <p14:tracePt t="98384" x="3714750" y="4295775"/>
          <p14:tracePt t="98390" x="3732213" y="4303713"/>
          <p14:tracePt t="98398" x="3741738" y="4313238"/>
          <p14:tracePt t="98415" x="3768725" y="4322763"/>
          <p14:tracePt t="98431" x="3786188" y="4330700"/>
          <p14:tracePt t="98448" x="3795713" y="4340225"/>
          <p14:tracePt t="98465" x="3803650" y="4340225"/>
          <p14:tracePt t="98481" x="3813175" y="4348163"/>
          <p14:tracePt t="98498" x="3822700" y="4357688"/>
          <p14:tracePt t="98515" x="3830638" y="4357688"/>
          <p14:tracePt t="98531" x="3840163" y="4357688"/>
          <p14:tracePt t="98548" x="3848100" y="4367213"/>
          <p14:tracePt t="98565" x="3857625" y="4367213"/>
          <p14:tracePt t="98582" x="3867150" y="4375150"/>
          <p14:tracePt t="98615" x="3875088" y="4375150"/>
          <p14:tracePt t="98631" x="3884613" y="4375150"/>
          <p14:tracePt t="98648" x="3894138" y="4375150"/>
          <p14:tracePt t="98665" x="3902075" y="4375150"/>
          <p14:tracePt t="98681" x="3911600" y="4375150"/>
          <p14:tracePt t="98698" x="3929063" y="4375150"/>
          <p14:tracePt t="98715" x="3938588" y="4375150"/>
          <p14:tracePt t="98731" x="3946525" y="4367213"/>
          <p14:tracePt t="98748" x="3956050" y="4357688"/>
          <p14:tracePt t="98765" x="3965575" y="4348163"/>
          <p14:tracePt t="98781" x="3965575" y="4340225"/>
          <p14:tracePt t="98798" x="3973513" y="4330700"/>
          <p14:tracePt t="98815" x="3973513" y="4313238"/>
          <p14:tracePt t="98831" x="3983038" y="4303713"/>
          <p14:tracePt t="98865" x="3983038" y="4295775"/>
          <p14:tracePt t="98932" x="3983038" y="4303713"/>
          <p14:tracePt t="98946" x="3983038" y="4313238"/>
          <p14:tracePt t="98953" x="3983038" y="4322763"/>
          <p14:tracePt t="98965" x="3973513" y="4330700"/>
          <p14:tracePt t="98981" x="3956050" y="4348163"/>
          <p14:tracePt t="98998" x="3946525" y="4357688"/>
          <p14:tracePt t="99015" x="3938588" y="4384675"/>
          <p14:tracePt t="99031" x="3929063" y="4402138"/>
          <p14:tracePt t="99048" x="3919538" y="4411663"/>
          <p14:tracePt t="99065" x="3919538" y="4419600"/>
          <p14:tracePt t="99082" x="3911600" y="4438650"/>
          <p14:tracePt t="99098" x="3911600" y="4446588"/>
          <p14:tracePt t="99131" x="3911600" y="4465638"/>
          <p14:tracePt t="99148" x="3911600" y="4483100"/>
          <p14:tracePt t="99165" x="3911600" y="4500563"/>
          <p14:tracePt t="99181" x="3902075" y="4537075"/>
          <p14:tracePt t="99198" x="3902075" y="4562475"/>
          <p14:tracePt t="99215" x="3894138" y="4598988"/>
          <p14:tracePt t="99231" x="3894138" y="4608513"/>
          <p14:tracePt t="99248" x="3884613" y="4643438"/>
          <p14:tracePt t="99265" x="3884613" y="4652963"/>
          <p14:tracePt t="99281" x="3875088" y="4679950"/>
          <p14:tracePt t="99315" x="3875088" y="4687888"/>
          <p14:tracePt t="99331" x="3867150" y="4697413"/>
          <p14:tracePt t="99365" x="3857625" y="4697413"/>
          <p14:tracePt t="99381" x="3848100" y="4697413"/>
          <p14:tracePt t="99412" x="3840163" y="4697413"/>
          <p14:tracePt t="99426" x="3830638" y="4697413"/>
          <p14:tracePt t="99439" x="3822700" y="4697413"/>
          <p14:tracePt t="99448" x="3803650" y="4705350"/>
          <p14:tracePt t="99465" x="3776663" y="4705350"/>
          <p14:tracePt t="99481" x="3714750" y="4724400"/>
          <p14:tracePt t="99498" x="3679825" y="4724400"/>
          <p14:tracePt t="99515" x="3633788" y="4724400"/>
          <p14:tracePt t="99531" x="3608388" y="4724400"/>
          <p14:tracePt t="99548" x="3581400" y="4724400"/>
          <p14:tracePt t="99565" x="3544888" y="4724400"/>
          <p14:tracePt t="99581" x="3517900" y="4724400"/>
          <p14:tracePt t="99598" x="3455988" y="4697413"/>
          <p14:tracePt t="99615" x="3411538" y="4687888"/>
          <p14:tracePt t="99631" x="3340100" y="4670425"/>
          <p14:tracePt t="99648" x="3276600" y="4643438"/>
          <p14:tracePt t="99665" x="3205163" y="4616450"/>
          <p14:tracePt t="99681" x="3160713" y="4608513"/>
          <p14:tracePt t="99698" x="3125788" y="4598988"/>
          <p14:tracePt t="99715" x="3089275" y="4589463"/>
          <p14:tracePt t="99731" x="3062288" y="4581525"/>
          <p14:tracePt t="99748" x="3027363" y="4562475"/>
          <p14:tracePt t="99765" x="3017838" y="4562475"/>
          <p14:tracePt t="99782" x="2982913" y="4562475"/>
          <p14:tracePt t="99798" x="2965450" y="4562475"/>
          <p14:tracePt t="99815" x="2938463" y="4562475"/>
          <p14:tracePt t="99831" x="2884488" y="4562475"/>
          <p14:tracePt t="99848" x="2847975" y="4562475"/>
          <p14:tracePt t="99865" x="2803525" y="4581525"/>
          <p14:tracePt t="99881" x="2776538" y="4581525"/>
          <p14:tracePt t="99898" x="2759075" y="4581525"/>
          <p14:tracePt t="99915" x="2741613" y="4581525"/>
          <p14:tracePt t="99931" x="2732088" y="4581525"/>
          <p14:tracePt t="99965" x="2724150" y="4581525"/>
          <p14:tracePt t="99981" x="2714625" y="4581525"/>
          <p14:tracePt t="100091" x="2724150" y="4581525"/>
          <p14:tracePt t="100111" x="2732088" y="4581525"/>
          <p14:tracePt t="100125" x="2751138" y="4581525"/>
          <p14:tracePt t="100139" x="2759075" y="4581525"/>
          <p14:tracePt t="100146" x="2768600" y="4581525"/>
          <p14:tracePt t="100153" x="2776538" y="4581525"/>
          <p14:tracePt t="100167" x="2786063" y="4581525"/>
          <p14:tracePt t="100181" x="2803525" y="4572000"/>
          <p14:tracePt t="100198" x="2813050" y="4562475"/>
          <p14:tracePt t="100215" x="2840038" y="4562475"/>
          <p14:tracePt t="100231" x="2847975" y="4562475"/>
          <p14:tracePt t="100248" x="2867025" y="4562475"/>
          <p14:tracePt t="100265" x="2884488" y="4562475"/>
          <p14:tracePt t="100281" x="2894013" y="4562475"/>
          <p14:tracePt t="100298" x="2911475" y="4562475"/>
          <p14:tracePt t="100315" x="2928938" y="4562475"/>
          <p14:tracePt t="100331" x="2938463" y="4562475"/>
          <p14:tracePt t="100348" x="2955925" y="4562475"/>
          <p14:tracePt t="100381" x="2965450" y="4562475"/>
          <p14:tracePt t="100398" x="2973388" y="4562475"/>
          <p14:tracePt t="100420" x="2982913" y="4554538"/>
          <p14:tracePt t="100431" x="2990850" y="4554538"/>
          <p14:tracePt t="100448" x="3000375" y="4554538"/>
          <p14:tracePt t="100465" x="3009900" y="4545013"/>
          <p14:tracePt t="100481" x="3017838" y="4545013"/>
          <p14:tracePt t="100498" x="3017838" y="4537075"/>
          <p14:tracePt t="100516" x="3017838" y="4518025"/>
          <p14:tracePt t="100531" x="3017838" y="4510088"/>
          <p14:tracePt t="100548" x="3017838" y="4500563"/>
          <p14:tracePt t="100565" x="3017838" y="4483100"/>
          <p14:tracePt t="100581" x="3017838" y="4473575"/>
          <p14:tracePt t="100598" x="3017838" y="4456113"/>
          <p14:tracePt t="100632" x="3017838" y="4446588"/>
          <p14:tracePt t="100653" x="3017838" y="4438650"/>
          <p14:tracePt t="100681" x="3017838" y="4429125"/>
          <p14:tracePt t="100701" x="3017838" y="4419600"/>
          <p14:tracePt t="100715" x="3009900" y="4419600"/>
          <p14:tracePt t="100729" x="3009900" y="4411663"/>
          <p14:tracePt t="100831" x="3000375" y="4411663"/>
          <p14:tracePt t="100866" x="2990850" y="4419600"/>
          <p14:tracePt t="100873" x="2982913" y="4419600"/>
          <p14:tracePt t="100886" x="2982913" y="4429125"/>
          <p14:tracePt t="100898" x="2973388" y="4429125"/>
          <p14:tracePt t="100915" x="2965450" y="4438650"/>
          <p14:tracePt t="100931" x="2946400" y="4446588"/>
          <p14:tracePt t="100948" x="2938463" y="4456113"/>
          <p14:tracePt t="100965" x="2938463" y="4465638"/>
          <p14:tracePt t="100982" x="2928938" y="4465638"/>
          <p14:tracePt t="100998" x="2928938" y="4473575"/>
          <p14:tracePt t="101065" x="2928938" y="4483100"/>
          <p14:tracePt t="101167" x="2938463" y="4483100"/>
          <p14:tracePt t="101188" x="2946400" y="4491038"/>
          <p14:tracePt t="101195" x="2955925" y="4491038"/>
          <p14:tracePt t="101202" x="2955925" y="4500563"/>
          <p14:tracePt t="101216" x="2965450" y="4500563"/>
          <p14:tracePt t="101231" x="2973388" y="4500563"/>
          <p14:tracePt t="101250" x="2982913" y="4500563"/>
          <p14:tracePt t="101265" x="2990850" y="4500563"/>
          <p14:tracePt t="101281" x="3000375" y="4500563"/>
          <p14:tracePt t="101298" x="3009900" y="4500563"/>
          <p14:tracePt t="101315" x="3027363" y="4500563"/>
          <p14:tracePt t="101332" x="3044825" y="4500563"/>
          <p14:tracePt t="101348" x="3071813" y="4500563"/>
          <p14:tracePt t="101365" x="3098800" y="4500563"/>
          <p14:tracePt t="101381" x="3116263" y="4500563"/>
          <p14:tracePt t="101398" x="3133725" y="4500563"/>
          <p14:tracePt t="101415" x="3152775" y="4500563"/>
          <p14:tracePt t="101432" x="3160713" y="4500563"/>
          <p14:tracePt t="101448" x="3170238" y="4500563"/>
          <p14:tracePt t="101465" x="3179763" y="4500563"/>
          <p14:tracePt t="101482" x="3187700" y="4500563"/>
          <p14:tracePt t="101498" x="3197225" y="4500563"/>
          <p14:tracePt t="101640" x="3205163" y="4500563"/>
          <p14:tracePt t="101656" x="3197225" y="4500563"/>
          <p14:tracePt t="101662" x="3170238" y="4500563"/>
          <p14:tracePt t="101668" x="3133725" y="4518025"/>
          <p14:tracePt t="101681" x="3089275" y="4527550"/>
          <p14:tracePt t="101698" x="3071813" y="4537075"/>
          <p14:tracePt t="101715" x="3054350" y="4545013"/>
          <p14:tracePt t="101731" x="3036888" y="4545013"/>
          <p14:tracePt t="101748" x="3017838" y="4554538"/>
          <p14:tracePt t="101765" x="3009900" y="4554538"/>
          <p14:tracePt t="101781" x="3000375" y="4562475"/>
          <p14:tracePt t="101798" x="2990850" y="4572000"/>
          <p14:tracePt t="101815" x="2982913" y="4572000"/>
          <p14:tracePt t="101832" x="2973388" y="4581525"/>
          <p14:tracePt t="101860" x="2965450" y="4581525"/>
          <p14:tracePt t="101874" x="2955925" y="4581525"/>
          <p14:tracePt t="101908" x="2946400" y="4581525"/>
          <p14:tracePt t="101950" x="2938463" y="4581525"/>
          <p14:tracePt t="102073" x="2946400" y="4581525"/>
          <p14:tracePt t="102100" x="2955925" y="4581525"/>
          <p14:tracePt t="102107" x="2965450" y="4581525"/>
          <p14:tracePt t="102121" x="2973388" y="4572000"/>
          <p14:tracePt t="102134" x="2982913" y="4562475"/>
          <p14:tracePt t="102148" x="2990850" y="4562475"/>
          <p14:tracePt t="102165" x="3000375" y="4562475"/>
          <p14:tracePt t="102182" x="3017838" y="4554538"/>
          <p14:tracePt t="102198" x="3027363" y="4554538"/>
          <p14:tracePt t="102215" x="3044825" y="4554538"/>
          <p14:tracePt t="102231" x="3054350" y="4554538"/>
          <p14:tracePt t="102248" x="3071813" y="4554538"/>
          <p14:tracePt t="102265" x="3081338" y="4554538"/>
          <p14:tracePt t="102281" x="3089275" y="4554538"/>
          <p14:tracePt t="102298" x="3116263" y="4554538"/>
          <p14:tracePt t="102315" x="3143250" y="4554538"/>
          <p14:tracePt t="102331" x="3170238" y="4554538"/>
          <p14:tracePt t="102348" x="3214688" y="4554538"/>
          <p14:tracePt t="102365" x="3241675" y="4554538"/>
          <p14:tracePt t="102381" x="3268663" y="4554538"/>
          <p14:tracePt t="102398" x="3286125" y="4554538"/>
          <p14:tracePt t="102415" x="3313113" y="4554538"/>
          <p14:tracePt t="102431" x="3322638" y="4554538"/>
          <p14:tracePt t="102449" x="3340100" y="4554538"/>
          <p14:tracePt t="102465" x="3357563" y="4554538"/>
          <p14:tracePt t="102481" x="3375025" y="4554538"/>
          <p14:tracePt t="102644" x="3384550" y="4554538"/>
          <p14:tracePt t="102646" x="3419475" y="4562475"/>
          <p14:tracePt t="102651" x="3438525" y="4562475"/>
          <p14:tracePt t="102665" x="3509963" y="4562475"/>
          <p14:tracePt t="102682" x="3554413" y="4572000"/>
          <p14:tracePt t="102698" x="3581400" y="4572000"/>
          <p14:tracePt t="102715" x="3598863" y="4572000"/>
          <p14:tracePt t="102731" x="3616325" y="4572000"/>
          <p14:tracePt t="102765" x="3625850" y="4581525"/>
          <p14:tracePt t="102781" x="3633788" y="4581525"/>
          <p14:tracePt t="103526" x="3643313" y="4581525"/>
          <p14:tracePt t="103540" x="3643313" y="4589463"/>
          <p14:tracePt t="103561" x="3652838" y="4589463"/>
          <p14:tracePt t="103643" x="3660775" y="4589463"/>
          <p14:tracePt t="103664" x="3670300" y="4589463"/>
          <p14:tracePt t="103712" x="3679825" y="4589463"/>
          <p14:tracePt t="103760" x="3687763" y="4589463"/>
          <p14:tracePt t="103794" x="3697288" y="4589463"/>
          <p14:tracePt t="103801" x="3697288" y="4581525"/>
          <p14:tracePt t="103814" x="3705225" y="4581525"/>
          <p14:tracePt t="103821" x="3714750" y="4581525"/>
          <p14:tracePt t="103831" x="3724275" y="4581525"/>
          <p14:tracePt t="103848" x="3741738" y="4562475"/>
          <p14:tracePt t="103865" x="3803650" y="4545013"/>
          <p14:tracePt t="103881" x="3840163" y="4537075"/>
          <p14:tracePt t="103898" x="3867150" y="4537075"/>
          <p14:tracePt t="103915" x="3884613" y="4527550"/>
          <p14:tracePt t="103931" x="3894138" y="4527550"/>
          <p14:tracePt t="103948" x="3902075" y="4527550"/>
          <p14:tracePt t="103965" x="3911600" y="4527550"/>
          <p14:tracePt t="104047" x="3911600" y="4518025"/>
          <p14:tracePt t="104069" x="3911600" y="4510088"/>
          <p14:tracePt t="104089" x="3911600" y="4500563"/>
          <p14:tracePt t="104103" x="3911600" y="4491038"/>
          <p14:tracePt t="104117" x="3911600" y="4473575"/>
          <p14:tracePt t="104130" x="3919538" y="4465638"/>
          <p14:tracePt t="104137" x="3919538" y="4456113"/>
          <p14:tracePt t="104151" x="3919538" y="4446588"/>
          <p14:tracePt t="104165" x="3919538" y="4438650"/>
          <p14:tracePt t="104181" x="3919538" y="4429125"/>
          <p14:tracePt t="104198" x="3919538" y="4419600"/>
          <p14:tracePt t="104219" x="3919538" y="4411663"/>
          <p14:tracePt t="104233" x="3919538" y="4402138"/>
          <p14:tracePt t="104260" x="3919538" y="4394200"/>
          <p14:tracePt t="104274" x="3919538" y="4384675"/>
          <p14:tracePt t="104281" x="3919538" y="4375150"/>
          <p14:tracePt t="104298" x="3919538" y="4348163"/>
          <p14:tracePt t="104315" x="3919538" y="4322763"/>
          <p14:tracePt t="104331" x="3919538" y="4286250"/>
          <p14:tracePt t="104348" x="3919538" y="4268788"/>
          <p14:tracePt t="104365" x="3911600" y="4241800"/>
          <p14:tracePt t="104381" x="3911600" y="4232275"/>
          <p14:tracePt t="104398" x="3902075" y="4214813"/>
          <p14:tracePt t="104418" x="3894138" y="4214813"/>
          <p14:tracePt t="104431" x="3884613" y="4205288"/>
          <p14:tracePt t="104448" x="3884613" y="4197350"/>
          <p14:tracePt t="104465" x="3875088" y="4197350"/>
          <p14:tracePt t="104481" x="3875088" y="4187825"/>
          <p14:tracePt t="104498" x="3867150" y="4187825"/>
          <p14:tracePt t="104515" x="3857625" y="4187825"/>
          <p14:tracePt t="104531" x="3848100" y="4187825"/>
          <p14:tracePt t="104555" x="3840163" y="4187825"/>
          <p14:tracePt t="104575" x="3830638" y="4187825"/>
          <p14:tracePt t="104596" x="3822700" y="4187825"/>
          <p14:tracePt t="104610" x="3813175" y="4187825"/>
          <p14:tracePt t="104623" x="3803650" y="4187825"/>
          <p14:tracePt t="104638" x="3795713" y="4197350"/>
          <p14:tracePt t="104651" x="3786188" y="4197350"/>
          <p14:tracePt t="104665" x="3768725" y="4197350"/>
          <p14:tracePt t="104682" x="3759200" y="4197350"/>
          <p14:tracePt t="104699" x="3741738" y="4197350"/>
          <p14:tracePt t="104715" x="3714750" y="4187825"/>
          <p14:tracePt t="104731" x="3697288" y="4187825"/>
          <p14:tracePt t="104748" x="3633788" y="4160838"/>
          <p14:tracePt t="104765" x="3598863" y="4160838"/>
          <p14:tracePt t="104781" x="3527425" y="4143375"/>
          <p14:tracePt t="104798" x="3500438" y="4133850"/>
          <p14:tracePt t="104815" x="3455988" y="4125913"/>
          <p14:tracePt t="104831" x="3429000" y="4116388"/>
          <p14:tracePt t="104848" x="3411538" y="4116388"/>
          <p14:tracePt t="104865" x="3384550" y="4108450"/>
          <p14:tracePt t="104881" x="3367088" y="4098925"/>
          <p14:tracePt t="104898" x="3340100" y="4089400"/>
          <p14:tracePt t="104915" x="3313113" y="4089400"/>
          <p14:tracePt t="104932" x="3268663" y="4081463"/>
          <p14:tracePt t="104948" x="3224213" y="4081463"/>
          <p14:tracePt t="104965" x="3179763" y="4081463"/>
          <p14:tracePt t="104981" x="3116263" y="4071938"/>
          <p14:tracePt t="104998" x="3062288" y="4071938"/>
          <p14:tracePt t="105015" x="3027363" y="4071938"/>
          <p14:tracePt t="105031" x="2990850" y="4071938"/>
          <p14:tracePt t="105048" x="2965450" y="4062413"/>
          <p14:tracePt t="105065" x="2919413" y="4062413"/>
          <p14:tracePt t="105082" x="2901950" y="4062413"/>
          <p14:tracePt t="105098" x="2874963" y="4062413"/>
          <p14:tracePt t="105115" x="2857500" y="4062413"/>
          <p14:tracePt t="105131" x="2847975" y="4062413"/>
          <p14:tracePt t="105165" x="2840038" y="4062413"/>
          <p14:tracePt t="105181" x="2830513" y="4062413"/>
          <p14:tracePt t="105198" x="2822575" y="4062413"/>
          <p14:tracePt t="105215" x="2813050" y="4062413"/>
          <p14:tracePt t="105231" x="2795588" y="4062413"/>
          <p14:tracePt t="105248" x="2759075" y="4062413"/>
          <p14:tracePt t="105265" x="2741613" y="4062413"/>
          <p14:tracePt t="105281" x="2705100" y="4062413"/>
          <p14:tracePt t="105298" x="2670175" y="4062413"/>
          <p14:tracePt t="105315" x="2660650" y="4062413"/>
          <p14:tracePt t="105331" x="2633663" y="4071938"/>
          <p14:tracePt t="105348" x="2616200" y="4071938"/>
          <p14:tracePt t="105365" x="2598738" y="4081463"/>
          <p14:tracePt t="105381" x="2589213" y="4089400"/>
          <p14:tracePt t="105398" x="2581275" y="4098925"/>
          <p14:tracePt t="105400" x="2581275" y="4108450"/>
          <p14:tracePt t="105415" x="2571750" y="4108450"/>
          <p14:tracePt t="105431" x="2562225" y="4116388"/>
          <p14:tracePt t="105448" x="2554288" y="4116388"/>
          <p14:tracePt t="105465" x="2554288" y="4125913"/>
          <p14:tracePt t="105481" x="2544763" y="4143375"/>
          <p14:tracePt t="105498" x="2527300" y="4152900"/>
          <p14:tracePt t="105515" x="2509838" y="4179888"/>
          <p14:tracePt t="105531" x="2500313" y="4187825"/>
          <p14:tracePt t="105549" x="2490788" y="4205288"/>
          <p14:tracePt t="105565" x="2482850" y="4224338"/>
          <p14:tracePt t="105581" x="2482850" y="4232275"/>
          <p14:tracePt t="105598" x="2482850" y="4241800"/>
          <p14:tracePt t="105631" x="2482850" y="4259263"/>
          <p14:tracePt t="105648" x="2482850" y="4268788"/>
          <p14:tracePt t="105665" x="2482850" y="4286250"/>
          <p14:tracePt t="105681" x="2490788" y="4322763"/>
          <p14:tracePt t="105698" x="2490788" y="4348163"/>
          <p14:tracePt t="105715" x="2509838" y="4394200"/>
          <p14:tracePt t="105731" x="2509838" y="4402138"/>
          <p14:tracePt t="105748" x="2517775" y="4429125"/>
          <p14:tracePt t="105765" x="2527300" y="4456113"/>
          <p14:tracePt t="105782" x="2527300" y="4473575"/>
          <p14:tracePt t="105798" x="2536825" y="4491038"/>
          <p14:tracePt t="105815" x="2536825" y="4500563"/>
          <p14:tracePt t="105832" x="2544763" y="4518025"/>
          <p14:tracePt t="105848" x="2554288" y="4537075"/>
          <p14:tracePt t="105881" x="2562225" y="4562475"/>
          <p14:tracePt t="105899" x="2581275" y="4581525"/>
          <p14:tracePt t="105915" x="2598738" y="4589463"/>
          <p14:tracePt t="105931" x="2608263" y="4608513"/>
          <p14:tracePt t="105948" x="2633663" y="4633913"/>
          <p14:tracePt t="105965" x="2652713" y="4643438"/>
          <p14:tracePt t="105981" x="2697163" y="4670425"/>
          <p14:tracePt t="105998" x="2724150" y="4687888"/>
          <p14:tracePt t="106015" x="2759075" y="4714875"/>
          <p14:tracePt t="106031" x="2795588" y="4724400"/>
          <p14:tracePt t="106048" x="2822575" y="4741863"/>
          <p14:tracePt t="106065" x="2857500" y="4768850"/>
          <p14:tracePt t="106081" x="2884488" y="4776788"/>
          <p14:tracePt t="106098" x="2919413" y="4786313"/>
          <p14:tracePt t="106115" x="2946400" y="4795838"/>
          <p14:tracePt t="106132" x="2982913" y="4803775"/>
          <p14:tracePt t="106148" x="3089275" y="4813300"/>
          <p14:tracePt t="106165" x="3187700" y="4813300"/>
          <p14:tracePt t="106181" x="3313113" y="4803775"/>
          <p14:tracePt t="106198" x="3357563" y="4803775"/>
          <p14:tracePt t="106215" x="3419475" y="4795838"/>
          <p14:tracePt t="106231" x="3473450" y="4776788"/>
          <p14:tracePt t="106248" x="3554413" y="4776788"/>
          <p14:tracePt t="106265" x="3705225" y="4759325"/>
          <p14:tracePt t="106282" x="3795713" y="4751388"/>
          <p14:tracePt t="106298" x="3911600" y="4714875"/>
          <p14:tracePt t="106315" x="4000500" y="4697413"/>
          <p14:tracePt t="106331" x="4116388" y="4670425"/>
          <p14:tracePt t="106348" x="4160838" y="4652963"/>
          <p14:tracePt t="106365" x="4197350" y="4652963"/>
          <p14:tracePt t="106382" x="4232275" y="4633913"/>
          <p14:tracePt t="106398" x="4259263" y="4616450"/>
          <p14:tracePt t="106415" x="4276725" y="4598988"/>
          <p14:tracePt t="106432" x="4286250" y="4589463"/>
          <p14:tracePt t="106448" x="4295775" y="4562475"/>
          <p14:tracePt t="106465" x="4295775" y="4545013"/>
          <p14:tracePt t="106481" x="4295775" y="4537075"/>
          <p14:tracePt t="106498" x="4295775" y="4510088"/>
          <p14:tracePt t="106515" x="4295775" y="4500563"/>
          <p14:tracePt t="106532" x="4295775" y="4483100"/>
          <p14:tracePt t="106548" x="4295775" y="4473575"/>
          <p14:tracePt t="106581" x="4295775" y="4465638"/>
          <p14:tracePt t="106600" x="4286250" y="4465638"/>
          <p14:tracePt t="106626" x="4276725" y="4465638"/>
          <p14:tracePt t="106640" x="4268788" y="4465638"/>
          <p14:tracePt t="106660" x="4259263" y="4465638"/>
          <p14:tracePt t="106681" x="4251325" y="4465638"/>
          <p14:tracePt t="106702" x="4241800" y="4465638"/>
          <p14:tracePt t="106708" x="4232275" y="4465638"/>
          <p14:tracePt t="106729" x="4224338" y="4456113"/>
          <p14:tracePt t="106742" x="4214813" y="4446588"/>
          <p14:tracePt t="106756" x="4205288" y="4446588"/>
          <p14:tracePt t="106765" x="4197350" y="4446588"/>
          <p14:tracePt t="106782" x="4170363" y="4438650"/>
          <p14:tracePt t="106798" x="4133850" y="4429125"/>
          <p14:tracePt t="106815" x="4116388" y="4419600"/>
          <p14:tracePt t="106831" x="4081463" y="4411663"/>
          <p14:tracePt t="106848" x="4062413" y="4411663"/>
          <p14:tracePt t="106865" x="4037013" y="4411663"/>
          <p14:tracePt t="106881" x="4010025" y="4411663"/>
          <p14:tracePt t="106898" x="3965575" y="4411663"/>
          <p14:tracePt t="106901" x="3929063" y="4411663"/>
          <p14:tracePt t="106915" x="3822700" y="4411663"/>
          <p14:tracePt t="106931" x="3732213" y="4419600"/>
          <p14:tracePt t="106948" x="3608388" y="4438650"/>
          <p14:tracePt t="106965" x="3562350" y="4446588"/>
          <p14:tracePt t="106982" x="3446463" y="4456113"/>
          <p14:tracePt t="106998" x="3322638" y="4465638"/>
          <p14:tracePt t="107015" x="3224213" y="4473575"/>
          <p14:tracePt t="107031" x="3133725" y="4483100"/>
          <p14:tracePt t="107048" x="3081338" y="4483100"/>
          <p14:tracePt t="107065" x="3000375" y="4483100"/>
          <p14:tracePt t="107081" x="2938463" y="4483100"/>
          <p14:tracePt t="107098" x="2847975" y="4483100"/>
          <p14:tracePt t="107115" x="2803525" y="4483100"/>
          <p14:tracePt t="107131" x="2786063" y="4483100"/>
          <p14:tracePt t="107148" x="2759075" y="4483100"/>
          <p14:tracePt t="107165" x="2751138" y="4473575"/>
          <p14:tracePt t="107181" x="2732088" y="4473575"/>
          <p14:tracePt t="107215" x="2724150" y="4473575"/>
          <p14:tracePt t="107237" x="2714625" y="4473575"/>
          <p14:tracePt t="107257" x="2714625" y="4465638"/>
          <p14:tracePt t="107265" x="2705100" y="4465638"/>
          <p14:tracePt t="107281" x="2697163" y="4465638"/>
          <p14:tracePt t="107298" x="2687638" y="4456113"/>
          <p14:tracePt t="107315" x="2679700" y="4446588"/>
          <p14:tracePt t="107332" x="2660650" y="4438650"/>
          <p14:tracePt t="107365" x="2652713" y="4429125"/>
          <p14:tracePt t="107398" x="2652713" y="4419600"/>
          <p14:tracePt t="107415" x="2652713" y="4411663"/>
          <p14:tracePt t="107531" x="2652713" y="4419600"/>
          <p14:tracePt t="107565" x="2652713" y="4429125"/>
          <p14:tracePt t="107579" x="2660650" y="4429125"/>
          <p14:tracePt t="107586" x="2670175" y="4429125"/>
          <p14:tracePt t="107598" x="2670175" y="4438650"/>
          <p14:tracePt t="107615" x="2679700" y="4456113"/>
          <p14:tracePt t="107631" x="2687638" y="4465638"/>
          <p14:tracePt t="107648" x="2705100" y="4473575"/>
          <p14:tracePt t="107665" x="2714625" y="4473575"/>
          <p14:tracePt t="107681" x="2714625" y="4483100"/>
          <p14:tracePt t="107698" x="2724150" y="4491038"/>
          <p14:tracePt t="107731" x="2732088" y="4491038"/>
          <p14:tracePt t="107751" x="2732088" y="4483100"/>
          <p14:tracePt t="107766" x="2741613" y="4473575"/>
          <p14:tracePt t="107781" x="2741613" y="4465638"/>
          <p14:tracePt t="107798" x="2741613" y="4438650"/>
          <p14:tracePt t="107815" x="2741613" y="4419600"/>
          <p14:tracePt t="107832" x="2741613" y="4402138"/>
          <p14:tracePt t="107848" x="2741613" y="4384675"/>
          <p14:tracePt t="107865" x="2741613" y="4375150"/>
          <p14:tracePt t="107881" x="2741613" y="4357688"/>
          <p14:tracePt t="107898" x="2732088" y="4357688"/>
          <p14:tracePt t="107915" x="2732088" y="4348163"/>
          <p14:tracePt t="107931" x="2724150" y="4340225"/>
          <p14:tracePt t="107949" x="2714625" y="4330700"/>
          <p14:tracePt t="107965" x="2705100" y="4330700"/>
          <p14:tracePt t="107981" x="2697163" y="4322763"/>
          <p14:tracePt t="108015" x="2687638" y="4322763"/>
          <p14:tracePt t="108038" x="2679700" y="4322763"/>
          <p14:tracePt t="108079" x="2679700" y="4330700"/>
          <p14:tracePt t="108100" x="2679700" y="4340225"/>
          <p14:tracePt t="108134" x="2679700" y="4348163"/>
          <p14:tracePt t="108477" x="2714625" y="4384675"/>
          <p14:tracePt t="108484" x="2741613" y="4419600"/>
          <p14:tracePt t="108491" x="2776538" y="4438650"/>
          <p14:tracePt t="108498" x="2786063" y="4456113"/>
          <p14:tracePt t="108515" x="2813050" y="4483100"/>
          <p14:tracePt t="108531" x="2822575" y="4491038"/>
          <p14:tracePt t="108548" x="2840038" y="4510088"/>
          <p14:tracePt t="108565" x="2847975" y="4518025"/>
          <p14:tracePt t="108581" x="2847975" y="4537075"/>
          <p14:tracePt t="108598" x="2857500" y="4537075"/>
          <p14:tracePt t="108615" x="2857500" y="4545013"/>
          <p14:tracePt t="108631" x="2867025" y="4545013"/>
          <p14:tracePt t="108648" x="2874963" y="4554538"/>
          <p14:tracePt t="108724" x="2884488" y="4554538"/>
          <p14:tracePt t="108731" x="2884488" y="4545013"/>
          <p14:tracePt t="108745" x="2884488" y="4537075"/>
          <p14:tracePt t="108752" x="2884488" y="4527550"/>
          <p14:tracePt t="108765" x="2884488" y="4518025"/>
          <p14:tracePt t="108786" x="2884488" y="4510088"/>
          <p14:tracePt t="108800" x="2894013" y="4500563"/>
          <p14:tracePt t="108815" x="2894013" y="4491038"/>
          <p14:tracePt t="108840" x="2894013" y="4483100"/>
          <p14:tracePt t="108937" x="2894013" y="4473575"/>
          <p14:tracePt t="108964" x="2894013" y="4465638"/>
          <p14:tracePt t="108978" x="2894013" y="4456113"/>
          <p14:tracePt t="109019" x="2894013" y="4446588"/>
          <p14:tracePt t="109026" x="2884488" y="4446588"/>
          <p14:tracePt t="109039" x="2874963" y="4446588"/>
          <p14:tracePt t="109048" x="2867025" y="4446588"/>
          <p14:tracePt t="109067" x="2857500" y="4446588"/>
          <p14:tracePt t="109081" x="2840038" y="4446588"/>
          <p14:tracePt t="109098" x="2830513" y="4438650"/>
          <p14:tracePt t="109115" x="2813050" y="4438650"/>
          <p14:tracePt t="109131" x="2795588" y="4438650"/>
          <p14:tracePt t="109148" x="2776538" y="4438650"/>
          <p14:tracePt t="109165" x="2768600" y="4438650"/>
          <p14:tracePt t="109181" x="2759075" y="4438650"/>
          <p14:tracePt t="109198" x="2751138" y="4438650"/>
          <p14:tracePt t="109215" x="2741613" y="4438650"/>
          <p14:tracePt t="109231" x="2724150" y="4438650"/>
          <p14:tracePt t="109248" x="2724150" y="4446588"/>
          <p14:tracePt t="109265" x="2714625" y="4446588"/>
          <p14:tracePt t="109281" x="2697163" y="4446588"/>
          <p14:tracePt t="109315" x="2687638" y="4456113"/>
          <p14:tracePt t="109331" x="2679700" y="4456113"/>
          <p14:tracePt t="109348" x="2670175" y="4465638"/>
          <p14:tracePt t="109382" x="2660650" y="4465638"/>
          <p14:tracePt t="109383" x="2660650" y="4473575"/>
          <p14:tracePt t="109451" x="2660650" y="4483100"/>
          <p14:tracePt t="109512" x="2670175" y="4483100"/>
          <p14:tracePt t="109547" x="2679700" y="4483100"/>
          <p14:tracePt t="109581" x="2687638" y="4483100"/>
          <p14:tracePt t="109615" x="2697163" y="4483100"/>
          <p14:tracePt t="109643" x="2705100" y="4483100"/>
          <p14:tracePt t="109656" x="2714625" y="4483100"/>
          <p14:tracePt t="109684" x="2724150" y="4483100"/>
          <p14:tracePt t="109704" x="2732088" y="4483100"/>
          <p14:tracePt t="109725" x="2741613" y="4483100"/>
          <p14:tracePt t="109746" x="2751138" y="4483100"/>
          <p14:tracePt t="109767" x="2759075" y="4483100"/>
          <p14:tracePt t="109780" x="2768600" y="4483100"/>
          <p14:tracePt t="109801" x="2776538" y="4483100"/>
          <p14:tracePt t="109814" x="2786063" y="4483100"/>
          <p14:tracePt t="109849" x="2795588" y="4483100"/>
          <p14:tracePt t="109876" x="2803525" y="4483100"/>
          <p14:tracePt t="109910" x="2813050" y="4483100"/>
          <p14:tracePt t="109924" x="2822575" y="4483100"/>
          <p14:tracePt t="109938" x="2822575" y="4473575"/>
          <p14:tracePt t="109952" x="2822575" y="4465638"/>
          <p14:tracePt t="109958" x="2822575" y="4456113"/>
          <p14:tracePt t="109972" x="2822575" y="4446588"/>
          <p14:tracePt t="109985" x="2822575" y="4438650"/>
          <p14:tracePt t="109998" x="2822575" y="4429125"/>
          <p14:tracePt t="110015" x="2822575" y="4419600"/>
          <p14:tracePt t="110031" x="2822575" y="4411663"/>
          <p14:tracePt t="110048" x="2822575" y="4402138"/>
          <p14:tracePt t="110065" x="2822575" y="4394200"/>
          <p14:tracePt t="110081" x="2822575" y="4384675"/>
          <p14:tracePt t="110102" x="2822575" y="4375150"/>
          <p14:tracePt t="110198" x="2813050" y="4375150"/>
          <p14:tracePt t="110232" x="2803525" y="4375150"/>
          <p14:tracePt t="110260" x="2795588" y="4375150"/>
          <p14:tracePt t="110287" x="2795588" y="4384675"/>
          <p14:tracePt t="110294" x="2786063" y="4384675"/>
          <p14:tracePt t="110315" x="2786063" y="4394200"/>
          <p14:tracePt t="110322" x="2776538" y="4394200"/>
          <p14:tracePt t="110363" x="2776538" y="4402138"/>
          <p14:tracePt t="110418" x="2776538" y="4411663"/>
          <p14:tracePt t="110466" x="2776538" y="4419600"/>
          <p14:tracePt t="110486" x="2776538" y="4429125"/>
          <p14:tracePt t="110513" x="2786063" y="4438650"/>
          <p14:tracePt t="110534" x="2786063" y="4446588"/>
          <p14:tracePt t="110548" x="2795588" y="4456113"/>
          <p14:tracePt t="110555" x="2795588" y="4465638"/>
          <p14:tracePt t="110565" x="2795588" y="4473575"/>
          <p14:tracePt t="110582" x="2803525" y="4483100"/>
          <p14:tracePt t="110598" x="2803525" y="4500563"/>
          <p14:tracePt t="110615" x="2803525" y="4510088"/>
          <p14:tracePt t="110631" x="2803525" y="4518025"/>
          <p14:tracePt t="110665" x="2803525" y="4527550"/>
          <p14:tracePt t="110681" x="2803525" y="4537075"/>
          <p14:tracePt t="110960" x="2813050" y="4537075"/>
          <p14:tracePt t="110973" x="2822575" y="4537075"/>
          <p14:tracePt t="110980" x="2822575" y="4527550"/>
          <p14:tracePt t="111001" x="2830513" y="4527550"/>
          <p14:tracePt t="111028" x="2830513" y="4518025"/>
          <p14:tracePt t="111042" x="2840038" y="4518025"/>
          <p14:tracePt t="111117" x="2847975" y="4518025"/>
          <p14:tracePt t="111131" x="2857500" y="4518025"/>
          <p14:tracePt t="111172" x="2867025" y="4518025"/>
          <p14:tracePt t="111213" x="2874963" y="4518025"/>
          <p14:tracePt t="111226" x="2874963" y="4527550"/>
          <p14:tracePt t="111240" x="2874963" y="4537075"/>
          <p14:tracePt t="111248" x="2884488" y="4537075"/>
          <p14:tracePt t="111265" x="2894013" y="4537075"/>
          <p14:tracePt t="111281" x="2894013" y="4545013"/>
          <p14:tracePt t="111298" x="2901950" y="4545013"/>
          <p14:tracePt t="111323" x="2911475" y="4545013"/>
          <p14:tracePt t="111425" x="2911475" y="4537075"/>
          <p14:tracePt t="111439" x="2911475" y="4527550"/>
          <p14:tracePt t="111466" x="2911475" y="4518025"/>
          <p14:tracePt t="111480" x="2911475" y="4510088"/>
          <p14:tracePt t="111501" x="2911475" y="4500563"/>
          <p14:tracePt t="111514" x="2911475" y="4491038"/>
          <p14:tracePt t="111528" x="2911475" y="4483100"/>
          <p14:tracePt t="111550" x="2911475" y="4473575"/>
          <p14:tracePt t="111569" x="2911475" y="4465638"/>
          <p14:tracePt t="111583" x="2911475" y="4456113"/>
          <p14:tracePt t="111597" x="2911475" y="4446588"/>
          <p14:tracePt t="111603" x="2919413" y="4446588"/>
          <p14:tracePt t="111624" x="2928938" y="4438650"/>
          <p14:tracePt t="111651" x="2928938" y="4429125"/>
          <p14:tracePt t="111658" x="2938463" y="4419600"/>
          <p14:tracePt t="111693" x="2946400" y="4411663"/>
          <p14:tracePt t="111706" x="2955925" y="4411663"/>
          <p14:tracePt t="111720" x="2955925" y="4402138"/>
          <p14:tracePt t="111727" x="2965450" y="4402138"/>
          <p14:tracePt t="111734" x="2973388" y="4402138"/>
          <p14:tracePt t="111754" x="2982913" y="4402138"/>
          <p14:tracePt t="111769" x="2990850" y="4402138"/>
          <p14:tracePt t="111796" x="3000375" y="4402138"/>
          <p14:tracePt t="111809" x="3009900" y="4402138"/>
          <p14:tracePt t="111843" x="3017838" y="4402138"/>
          <p14:tracePt t="111864" x="3036888" y="4402138"/>
          <p14:tracePt t="111878" x="3044825" y="4402138"/>
          <p14:tracePt t="111885" x="3054350" y="4402138"/>
          <p14:tracePt t="111898" x="3071813" y="4402138"/>
          <p14:tracePt t="111915" x="3098800" y="4402138"/>
          <p14:tracePt t="111932" x="3133725" y="4402138"/>
          <p14:tracePt t="111948" x="3152775" y="4402138"/>
          <p14:tracePt t="111965" x="3160713" y="4402138"/>
          <p14:tracePt t="111981" x="3187700" y="4402138"/>
          <p14:tracePt t="111998" x="3197225" y="4402138"/>
          <p14:tracePt t="112015" x="3205163" y="4402138"/>
          <p14:tracePt t="112031" x="3214688" y="4402138"/>
          <p14:tracePt t="112077" x="3224213" y="4402138"/>
          <p14:tracePt t="112262" x="3232150" y="4402138"/>
          <p14:tracePt t="112269" x="3232150" y="4411663"/>
          <p14:tracePt t="112289" x="3241675" y="4411663"/>
          <p14:tracePt t="112310" x="3251200" y="4411663"/>
          <p14:tracePt t="112337" x="3259138" y="4411663"/>
          <p14:tracePt t="112358" x="3259138" y="4419600"/>
          <p14:tracePt t="112371" x="3268663" y="4419600"/>
          <p14:tracePt t="112399" x="3276600" y="4419600"/>
          <p14:tracePt t="112419" x="3286125" y="4419600"/>
          <p14:tracePt t="112515" x="3295650" y="4419600"/>
          <p14:tracePt t="112570" x="3303588" y="4419600"/>
          <p14:tracePt t="112598" x="3303588" y="4429125"/>
          <p14:tracePt t="112604" x="3313113" y="4429125"/>
          <p14:tracePt t="112619" x="3322638" y="4429125"/>
          <p14:tracePt t="112646" x="3330575" y="4429125"/>
          <p14:tracePt t="112659" x="3340100" y="4429125"/>
          <p14:tracePt t="112674" x="3357563" y="4429125"/>
          <p14:tracePt t="112687" x="3367088" y="4429125"/>
          <p14:tracePt t="112701" x="3384550" y="4429125"/>
          <p14:tracePt t="112715" x="3402013" y="4429125"/>
          <p14:tracePt t="112731" x="3429000" y="4429125"/>
          <p14:tracePt t="112748" x="3446463" y="4429125"/>
          <p14:tracePt t="112765" x="3490913" y="4419600"/>
          <p14:tracePt t="112781" x="3517900" y="4419600"/>
          <p14:tracePt t="112798" x="3544888" y="4419600"/>
          <p14:tracePt t="112815" x="3562350" y="4419600"/>
          <p14:tracePt t="112831" x="3571875" y="4419600"/>
          <p14:tracePt t="112848" x="3589338" y="4419600"/>
          <p14:tracePt t="112881" x="3598863" y="4419600"/>
          <p14:tracePt t="112898" x="3608388" y="4419600"/>
          <p14:tracePt t="112915" x="3616325" y="4419600"/>
          <p14:tracePt t="112931" x="3625850" y="4419600"/>
          <p14:tracePt t="112948" x="3633788" y="4419600"/>
          <p14:tracePt t="112965" x="3643313" y="4419600"/>
          <p14:tracePt t="112981" x="3670300" y="4419600"/>
          <p14:tracePt t="112998" x="3679825" y="4419600"/>
          <p14:tracePt t="113015" x="3697288" y="4419600"/>
          <p14:tracePt t="113031" x="3732213" y="4419600"/>
          <p14:tracePt t="113048" x="3751263" y="4419600"/>
          <p14:tracePt t="113065" x="3776663" y="4419600"/>
          <p14:tracePt t="113081" x="3786188" y="4419600"/>
          <p14:tracePt t="113098" x="3803650" y="4419600"/>
          <p14:tracePt t="113115" x="3813175" y="4429125"/>
          <p14:tracePt t="113132" x="3822700" y="4438650"/>
          <p14:tracePt t="113148" x="3830638" y="4438650"/>
          <p14:tracePt t="113165" x="3840163" y="4438650"/>
          <p14:tracePt t="113181" x="3857625" y="4446588"/>
          <p14:tracePt t="113198" x="3867150" y="4446588"/>
          <p14:tracePt t="113215" x="3875088" y="4456113"/>
          <p14:tracePt t="113232" x="3894138" y="4473575"/>
          <p14:tracePt t="113248" x="3902075" y="4483100"/>
          <p14:tracePt t="113265" x="3911600" y="4483100"/>
          <p14:tracePt t="113281" x="3919538" y="4491038"/>
          <p14:tracePt t="113298" x="3929063" y="4500563"/>
          <p14:tracePt t="113315" x="3946525" y="4510088"/>
          <p14:tracePt t="113331" x="3965575" y="4527550"/>
          <p14:tracePt t="113348" x="3973513" y="4537075"/>
          <p14:tracePt t="113365" x="3990975" y="4545013"/>
          <p14:tracePt t="113381" x="4000500" y="4562475"/>
          <p14:tracePt t="113398" x="4010025" y="4562475"/>
          <p14:tracePt t="113415" x="4017963" y="4572000"/>
          <p14:tracePt t="113431" x="4027488" y="4572000"/>
          <p14:tracePt t="113465" x="4027488" y="4562475"/>
          <p14:tracePt t="113481" x="4027488" y="45545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Multidocument 2"/>
          <p:cNvSpPr/>
          <p:nvPr/>
        </p:nvSpPr>
        <p:spPr>
          <a:xfrm>
            <a:off x="7620000" y="228600"/>
            <a:ext cx="2667000" cy="68580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Contoh</a:t>
            </a:r>
            <a:r>
              <a:rPr lang="en-US" sz="2800" b="1" dirty="0"/>
              <a:t>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720437" y="990600"/>
                <a:ext cx="10058395" cy="1018309"/>
              </a:xfrm>
              <a:prstGeom prst="round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b="1" dirty="0"/>
                  <a:t>Buktikan </a:t>
                </a:r>
                <a:r>
                  <a:rPr lang="en-US" sz="2400" b="1" dirty="0" err="1"/>
                  <a:t>bahwa</a:t>
                </a:r>
                <a:r>
                  <a:rPr lang="en-US" sz="2400" b="1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𝒕𝒂𝒏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𝒕𝒂𝒏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400" b="1" dirty="0"/>
                  <a:t> </a:t>
                </a:r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437" y="990600"/>
                <a:ext cx="10058395" cy="1018309"/>
              </a:xfrm>
              <a:prstGeom prst="roundRect">
                <a:avLst/>
              </a:prstGeom>
              <a:blipFill>
                <a:blip r:embed="rId7"/>
                <a:stretch>
                  <a:fillRect l="-363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71046" y="2119745"/>
            <a:ext cx="5624954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Jawab: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/>
              <p:nvPr/>
            </p:nvSpPr>
            <p:spPr>
              <a:xfrm>
                <a:off x="1524000" y="6190093"/>
                <a:ext cx="9144000" cy="584775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 Jadi, </a:t>
                </a:r>
                <a:r>
                  <a:rPr lang="en-US" sz="2000" b="1" dirty="0" err="1"/>
                  <a:t>terbukti</a:t>
                </a:r>
                <a:r>
                  <a:rPr lang="en-US" sz="2000" b="1" dirty="0"/>
                  <a:t> </a:t>
                </a:r>
                <a:r>
                  <a:rPr lang="en-US" sz="2000" b="1" dirty="0" err="1"/>
                  <a:t>bahwa</a:t>
                </a:r>
                <a:r>
                  <a:rPr lang="en-US" sz="2000" b="1" dirty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𝒃</m:t>
                        </m:r>
                      </m:den>
                    </m:f>
                    <m:r>
                      <a:rPr lang="en-US" sz="20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𝒕𝒂𝒏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𝒕𝒂𝒏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CE3DECC-4920-4539-ACB6-EE61F474FF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6190093"/>
                <a:ext cx="9144000" cy="584775"/>
              </a:xfrm>
              <a:prstGeom prst="rect">
                <a:avLst/>
              </a:prstGeom>
              <a:blipFill>
                <a:blip r:embed="rId10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/>
              <p:nvPr/>
            </p:nvSpPr>
            <p:spPr>
              <a:xfrm>
                <a:off x="1357758" y="2604652"/>
                <a:ext cx="144087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ID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ID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647EB67-112B-4A60-A7C1-C0A5D2729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7758" y="2604652"/>
                <a:ext cx="1440872" cy="6199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119374-FDAC-41C0-818F-66703E549DBF}"/>
                  </a:ext>
                </a:extLst>
              </p:cNvPr>
              <p:cNvSpPr txBox="1"/>
              <p:nvPr/>
            </p:nvSpPr>
            <p:spPr>
              <a:xfrm>
                <a:off x="2535382" y="2722920"/>
                <a:ext cx="5624954" cy="1824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D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ID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func>
                          </m:e>
                        </m:func>
                      </m:den>
                    </m:f>
                  </m:oMath>
                </a14:m>
                <a:endParaRPr lang="en-ID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ID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4119374-FDAC-41C0-818F-66703E549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382" y="2722920"/>
                <a:ext cx="5624954" cy="1824089"/>
              </a:xfrm>
              <a:prstGeom prst="rect">
                <a:avLst/>
              </a:prstGeom>
              <a:blipFill>
                <a:blip r:embed="rId12"/>
                <a:stretch>
                  <a:fillRect l="-975"/>
                </a:stretch>
              </a:blipFill>
            </p:spPr>
            <p:txBody>
              <a:bodyPr/>
              <a:lstStyle/>
              <a:p>
                <a:r>
                  <a:rPr lang="en-ID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50980AF-4096-4474-B242-8309340801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35074749"/>
      </p:ext>
    </p:extLst>
  </p:cSld>
  <p:clrMapOvr>
    <a:masterClrMapping/>
  </p:clrMapOvr>
  <p:transition spd="slow" advTm="18904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8" grpId="0"/>
    </p:bldLst>
  </p:timing>
  <p:extLst>
    <p:ext uri="{3A86A75C-4F4B-4683-9AE1-C65F6400EC91}">
      <p14:laserTraceLst xmlns:p14="http://schemas.microsoft.com/office/powerpoint/2010/main">
        <p14:tracePtLst>
          <p14:tracePt t="14211" x="615950" y="5000625"/>
          <p14:tracePt t="14674" x="750888" y="4795838"/>
          <p14:tracePt t="14681" x="1027113" y="4446588"/>
          <p14:tracePt t="14690" x="1231900" y="4197350"/>
          <p14:tracePt t="14708" x="1803400" y="3517900"/>
          <p14:tracePt t="14724" x="2214563" y="3116263"/>
          <p14:tracePt t="14740" x="2544763" y="2625725"/>
          <p14:tracePt t="14757" x="3108325" y="2232025"/>
          <p14:tracePt t="14774" x="3482975" y="1965325"/>
          <p14:tracePt t="14790" x="4125913" y="1589088"/>
          <p14:tracePt t="14807" x="4259263" y="1500188"/>
          <p14:tracePt t="14824" x="4491038" y="1428750"/>
          <p14:tracePt t="14840" x="4768850" y="1366838"/>
          <p14:tracePt t="14857" x="4875213" y="1347788"/>
          <p14:tracePt t="14874" x="5018088" y="1330325"/>
          <p14:tracePt t="14890" x="5160963" y="1330325"/>
          <p14:tracePt t="14907" x="5268913" y="1330325"/>
          <p14:tracePt t="14924" x="5303838" y="1330325"/>
          <p14:tracePt t="14941" x="5340350" y="1322388"/>
          <p14:tracePt t="14957" x="5384800" y="1322388"/>
          <p14:tracePt t="14974" x="5483225" y="1322388"/>
          <p14:tracePt t="14990" x="5661025" y="1322388"/>
          <p14:tracePt t="15007" x="5741988" y="1322388"/>
          <p14:tracePt t="15024" x="5822950" y="1330325"/>
          <p14:tracePt t="15040" x="5867400" y="1339850"/>
          <p14:tracePt t="15057" x="5919788" y="1357313"/>
          <p14:tracePt t="15074" x="5956300" y="1366838"/>
          <p14:tracePt t="15090" x="5983288" y="1366838"/>
          <p14:tracePt t="15107" x="6018213" y="1374775"/>
          <p14:tracePt t="15124" x="6037263" y="1384300"/>
          <p14:tracePt t="15140" x="6062663" y="1393825"/>
          <p14:tracePt t="15157" x="6072188" y="1411288"/>
          <p14:tracePt t="15174" x="6099175" y="1419225"/>
          <p14:tracePt t="15190" x="6116638" y="1428750"/>
          <p14:tracePt t="15207" x="6126163" y="1438275"/>
          <p14:tracePt t="15224" x="6153150" y="1446213"/>
          <p14:tracePt t="15240" x="6153150" y="1455738"/>
          <p14:tracePt t="15257" x="6170613" y="1473200"/>
          <p14:tracePt t="15274" x="6180138" y="1482725"/>
          <p14:tracePt t="15291" x="6188075" y="1490663"/>
          <p14:tracePt t="15307" x="6205538" y="1509713"/>
          <p14:tracePt t="15340" x="6215063" y="1527175"/>
          <p14:tracePt t="15374" x="6224588" y="1544638"/>
          <p14:tracePt t="15407" x="6232525" y="1554163"/>
          <p14:tracePt t="15424" x="6242050" y="1562100"/>
          <p14:tracePt t="15457" x="6242050" y="1571625"/>
          <p14:tracePt t="15474" x="6242050" y="1581150"/>
          <p14:tracePt t="15682" x="6242050" y="1589088"/>
          <p14:tracePt t="15703" x="6251575" y="1589088"/>
          <p14:tracePt t="15716" x="6251575" y="1598613"/>
          <p14:tracePt t="15730" x="6259513" y="1598613"/>
          <p14:tracePt t="15751" x="6259513" y="1608138"/>
          <p14:tracePt t="15826" x="6269038" y="1608138"/>
          <p14:tracePt t="15833" x="6269038" y="1616075"/>
          <p14:tracePt t="15888" x="6276975" y="1616075"/>
          <p14:tracePt t="15902" x="6276975" y="1625600"/>
          <p14:tracePt t="15922" x="6286500" y="1625600"/>
          <p14:tracePt t="15943" x="6296025" y="1625600"/>
          <p14:tracePt t="15963" x="6303963" y="1625600"/>
          <p14:tracePt t="15977" x="6313488" y="1625600"/>
          <p14:tracePt t="15984" x="6323013" y="1633538"/>
          <p14:tracePt t="15998" x="6330950" y="1633538"/>
          <p14:tracePt t="16007" x="6348413" y="1643063"/>
          <p14:tracePt t="16024" x="6367463" y="1643063"/>
          <p14:tracePt t="16040" x="6402388" y="1652588"/>
          <p14:tracePt t="16057" x="6429375" y="1660525"/>
          <p14:tracePt t="16074" x="6456363" y="1660525"/>
          <p14:tracePt t="16090" x="6473825" y="1660525"/>
          <p14:tracePt t="16107" x="6510338" y="1670050"/>
          <p14:tracePt t="16124" x="6527800" y="1670050"/>
          <p14:tracePt t="16140" x="6554788" y="1679575"/>
          <p14:tracePt t="16157" x="6616700" y="1679575"/>
          <p14:tracePt t="16174" x="6670675" y="1679575"/>
          <p14:tracePt t="16190" x="6759575" y="1679575"/>
          <p14:tracePt t="16207" x="6831013" y="1687513"/>
          <p14:tracePt t="16224" x="6884988" y="1687513"/>
          <p14:tracePt t="16241" x="6911975" y="1687513"/>
          <p14:tracePt t="16258" x="6938963" y="1687513"/>
          <p14:tracePt t="16274" x="6956425" y="1687513"/>
          <p14:tracePt t="16290" x="6991350" y="1687513"/>
          <p14:tracePt t="16307" x="7027863" y="1697038"/>
          <p14:tracePt t="19214" x="6429375" y="1955800"/>
          <p14:tracePt t="19221" x="5751513" y="2251075"/>
          <p14:tracePt t="19229" x="5491163" y="2374900"/>
          <p14:tracePt t="19240" x="5313363" y="2446338"/>
          <p14:tracePt t="19257" x="4991100" y="2562225"/>
          <p14:tracePt t="19274" x="4751388" y="2625725"/>
          <p14:tracePt t="19290" x="4616450" y="2660650"/>
          <p14:tracePt t="19307" x="4554538" y="2679700"/>
          <p14:tracePt t="19324" x="4357688" y="2687638"/>
          <p14:tracePt t="19340" x="4251325" y="2687638"/>
          <p14:tracePt t="19357" x="4160838" y="2687638"/>
          <p14:tracePt t="19374" x="4054475" y="2660650"/>
          <p14:tracePt t="19391" x="3929063" y="2616200"/>
          <p14:tracePt t="19407" x="3679825" y="2517775"/>
          <p14:tracePt t="19424" x="3598863" y="2473325"/>
          <p14:tracePt t="19440" x="3536950" y="2428875"/>
          <p14:tracePt t="19457" x="3500438" y="2401888"/>
          <p14:tracePt t="19474" x="3465513" y="2374900"/>
          <p14:tracePt t="19490" x="3340100" y="2295525"/>
          <p14:tracePt t="19507" x="3224213" y="2241550"/>
          <p14:tracePt t="19524" x="3089275" y="2197100"/>
          <p14:tracePt t="19540" x="3017838" y="2160588"/>
          <p14:tracePt t="19557" x="2911475" y="2108200"/>
          <p14:tracePt t="19574" x="2830513" y="2071688"/>
          <p14:tracePt t="19591" x="2741613" y="2036763"/>
          <p14:tracePt t="19607" x="2660650" y="1990725"/>
          <p14:tracePt t="19624" x="2625725" y="1973263"/>
          <p14:tracePt t="19640" x="2571750" y="1938338"/>
          <p14:tracePt t="19657" x="2544763" y="1911350"/>
          <p14:tracePt t="19674" x="2500313" y="1874838"/>
          <p14:tracePt t="19691" x="2473325" y="1857375"/>
          <p14:tracePt t="19707" x="2438400" y="1830388"/>
          <p14:tracePt t="19724" x="2419350" y="1822450"/>
          <p14:tracePt t="19740" x="2401888" y="1812925"/>
          <p14:tracePt t="19757" x="2393950" y="1795463"/>
          <p14:tracePt t="19774" x="2384425" y="1795463"/>
          <p14:tracePt t="19790" x="2366963" y="1785938"/>
          <p14:tracePt t="19824" x="2366963" y="1776413"/>
          <p14:tracePt t="19860" x="2374900" y="1776413"/>
          <p14:tracePt t="19880" x="2384425" y="1776413"/>
          <p14:tracePt t="19887" x="2384425" y="1768475"/>
          <p14:tracePt t="19900" x="2384425" y="1758950"/>
          <p14:tracePt t="19908" x="2393950" y="1758950"/>
          <p14:tracePt t="19976" x="2393950" y="1751013"/>
          <p14:tracePt t="20010" x="2384425" y="1741488"/>
          <p14:tracePt t="20037" x="2374900" y="1741488"/>
          <p14:tracePt t="20051" x="2366963" y="1741488"/>
          <p14:tracePt t="20085" x="2357438" y="1741488"/>
          <p14:tracePt t="20127" x="2357438" y="1731963"/>
          <p14:tracePt t="20175" x="2366963" y="1731963"/>
          <p14:tracePt t="20188" x="2374900" y="1731963"/>
          <p14:tracePt t="20210" x="2384425" y="1731963"/>
          <p14:tracePt t="20223" x="2393950" y="1731963"/>
          <p14:tracePt t="20243" x="2401888" y="1731963"/>
          <p14:tracePt t="20257" x="2411413" y="1731963"/>
          <p14:tracePt t="20278" x="2419350" y="1731963"/>
          <p14:tracePt t="20292" x="2428875" y="1731963"/>
          <p14:tracePt t="20305" x="2438400" y="1731963"/>
          <p14:tracePt t="20312" x="2446338" y="1741488"/>
          <p14:tracePt t="20326" x="2455863" y="1741488"/>
          <p14:tracePt t="20340" x="2490788" y="1751013"/>
          <p14:tracePt t="20357" x="2554288" y="1758950"/>
          <p14:tracePt t="20374" x="2732088" y="1785938"/>
          <p14:tracePt t="20390" x="2830513" y="1795463"/>
          <p14:tracePt t="20408" x="2946400" y="1803400"/>
          <p14:tracePt t="20424" x="3036888" y="1812925"/>
          <p14:tracePt t="20441" x="3089275" y="1812925"/>
          <p14:tracePt t="20457" x="3160713" y="1822450"/>
          <p14:tracePt t="20474" x="3205163" y="1830388"/>
          <p14:tracePt t="20476" x="3214688" y="1830388"/>
          <p14:tracePt t="20490" x="3251200" y="1830388"/>
          <p14:tracePt t="20507" x="3268663" y="1830388"/>
          <p14:tracePt t="20524" x="3303588" y="1830388"/>
          <p14:tracePt t="20540" x="3330575" y="1839913"/>
          <p14:tracePt t="20557" x="3340100" y="1839913"/>
          <p14:tracePt t="20574" x="3375025" y="1847850"/>
          <p14:tracePt t="20590" x="3402013" y="1847850"/>
          <p14:tracePt t="20607" x="3446463" y="1847850"/>
          <p14:tracePt t="20624" x="3473450" y="1847850"/>
          <p14:tracePt t="20640" x="3500438" y="1857375"/>
          <p14:tracePt t="20657" x="3562350" y="1874838"/>
          <p14:tracePt t="20674" x="3616325" y="1874838"/>
          <p14:tracePt t="20691" x="3687763" y="1884363"/>
          <p14:tracePt t="20707" x="3732213" y="1893888"/>
          <p14:tracePt t="20724" x="3776663" y="1901825"/>
          <p14:tracePt t="20741" x="3803650" y="1901825"/>
          <p14:tracePt t="20757" x="3822700" y="1911350"/>
          <p14:tracePt t="20774" x="3848100" y="1911350"/>
          <p14:tracePt t="20791" x="3867150" y="1919288"/>
          <p14:tracePt t="20807" x="3884613" y="1928813"/>
          <p14:tracePt t="20824" x="3894138" y="1928813"/>
          <p14:tracePt t="20840" x="3911600" y="1938338"/>
          <p14:tracePt t="20857" x="3938588" y="1938338"/>
          <p14:tracePt t="20874" x="3965575" y="1938338"/>
          <p14:tracePt t="20890" x="3990975" y="1938338"/>
          <p14:tracePt t="20907" x="4017963" y="1938338"/>
          <p14:tracePt t="20924" x="4062413" y="1938338"/>
          <p14:tracePt t="20940" x="4081463" y="1928813"/>
          <p14:tracePt t="20957" x="4116388" y="1928813"/>
          <p14:tracePt t="20974" x="4152900" y="1919288"/>
          <p14:tracePt t="20990" x="4187825" y="1911350"/>
          <p14:tracePt t="21007" x="4214813" y="1893888"/>
          <p14:tracePt t="21024" x="4259263" y="1884363"/>
          <p14:tracePt t="21040" x="4367213" y="1847850"/>
          <p14:tracePt t="21057" x="4429125" y="1839913"/>
          <p14:tracePt t="21074" x="4510088" y="1822450"/>
          <p14:tracePt t="21090" x="4545013" y="1812925"/>
          <p14:tracePt t="21107" x="4616450" y="1803400"/>
          <p14:tracePt t="21124" x="4660900" y="1795463"/>
          <p14:tracePt t="21140" x="4732338" y="1785938"/>
          <p14:tracePt t="21157" x="4894263" y="1785938"/>
          <p14:tracePt t="21174" x="4965700" y="1785938"/>
          <p14:tracePt t="21190" x="5027613" y="1785938"/>
          <p14:tracePt t="21207" x="5045075" y="1785938"/>
          <p14:tracePt t="21224" x="5081588" y="1785938"/>
          <p14:tracePt t="21240" x="5108575" y="1785938"/>
          <p14:tracePt t="21258" x="5187950" y="1795463"/>
          <p14:tracePt t="21274" x="5295900" y="1795463"/>
          <p14:tracePt t="21291" x="5394325" y="1795463"/>
          <p14:tracePt t="21307" x="5473700" y="1795463"/>
          <p14:tracePt t="21324" x="5510213" y="1795463"/>
          <p14:tracePt t="21340" x="5545138" y="1785938"/>
          <p14:tracePt t="21357" x="5572125" y="1785938"/>
          <p14:tracePt t="21374" x="5626100" y="1785938"/>
          <p14:tracePt t="21390" x="5653088" y="1776413"/>
          <p14:tracePt t="21407" x="5688013" y="1768475"/>
          <p14:tracePt t="21424" x="5759450" y="1758950"/>
          <p14:tracePt t="21440" x="5813425" y="1758950"/>
          <p14:tracePt t="21457" x="5857875" y="1741488"/>
          <p14:tracePt t="21474" x="5884863" y="1741488"/>
          <p14:tracePt t="21491" x="5911850" y="1731963"/>
          <p14:tracePt t="21507" x="5919788" y="1731963"/>
          <p14:tracePt t="21524" x="5938838" y="1731963"/>
          <p14:tracePt t="21557" x="5946775" y="1731963"/>
          <p14:tracePt t="21622" x="5938838" y="1731963"/>
          <p14:tracePt t="21629" x="5929313" y="1731963"/>
          <p14:tracePt t="21640" x="5919788" y="1731963"/>
          <p14:tracePt t="21657" x="5867400" y="1731963"/>
          <p14:tracePt t="21674" x="5803900" y="1724025"/>
          <p14:tracePt t="21691" x="5661025" y="1714500"/>
          <p14:tracePt t="21707" x="5537200" y="1697038"/>
          <p14:tracePt t="21724" x="5402263" y="1679575"/>
          <p14:tracePt t="21740" x="5153025" y="1670050"/>
          <p14:tracePt t="21757" x="5089525" y="1660525"/>
          <p14:tracePt t="21774" x="5018088" y="1660525"/>
          <p14:tracePt t="21790" x="4973638" y="1660525"/>
          <p14:tracePt t="21807" x="4848225" y="1660525"/>
          <p14:tracePt t="21824" x="4768850" y="1670050"/>
          <p14:tracePt t="21841" x="4679950" y="1679575"/>
          <p14:tracePt t="21857" x="4598988" y="1687513"/>
          <p14:tracePt t="21874" x="4562475" y="1687513"/>
          <p14:tracePt t="21890" x="4510088" y="1697038"/>
          <p14:tracePt t="21907" x="4473575" y="1704975"/>
          <p14:tracePt t="21924" x="4411663" y="1704975"/>
          <p14:tracePt t="21940" x="4357688" y="1714500"/>
          <p14:tracePt t="21957" x="4295775" y="1724025"/>
          <p14:tracePt t="21959" x="4268788" y="1724025"/>
          <p14:tracePt t="21974" x="4224338" y="1731963"/>
          <p14:tracePt t="21990" x="4179888" y="1741488"/>
          <p14:tracePt t="22007" x="4133850" y="1758950"/>
          <p14:tracePt t="22024" x="4116388" y="1758950"/>
          <p14:tracePt t="22040" x="4089400" y="1768475"/>
          <p14:tracePt t="22057" x="4081463" y="1768475"/>
          <p14:tracePt t="22074" x="4071938" y="1768475"/>
          <p14:tracePt t="22090" x="4062413" y="1768475"/>
          <p14:tracePt t="22107" x="4054475" y="1768475"/>
          <p14:tracePt t="22300" x="4062413" y="1768475"/>
          <p14:tracePt t="22335" x="4071938" y="1768475"/>
          <p14:tracePt t="22376" x="4081463" y="1768475"/>
          <p14:tracePt t="22424" x="4089400" y="1768475"/>
          <p14:tracePt t="22452" x="4098925" y="1768475"/>
          <p14:tracePt t="22555" x="4108450" y="1768475"/>
          <p14:tracePt t="22822" x="4108450" y="1776413"/>
          <p14:tracePt t="22836" x="4098925" y="1776413"/>
          <p14:tracePt t="22857" x="4089400" y="1776413"/>
          <p14:tracePt t="22870" x="4089400" y="1785938"/>
          <p14:tracePt t="22911" x="4081463" y="1785938"/>
          <p14:tracePt t="22959" x="4071938" y="1785938"/>
          <p14:tracePt t="22987" x="4062413" y="1785938"/>
          <p14:tracePt t="22994" x="4054475" y="1785938"/>
          <p14:tracePt t="23007" x="4044950" y="1785938"/>
          <p14:tracePt t="23014" x="4037013" y="1785938"/>
          <p14:tracePt t="23024" x="4027488" y="1785938"/>
          <p14:tracePt t="23041" x="3911600" y="1785938"/>
          <p14:tracePt t="23057" x="3803650" y="1785938"/>
          <p14:tracePt t="23074" x="3705225" y="1785938"/>
          <p14:tracePt t="23090" x="3616325" y="1785938"/>
          <p14:tracePt t="23107" x="3571875" y="1785938"/>
          <p14:tracePt t="23124" x="3544888" y="1785938"/>
          <p14:tracePt t="23140" x="3536950" y="1785938"/>
          <p14:tracePt t="23157" x="3527425" y="1785938"/>
          <p14:tracePt t="23174" x="3509963" y="1785938"/>
          <p14:tracePt t="23207" x="3500438" y="1785938"/>
          <p14:tracePt t="23426" x="3509963" y="1785938"/>
          <p14:tracePt t="23432" x="3517900" y="1785938"/>
          <p14:tracePt t="23453" x="3527425" y="1785938"/>
          <p14:tracePt t="23480" x="3536950" y="1785938"/>
          <p14:tracePt t="23501" x="3544888" y="1785938"/>
          <p14:tracePt t="23509" x="3554413" y="1785938"/>
          <p14:tracePt t="23521" x="3562350" y="1785938"/>
          <p14:tracePt t="23549" x="3571875" y="1785938"/>
          <p14:tracePt t="23563" x="3581400" y="1785938"/>
          <p14:tracePt t="23583" x="3589338" y="1795463"/>
          <p14:tracePt t="23591" x="3598863" y="1795463"/>
          <p14:tracePt t="23624" x="3608388" y="1803400"/>
          <p14:tracePt t="23659" x="3616325" y="1803400"/>
          <p14:tracePt t="23679" x="3616325" y="1812925"/>
          <p14:tracePt t="23687" x="3625850" y="1812925"/>
          <p14:tracePt t="23707" x="3633788" y="1812925"/>
          <p14:tracePt t="23721" x="3633788" y="1822450"/>
          <p14:tracePt t="23734" x="3643313" y="1822450"/>
          <p14:tracePt t="23755" x="3643313" y="1830388"/>
          <p14:tracePt t="23762" x="3652838" y="1830388"/>
          <p14:tracePt t="23776" x="3660775" y="1830388"/>
          <p14:tracePt t="23790" x="3670300" y="1830388"/>
          <p14:tracePt t="23807" x="3679825" y="1830388"/>
          <p14:tracePt t="23824" x="3697288" y="1839913"/>
          <p14:tracePt t="23840" x="3705225" y="1839913"/>
          <p14:tracePt t="23857" x="3714750" y="1839913"/>
          <p14:tracePt t="23874" x="3732213" y="1839913"/>
          <p14:tracePt t="23890" x="3741738" y="1847850"/>
          <p14:tracePt t="23907" x="3759200" y="1847850"/>
          <p14:tracePt t="23924" x="3768725" y="1857375"/>
          <p14:tracePt t="23940" x="3786188" y="1857375"/>
          <p14:tracePt t="23957" x="3813175" y="1857375"/>
          <p14:tracePt t="23974" x="3822700" y="1857375"/>
          <p14:tracePt t="23990" x="3848100" y="1866900"/>
          <p14:tracePt t="24007" x="3867150" y="1866900"/>
          <p14:tracePt t="24024" x="3894138" y="1866900"/>
          <p14:tracePt t="24040" x="3911600" y="1866900"/>
          <p14:tracePt t="24057" x="3965575" y="1874838"/>
          <p14:tracePt t="24074" x="4017963" y="1874838"/>
          <p14:tracePt t="24090" x="4089400" y="1874838"/>
          <p14:tracePt t="24107" x="4179888" y="1874838"/>
          <p14:tracePt t="24124" x="4224338" y="1866900"/>
          <p14:tracePt t="24140" x="4303713" y="1857375"/>
          <p14:tracePt t="24157" x="4357688" y="1857375"/>
          <p14:tracePt t="24174" x="4402138" y="1847850"/>
          <p14:tracePt t="24190" x="4438650" y="1839913"/>
          <p14:tracePt t="24207" x="4465638" y="1822450"/>
          <p14:tracePt t="24224" x="4491038" y="1812925"/>
          <p14:tracePt t="24240" x="4500563" y="1803400"/>
          <p14:tracePt t="24257" x="4518025" y="1785938"/>
          <p14:tracePt t="24290" x="4518025" y="1758950"/>
          <p14:tracePt t="24307" x="4518025" y="1751013"/>
          <p14:tracePt t="24324" x="4518025" y="1741488"/>
          <p14:tracePt t="24340" x="4518025" y="1731963"/>
          <p14:tracePt t="24357" x="4518025" y="1724025"/>
          <p14:tracePt t="24374" x="4518025" y="1704975"/>
          <p14:tracePt t="24390" x="4518025" y="1697038"/>
          <p14:tracePt t="24407" x="4518025" y="1687513"/>
          <p14:tracePt t="24424" x="4518025" y="1679575"/>
          <p14:tracePt t="24440" x="4518025" y="1670050"/>
          <p14:tracePt t="24457" x="4518025" y="1660525"/>
          <p14:tracePt t="24474" x="4510088" y="1652588"/>
          <p14:tracePt t="24477" x="4510088" y="1643063"/>
          <p14:tracePt t="24490" x="4510088" y="1598613"/>
          <p14:tracePt t="24507" x="4500563" y="1544638"/>
          <p14:tracePt t="24524" x="4483100" y="1465263"/>
          <p14:tracePt t="24540" x="4456113" y="1401763"/>
          <p14:tracePt t="24557" x="4429125" y="1347788"/>
          <p14:tracePt t="24574" x="4419600" y="1330325"/>
          <p14:tracePt t="24591" x="4411663" y="1303338"/>
          <p14:tracePt t="24607" x="4394200" y="1276350"/>
          <p14:tracePt t="24624" x="4384675" y="1258888"/>
          <p14:tracePt t="24640" x="4367213" y="1241425"/>
          <p14:tracePt t="24657" x="4367213" y="1231900"/>
          <p14:tracePt t="24674" x="4340225" y="1214438"/>
          <p14:tracePt t="24690" x="4330700" y="1214438"/>
          <p14:tracePt t="24708" x="4303713" y="1204913"/>
          <p14:tracePt t="24724" x="4286250" y="1196975"/>
          <p14:tracePt t="24740" x="4251325" y="1196975"/>
          <p14:tracePt t="24757" x="4205288" y="1196975"/>
          <p14:tracePt t="24774" x="4160838" y="1196975"/>
          <p14:tracePt t="24790" x="4098925" y="1196975"/>
          <p14:tracePt t="24807" x="4081463" y="1196975"/>
          <p14:tracePt t="24824" x="4037013" y="1204913"/>
          <p14:tracePt t="24840" x="3990975" y="1214438"/>
          <p14:tracePt t="24857" x="3919538" y="1231900"/>
          <p14:tracePt t="24874" x="3776663" y="1250950"/>
          <p14:tracePt t="24890" x="3697288" y="1268413"/>
          <p14:tracePt t="24907" x="3633788" y="1276350"/>
          <p14:tracePt t="24924" x="3616325" y="1285875"/>
          <p14:tracePt t="24941" x="3598863" y="1285875"/>
          <p14:tracePt t="24957" x="3581400" y="1295400"/>
          <p14:tracePt t="24974" x="3571875" y="1295400"/>
          <p14:tracePt t="24990" x="3562350" y="1303338"/>
          <p14:tracePt t="25007" x="3562350" y="1312863"/>
          <p14:tracePt t="25024" x="3544888" y="1322388"/>
          <p14:tracePt t="25040" x="3536950" y="1330325"/>
          <p14:tracePt t="25057" x="3517900" y="1339850"/>
          <p14:tracePt t="25074" x="3490913" y="1366838"/>
          <p14:tracePt t="25090" x="3465513" y="1411288"/>
          <p14:tracePt t="25107" x="3419475" y="1482725"/>
          <p14:tracePt t="25124" x="3394075" y="1517650"/>
          <p14:tracePt t="25140" x="3375025" y="1554163"/>
          <p14:tracePt t="25157" x="3367088" y="1571625"/>
          <p14:tracePt t="25174" x="3367088" y="1589088"/>
          <p14:tracePt t="25190" x="3367088" y="1608138"/>
          <p14:tracePt t="25207" x="3367088" y="1625600"/>
          <p14:tracePt t="25224" x="3384550" y="1652588"/>
          <p14:tracePt t="25240" x="3402013" y="1679575"/>
          <p14:tracePt t="25257" x="3411538" y="1697038"/>
          <p14:tracePt t="25274" x="3429000" y="1714500"/>
          <p14:tracePt t="25291" x="3438525" y="1724025"/>
          <p14:tracePt t="25307" x="3455988" y="1741488"/>
          <p14:tracePt t="25324" x="3465513" y="1751013"/>
          <p14:tracePt t="25340" x="3473450" y="1758950"/>
          <p14:tracePt t="25357" x="3482975" y="1758950"/>
          <p14:tracePt t="25374" x="3500438" y="1768475"/>
          <p14:tracePt t="25390" x="3509963" y="1768475"/>
          <p14:tracePt t="25407" x="3509963" y="1776413"/>
          <p14:tracePt t="25424" x="3527425" y="1776413"/>
          <p14:tracePt t="25440" x="3536950" y="1795463"/>
          <p14:tracePt t="25457" x="3544888" y="1795463"/>
          <p14:tracePt t="25474" x="3562350" y="1803400"/>
          <p14:tracePt t="25477" x="3571875" y="1803400"/>
          <p14:tracePt t="25490" x="3581400" y="1803400"/>
          <p14:tracePt t="25507" x="3589338" y="1812925"/>
          <p14:tracePt t="25524" x="3598863" y="1822450"/>
          <p14:tracePt t="25540" x="3625850" y="1830388"/>
          <p14:tracePt t="25557" x="3633788" y="1830388"/>
          <p14:tracePt t="25574" x="3643313" y="1839913"/>
          <p14:tracePt t="25590" x="3652838" y="1839913"/>
          <p14:tracePt t="25607" x="3679825" y="1847850"/>
          <p14:tracePt t="25624" x="3697288" y="1857375"/>
          <p14:tracePt t="25641" x="3724275" y="1857375"/>
          <p14:tracePt t="25657" x="3741738" y="1866900"/>
          <p14:tracePt t="25674" x="3759200" y="1866900"/>
          <p14:tracePt t="25690" x="3776663" y="1874838"/>
          <p14:tracePt t="25707" x="3795713" y="1874838"/>
          <p14:tracePt t="25724" x="3822700" y="1874838"/>
          <p14:tracePt t="25740" x="3840163" y="1874838"/>
          <p14:tracePt t="25757" x="3867150" y="1874838"/>
          <p14:tracePt t="25774" x="3919538" y="1874838"/>
          <p14:tracePt t="25790" x="3973513" y="1874838"/>
          <p14:tracePt t="25807" x="4037013" y="1874838"/>
          <p14:tracePt t="25824" x="4081463" y="1866900"/>
          <p14:tracePt t="25840" x="4133850" y="1857375"/>
          <p14:tracePt t="25857" x="4152900" y="1847850"/>
          <p14:tracePt t="25874" x="4187825" y="1847850"/>
          <p14:tracePt t="25891" x="4232275" y="1830388"/>
          <p14:tracePt t="25907" x="4251325" y="1822450"/>
          <p14:tracePt t="25924" x="4286250" y="1803400"/>
          <p14:tracePt t="25940" x="4303713" y="1795463"/>
          <p14:tracePt t="25957" x="4313238" y="1785938"/>
          <p14:tracePt t="25974" x="4330700" y="1768475"/>
          <p14:tracePt t="25990" x="4340225" y="1768475"/>
          <p14:tracePt t="26007" x="4357688" y="1758950"/>
          <p14:tracePt t="26024" x="4367213" y="1751013"/>
          <p14:tracePt t="26040" x="4384675" y="1731963"/>
          <p14:tracePt t="26057" x="4384675" y="1724025"/>
          <p14:tracePt t="26074" x="4394200" y="1714500"/>
          <p14:tracePt t="26090" x="4402138" y="1704975"/>
          <p14:tracePt t="26107" x="4411663" y="1687513"/>
          <p14:tracePt t="26124" x="4411663" y="1679575"/>
          <p14:tracePt t="26157" x="4419600" y="1660525"/>
          <p14:tracePt t="26174" x="4419600" y="1652588"/>
          <p14:tracePt t="26207" x="4419600" y="1643063"/>
          <p14:tracePt t="26224" x="4419600" y="1633538"/>
          <p14:tracePt t="26241" x="4411663" y="1625600"/>
          <p14:tracePt t="26258" x="4394200" y="1598613"/>
          <p14:tracePt t="26274" x="4367213" y="1536700"/>
          <p14:tracePt t="26291" x="4330700" y="1446213"/>
          <p14:tracePt t="26307" x="4268788" y="1322388"/>
          <p14:tracePt t="26324" x="4251325" y="1285875"/>
          <p14:tracePt t="26340" x="4224338" y="1250950"/>
          <p14:tracePt t="26357" x="4214813" y="1231900"/>
          <p14:tracePt t="26374" x="4187825" y="1204913"/>
          <p14:tracePt t="26390" x="4170363" y="1187450"/>
          <p14:tracePt t="26407" x="4160838" y="1179513"/>
          <p14:tracePt t="26424" x="4143375" y="1179513"/>
          <p14:tracePt t="26440" x="4125913" y="1169988"/>
          <p14:tracePt t="26457" x="4108450" y="1169988"/>
          <p14:tracePt t="26474" x="4098925" y="1169988"/>
          <p14:tracePt t="26491" x="4071938" y="1169988"/>
          <p14:tracePt t="26507" x="4054475" y="1169988"/>
          <p14:tracePt t="26524" x="4037013" y="1169988"/>
          <p14:tracePt t="26540" x="4010025" y="1169988"/>
          <p14:tracePt t="26557" x="3983038" y="1169988"/>
          <p14:tracePt t="26574" x="3965575" y="1179513"/>
          <p14:tracePt t="26590" x="3946525" y="1187450"/>
          <p14:tracePt t="26607" x="3938588" y="1196975"/>
          <p14:tracePt t="26624" x="3919538" y="1204913"/>
          <p14:tracePt t="26640" x="3902075" y="1223963"/>
          <p14:tracePt t="26657" x="3875088" y="1231900"/>
          <p14:tracePt t="26674" x="3867150" y="1250950"/>
          <p14:tracePt t="26690" x="3848100" y="1258888"/>
          <p14:tracePt t="26707" x="3840163" y="1268413"/>
          <p14:tracePt t="26724" x="3830638" y="1276350"/>
          <p14:tracePt t="26740" x="3803650" y="1295400"/>
          <p14:tracePt t="26757" x="3795713" y="1312863"/>
          <p14:tracePt t="26774" x="3786188" y="1322388"/>
          <p14:tracePt t="26790" x="3776663" y="1330325"/>
          <p14:tracePt t="26807" x="3759200" y="1347788"/>
          <p14:tracePt t="26824" x="3751263" y="1357313"/>
          <p14:tracePt t="26841" x="3741738" y="1374775"/>
          <p14:tracePt t="26857" x="3732213" y="1401763"/>
          <p14:tracePt t="26874" x="3724275" y="1419225"/>
          <p14:tracePt t="26890" x="3724275" y="1446213"/>
          <p14:tracePt t="26907" x="3724275" y="1473200"/>
          <p14:tracePt t="26924" x="3724275" y="1509713"/>
          <p14:tracePt t="26940" x="3724275" y="1536700"/>
          <p14:tracePt t="26957" x="3724275" y="1571625"/>
          <p14:tracePt t="26974" x="3732213" y="1608138"/>
          <p14:tracePt t="26990" x="3741738" y="1633538"/>
          <p14:tracePt t="27007" x="3751263" y="1670050"/>
          <p14:tracePt t="27024" x="3768725" y="1687513"/>
          <p14:tracePt t="27040" x="3776663" y="1704975"/>
          <p14:tracePt t="27057" x="3776663" y="1724025"/>
          <p14:tracePt t="27074" x="3786188" y="1724025"/>
          <p14:tracePt t="27090" x="3795713" y="1731963"/>
          <p14:tracePt t="27107" x="3795713" y="1741488"/>
          <p14:tracePt t="27124" x="3803650" y="1751013"/>
          <p14:tracePt t="27140" x="3813175" y="1751013"/>
          <p14:tracePt t="27157" x="3813175" y="1758950"/>
          <p14:tracePt t="27174" x="3822700" y="1758950"/>
          <p14:tracePt t="27190" x="3830638" y="1758950"/>
          <p14:tracePt t="27211" x="3840163" y="1758950"/>
          <p14:tracePt t="27479" x="3848100" y="1758950"/>
          <p14:tracePt t="27500" x="3857625" y="1758950"/>
          <p14:tracePt t="27506" x="3867150" y="1758950"/>
          <p14:tracePt t="27520" x="3875088" y="1758950"/>
          <p14:tracePt t="27534" x="3894138" y="1758950"/>
          <p14:tracePt t="27541" x="3902075" y="1758950"/>
          <p14:tracePt t="27557" x="3919538" y="1758950"/>
          <p14:tracePt t="27574" x="3946525" y="1758950"/>
          <p14:tracePt t="27590" x="3983038" y="1751013"/>
          <p14:tracePt t="27607" x="4010025" y="1741488"/>
          <p14:tracePt t="27624" x="4027488" y="1741488"/>
          <p14:tracePt t="27640" x="4037013" y="1731963"/>
          <p14:tracePt t="27657" x="4054475" y="1724025"/>
          <p14:tracePt t="27674" x="4062413" y="1724025"/>
          <p14:tracePt t="27691" x="4071938" y="1714500"/>
          <p14:tracePt t="27707" x="4081463" y="1704975"/>
          <p14:tracePt t="27724" x="4089400" y="1697038"/>
          <p14:tracePt t="27740" x="4108450" y="1687513"/>
          <p14:tracePt t="27757" x="4108450" y="1670050"/>
          <p14:tracePt t="27774" x="4116388" y="1660525"/>
          <p14:tracePt t="27790" x="4116388" y="1643063"/>
          <p14:tracePt t="27808" x="4116388" y="1625600"/>
          <p14:tracePt t="27824" x="4116388" y="1616075"/>
          <p14:tracePt t="27840" x="4116388" y="1608138"/>
          <p14:tracePt t="27857" x="4116388" y="1589088"/>
          <p14:tracePt t="27874" x="4116388" y="1581150"/>
          <p14:tracePt t="27890" x="4108450" y="1571625"/>
          <p14:tracePt t="27907" x="4098925" y="1562100"/>
          <p14:tracePt t="27924" x="4089400" y="1554163"/>
          <p14:tracePt t="27940" x="4081463" y="1544638"/>
          <p14:tracePt t="27957" x="4071938" y="1527175"/>
          <p14:tracePt t="27974" x="4062413" y="1517650"/>
          <p14:tracePt t="27990" x="4054475" y="1509713"/>
          <p14:tracePt t="28007" x="4027488" y="1490663"/>
          <p14:tracePt t="28024" x="4000500" y="1465263"/>
          <p14:tracePt t="28041" x="3965575" y="1428750"/>
          <p14:tracePt t="28057" x="3938588" y="1411288"/>
          <p14:tracePt t="28074" x="3919538" y="1393825"/>
          <p14:tracePt t="28090" x="3902075" y="1374775"/>
          <p14:tracePt t="28107" x="3894138" y="1374775"/>
          <p14:tracePt t="28124" x="3875088" y="1374775"/>
          <p14:tracePt t="28140" x="3867150" y="1374775"/>
          <p14:tracePt t="28157" x="3857625" y="1374775"/>
          <p14:tracePt t="28174" x="3848100" y="1384300"/>
          <p14:tracePt t="28190" x="3848100" y="1393825"/>
          <p14:tracePt t="28207" x="3830638" y="1411288"/>
          <p14:tracePt t="28224" x="3830638" y="1419225"/>
          <p14:tracePt t="28240" x="3830638" y="1446213"/>
          <p14:tracePt t="28257" x="3830638" y="1455738"/>
          <p14:tracePt t="28274" x="3830638" y="1482725"/>
          <p14:tracePt t="28290" x="3840163" y="1490663"/>
          <p14:tracePt t="28307" x="3840163" y="1509713"/>
          <p14:tracePt t="28324" x="3840163" y="1517650"/>
          <p14:tracePt t="28340" x="3848100" y="1527175"/>
          <p14:tracePt t="28357" x="3848100" y="1544638"/>
          <p14:tracePt t="28374" x="3857625" y="1562100"/>
          <p14:tracePt t="28391" x="3867150" y="1581150"/>
          <p14:tracePt t="28407" x="3875088" y="1598613"/>
          <p14:tracePt t="28424" x="3884613" y="1608138"/>
          <p14:tracePt t="28440" x="3902075" y="1625600"/>
          <p14:tracePt t="28457" x="3919538" y="1633538"/>
          <p14:tracePt t="28474" x="3946525" y="1643063"/>
          <p14:tracePt t="28490" x="3965575" y="1652588"/>
          <p14:tracePt t="28507" x="3983038" y="1652588"/>
          <p14:tracePt t="28524" x="4017963" y="1670050"/>
          <p14:tracePt t="28540" x="4044950" y="1670050"/>
          <p14:tracePt t="28557" x="4071938" y="1679575"/>
          <p14:tracePt t="28574" x="4089400" y="1687513"/>
          <p14:tracePt t="28590" x="4125913" y="1687513"/>
          <p14:tracePt t="28607" x="4160838" y="1697038"/>
          <p14:tracePt t="28624" x="4197350" y="1697038"/>
          <p14:tracePt t="28640" x="4251325" y="1697038"/>
          <p14:tracePt t="28657" x="4303713" y="1697038"/>
          <p14:tracePt t="28674" x="4456113" y="1697038"/>
          <p14:tracePt t="28690" x="4554538" y="1687513"/>
          <p14:tracePt t="28707" x="4705350" y="1687513"/>
          <p14:tracePt t="28724" x="4768850" y="1704975"/>
          <p14:tracePt t="29229" x="4813300" y="1704975"/>
          <p14:tracePt t="29235" x="4867275" y="1704975"/>
          <p14:tracePt t="29242" x="4894263" y="1704975"/>
          <p14:tracePt t="29257" x="4946650" y="1697038"/>
          <p14:tracePt t="29274" x="4983163" y="1697038"/>
          <p14:tracePt t="29290" x="5018088" y="1697038"/>
          <p14:tracePt t="29307" x="5045075" y="1697038"/>
          <p14:tracePt t="29324" x="5062538" y="1697038"/>
          <p14:tracePt t="29340" x="5072063" y="1697038"/>
          <p14:tracePt t="29357" x="5081588" y="1697038"/>
          <p14:tracePt t="29374" x="5089525" y="1697038"/>
          <p14:tracePt t="29390" x="5099050" y="1697038"/>
          <p14:tracePt t="29428" x="5108575" y="1697038"/>
          <p14:tracePt t="29722" x="5116513" y="1697038"/>
          <p14:tracePt t="29749" x="5126038" y="1697038"/>
          <p14:tracePt t="29756" x="5133975" y="1697038"/>
          <p14:tracePt t="29770" x="5143500" y="1697038"/>
          <p14:tracePt t="29777" x="5153025" y="1697038"/>
          <p14:tracePt t="29790" x="5170488" y="1697038"/>
          <p14:tracePt t="29807" x="5197475" y="1687513"/>
          <p14:tracePt t="29824" x="5232400" y="1687513"/>
          <p14:tracePt t="29840" x="5303838" y="1679575"/>
          <p14:tracePt t="29857" x="5330825" y="1679575"/>
          <p14:tracePt t="29874" x="5375275" y="1670050"/>
          <p14:tracePt t="29891" x="5402263" y="1660525"/>
          <p14:tracePt t="29907" x="5446713" y="1660525"/>
          <p14:tracePt t="29924" x="5491163" y="1652588"/>
          <p14:tracePt t="29941" x="5562600" y="1652588"/>
          <p14:tracePt t="29957" x="5626100" y="1652588"/>
          <p14:tracePt t="29974" x="5697538" y="1643063"/>
          <p14:tracePt t="29990" x="5795963" y="1633538"/>
          <p14:tracePt t="30007" x="5848350" y="1633538"/>
          <p14:tracePt t="30024" x="5919788" y="1633538"/>
          <p14:tracePt t="30040" x="5991225" y="1625600"/>
          <p14:tracePt t="30057" x="6072188" y="1625600"/>
          <p14:tracePt t="30074" x="6242050" y="1625600"/>
          <p14:tracePt t="30090" x="6303963" y="1625600"/>
          <p14:tracePt t="30107" x="6384925" y="1625600"/>
          <p14:tracePt t="30124" x="6473825" y="1643063"/>
          <p14:tracePt t="30140" x="6670675" y="1679575"/>
          <p14:tracePt t="30157" x="6769100" y="1687513"/>
          <p14:tracePt t="30174" x="6867525" y="1704975"/>
          <p14:tracePt t="30190" x="6902450" y="1704975"/>
          <p14:tracePt t="30207" x="6911975" y="1704975"/>
          <p14:tracePt t="30224" x="6938963" y="1704975"/>
          <p14:tracePt t="30240" x="6956425" y="1704975"/>
          <p14:tracePt t="30257" x="6965950" y="1704975"/>
          <p14:tracePt t="30274" x="6983413" y="1704975"/>
          <p14:tracePt t="30291" x="6991350" y="1704975"/>
          <p14:tracePt t="30324" x="7000875" y="1704975"/>
          <p14:tracePt t="31630" x="6991350" y="1704975"/>
          <p14:tracePt t="31650" x="6983413" y="1704975"/>
          <p14:tracePt t="31663" x="6973888" y="1704975"/>
          <p14:tracePt t="31678" x="6965950" y="1704975"/>
          <p14:tracePt t="31697" x="6956425" y="1704975"/>
          <p14:tracePt t="31704" x="6956425" y="1697038"/>
          <p14:tracePt t="31711" x="6946900" y="1697038"/>
          <p14:tracePt t="31724" x="6938963" y="1697038"/>
          <p14:tracePt t="31740" x="6929438" y="1687513"/>
          <p14:tracePt t="31757" x="6919913" y="1679575"/>
          <p14:tracePt t="31774" x="6902450" y="1670050"/>
          <p14:tracePt t="31790" x="6902450" y="1660525"/>
          <p14:tracePt t="31807" x="6894513" y="1652588"/>
          <p14:tracePt t="31841" x="6884988" y="1643063"/>
          <p14:tracePt t="31874" x="6875463" y="1643063"/>
          <p14:tracePt t="31890" x="6867525" y="1643063"/>
          <p14:tracePt t="31907" x="6858000" y="1633538"/>
          <p14:tracePt t="31925" x="6848475" y="1633538"/>
          <p14:tracePt t="31945" x="6840538" y="1633538"/>
          <p14:tracePt t="31957" x="6823075" y="1625600"/>
          <p14:tracePt t="31974" x="6777038" y="1616075"/>
          <p14:tracePt t="31990" x="6715125" y="1608138"/>
          <p14:tracePt t="31993" x="6670675" y="1608138"/>
          <p14:tracePt t="32007" x="6537325" y="1589088"/>
          <p14:tracePt t="32024" x="6089650" y="1536700"/>
          <p14:tracePt t="32040" x="5616575" y="1509713"/>
          <p14:tracePt t="32057" x="5357813" y="1509713"/>
          <p14:tracePt t="32074" x="5143500" y="1509713"/>
          <p14:tracePt t="32090" x="5027613" y="1517650"/>
          <p14:tracePt t="32107" x="4894263" y="1527175"/>
          <p14:tracePt t="32124" x="4697413" y="1544638"/>
          <p14:tracePt t="32140" x="4608513" y="1554163"/>
          <p14:tracePt t="32157" x="4510088" y="1554163"/>
          <p14:tracePt t="32174" x="4384675" y="1554163"/>
          <p14:tracePt t="32191" x="4205288" y="1562100"/>
          <p14:tracePt t="32207" x="4071938" y="1581150"/>
          <p14:tracePt t="32224" x="4027488" y="1598613"/>
          <p14:tracePt t="32240" x="3983038" y="1608138"/>
          <p14:tracePt t="32257" x="3929063" y="1625600"/>
          <p14:tracePt t="32274" x="3840163" y="1633538"/>
          <p14:tracePt t="32290" x="3759200" y="1652588"/>
          <p14:tracePt t="32307" x="3679825" y="1679575"/>
          <p14:tracePt t="32324" x="3652838" y="1679575"/>
          <p14:tracePt t="32340" x="3625850" y="1679575"/>
          <p14:tracePt t="32357" x="3598863" y="1697038"/>
          <p14:tracePt t="32374" x="3581400" y="1697038"/>
          <p14:tracePt t="32390" x="3554413" y="1697038"/>
          <p14:tracePt t="32407" x="3544888" y="1704975"/>
          <p14:tracePt t="32424" x="3527425" y="1704975"/>
          <p14:tracePt t="32441" x="3500438" y="1714500"/>
          <p14:tracePt t="32457" x="3465513" y="1724025"/>
          <p14:tracePt t="32474" x="3429000" y="1731963"/>
          <p14:tracePt t="32490" x="3411538" y="1741488"/>
          <p14:tracePt t="32493" x="3384550" y="1741488"/>
          <p14:tracePt t="32509" x="3375025" y="1751013"/>
          <p14:tracePt t="32524" x="3357563" y="1758950"/>
          <p14:tracePt t="32541" x="3340100" y="1758950"/>
          <p14:tracePt t="32557" x="3330575" y="1758950"/>
          <p14:tracePt t="32574" x="3322638" y="1758950"/>
          <p14:tracePt t="32658" x="3330575" y="1758950"/>
          <p14:tracePt t="32665" x="3340100" y="1758950"/>
          <p14:tracePt t="32678" x="3348038" y="1758950"/>
          <p14:tracePt t="32690" x="3348038" y="1751013"/>
          <p14:tracePt t="32707" x="3375025" y="1751013"/>
          <p14:tracePt t="32724" x="3384550" y="1751013"/>
          <p14:tracePt t="32740" x="3402013" y="1751013"/>
          <p14:tracePt t="32757" x="3419475" y="1751013"/>
          <p14:tracePt t="32774" x="3438525" y="1751013"/>
          <p14:tracePt t="32790" x="3446463" y="1751013"/>
          <p14:tracePt t="32807" x="3455988" y="1751013"/>
          <p14:tracePt t="32824" x="3473450" y="1751013"/>
          <p14:tracePt t="32840" x="3482975" y="1751013"/>
          <p14:tracePt t="32874" x="3490913" y="1751013"/>
          <p14:tracePt t="32892" x="3500438" y="1751013"/>
          <p14:tracePt t="32907" x="3509963" y="1751013"/>
          <p14:tracePt t="32939" x="3517900" y="1751013"/>
          <p14:tracePt t="33001" x="3527425" y="1751013"/>
          <p14:tracePt t="33021" x="3527425" y="1758950"/>
          <p14:tracePt t="33056" x="3536950" y="1758950"/>
          <p14:tracePt t="33083" x="3544888" y="1758950"/>
          <p14:tracePt t="33104" x="3544888" y="1768475"/>
          <p14:tracePt t="33111" x="3554413" y="1768475"/>
          <p14:tracePt t="33138" x="3554413" y="1776413"/>
          <p14:tracePt t="33145" x="3562350" y="1776413"/>
          <p14:tracePt t="33172" x="3562350" y="1785938"/>
          <p14:tracePt t="33179" x="3571875" y="1785938"/>
          <p14:tracePt t="33190" x="3571875" y="1795463"/>
          <p14:tracePt t="33207" x="3581400" y="1795463"/>
          <p14:tracePt t="33224" x="3589338" y="1795463"/>
          <p14:tracePt t="33282" x="3598863" y="1795463"/>
          <p14:tracePt t="33289" x="3598863" y="1803400"/>
          <p14:tracePt t="33316" x="3608388" y="1812925"/>
          <p14:tracePt t="33330" x="3616325" y="1812925"/>
          <p14:tracePt t="33344" x="3625850" y="1812925"/>
          <p14:tracePt t="33350" x="3625850" y="1822450"/>
          <p14:tracePt t="33357" x="3633788" y="1830388"/>
          <p14:tracePt t="33378" x="3643313" y="1830388"/>
          <p14:tracePt t="33390" x="3652838" y="1830388"/>
          <p14:tracePt t="33407" x="3660775" y="1839913"/>
          <p14:tracePt t="33424" x="3670300" y="1839913"/>
          <p14:tracePt t="33440" x="3687763" y="1847850"/>
          <p14:tracePt t="33457" x="3687763" y="1857375"/>
          <p14:tracePt t="33474" x="3697288" y="1866900"/>
          <p14:tracePt t="33507" x="3705225" y="1874838"/>
          <p14:tracePt t="33524" x="3714750" y="1874838"/>
          <p14:tracePt t="33557" x="3724275" y="1874838"/>
          <p14:tracePt t="33604" x="3724275" y="1884363"/>
          <p14:tracePt t="33611" x="3732213" y="1884363"/>
          <p14:tracePt t="33634" x="3732213" y="1893888"/>
          <p14:tracePt t="33652" x="3732213" y="1901825"/>
          <p14:tracePt t="33660" x="3741738" y="1901825"/>
          <p14:tracePt t="33673" x="3741738" y="1911350"/>
          <p14:tracePt t="33700" x="3741738" y="1919288"/>
          <p14:tracePt t="33789" x="3741738" y="1911350"/>
          <p14:tracePt t="33824" x="3741738" y="1901825"/>
          <p14:tracePt t="36643" x="3697288" y="1938338"/>
          <p14:tracePt t="36649" x="3625850" y="2027238"/>
          <p14:tracePt t="36657" x="3517900" y="2133600"/>
          <p14:tracePt t="36674" x="3133725" y="2446338"/>
          <p14:tracePt t="36690" x="2901950" y="2625725"/>
          <p14:tracePt t="36707" x="2813050" y="2679700"/>
          <p14:tracePt t="36724" x="2660650" y="2768600"/>
          <p14:tracePt t="36740" x="2544763" y="2840038"/>
          <p14:tracePt t="36757" x="2500313" y="2874963"/>
          <p14:tracePt t="36774" x="2446338" y="2919413"/>
          <p14:tracePt t="36790" x="2419350" y="2938463"/>
          <p14:tracePt t="36807" x="2393950" y="2955925"/>
          <p14:tracePt t="36824" x="2393950" y="2965450"/>
          <p14:tracePt t="36841" x="2374900" y="2973388"/>
          <p14:tracePt t="36857" x="2366963" y="2982913"/>
          <p14:tracePt t="36874" x="2339975" y="2990850"/>
          <p14:tracePt t="36890" x="2241550" y="3000375"/>
          <p14:tracePt t="36907" x="2133600" y="3017838"/>
          <p14:tracePt t="36924" x="2027238" y="3027363"/>
          <p14:tracePt t="36941" x="1982788" y="3036888"/>
          <p14:tracePt t="36957" x="1965325" y="3036888"/>
          <p14:tracePt t="36974" x="1946275" y="3044825"/>
          <p14:tracePt t="36990" x="1938338" y="3044825"/>
          <p14:tracePt t="37007" x="1928813" y="3044825"/>
          <p14:tracePt t="37027" x="1919288" y="3044825"/>
          <p14:tracePt t="37143" x="1919288" y="3036888"/>
          <p14:tracePt t="37239" x="1928813" y="3036888"/>
          <p14:tracePt t="37260" x="1938338" y="3036888"/>
          <p14:tracePt t="37266" x="1946275" y="3036888"/>
          <p14:tracePt t="37280" x="1955800" y="3036888"/>
          <p14:tracePt t="37290" x="1965325" y="3036888"/>
          <p14:tracePt t="37308" x="1973263" y="3036888"/>
          <p14:tracePt t="37324" x="2000250" y="3036888"/>
          <p14:tracePt t="37340" x="2027238" y="3044825"/>
          <p14:tracePt t="37357" x="2071688" y="3054350"/>
          <p14:tracePt t="37374" x="2125663" y="3062288"/>
          <p14:tracePt t="37390" x="2160588" y="3062288"/>
          <p14:tracePt t="37407" x="2187575" y="3071813"/>
          <p14:tracePt t="37424" x="2197100" y="3071813"/>
          <p14:tracePt t="37440" x="2214563" y="3081338"/>
          <p14:tracePt t="37457" x="2224088" y="3089275"/>
          <p14:tracePt t="37474" x="2232025" y="3089275"/>
          <p14:tracePt t="37685" x="2179638" y="3071813"/>
          <p14:tracePt t="37692" x="2089150" y="3044825"/>
          <p14:tracePt t="37699" x="2017713" y="3017838"/>
          <p14:tracePt t="37707" x="1965325" y="3009900"/>
          <p14:tracePt t="37724" x="1911350" y="2982913"/>
          <p14:tracePt t="37740" x="1822450" y="2982913"/>
          <p14:tracePt t="37757" x="1785938" y="2982913"/>
          <p14:tracePt t="37774" x="1751013" y="2982913"/>
          <p14:tracePt t="37790" x="1731963" y="2982913"/>
          <p14:tracePt t="37808" x="1714500" y="2982913"/>
          <p14:tracePt t="37824" x="1704975" y="2982913"/>
          <p14:tracePt t="37959" x="1714500" y="2982913"/>
          <p14:tracePt t="37987" x="1724025" y="2982913"/>
          <p14:tracePt t="38007" x="1731963" y="2982913"/>
          <p14:tracePt t="38076" x="1724025" y="2973388"/>
          <p14:tracePt t="38103" x="1714500" y="2973388"/>
          <p14:tracePt t="38110" x="1714500" y="2965450"/>
          <p14:tracePt t="38124" x="1714500" y="2955925"/>
          <p14:tracePt t="38137" x="1704975" y="2946400"/>
          <p14:tracePt t="38145" x="1704975" y="2938463"/>
          <p14:tracePt t="38157" x="1687513" y="2928938"/>
          <p14:tracePt t="38174" x="1679575" y="2901950"/>
          <p14:tracePt t="38190" x="1679575" y="2884488"/>
          <p14:tracePt t="38207" x="1660525" y="2874963"/>
          <p14:tracePt t="38224" x="1660525" y="2857500"/>
          <p14:tracePt t="38257" x="1660525" y="2847975"/>
          <p14:tracePt t="38385" x="1670050" y="2847975"/>
          <p14:tracePt t="38405" x="1679575" y="2847975"/>
          <p14:tracePt t="38419" x="1679575" y="2857500"/>
          <p14:tracePt t="38433" x="1687513" y="2857500"/>
          <p14:tracePt t="38446" x="1697038" y="2857500"/>
          <p14:tracePt t="38467" x="1704975" y="2857500"/>
          <p14:tracePt t="38474" x="1714500" y="2857500"/>
          <p14:tracePt t="38490" x="1724025" y="2857500"/>
          <p14:tracePt t="38507" x="1741488" y="2857500"/>
          <p14:tracePt t="38524" x="1751013" y="2857500"/>
          <p14:tracePt t="38540" x="1776413" y="2857500"/>
          <p14:tracePt t="38557" x="1803400" y="2857500"/>
          <p14:tracePt t="38574" x="1822450" y="2847975"/>
          <p14:tracePt t="38590" x="1857375" y="2840038"/>
          <p14:tracePt t="38607" x="1866900" y="2840038"/>
          <p14:tracePt t="38624" x="1884363" y="2840038"/>
          <p14:tracePt t="38640" x="1893888" y="2840038"/>
          <p14:tracePt t="38657" x="1901825" y="2840038"/>
          <p14:tracePt t="38674" x="1911350" y="2840038"/>
          <p14:tracePt t="38690" x="1919288" y="2840038"/>
          <p14:tracePt t="38724" x="1928813" y="2840038"/>
          <p14:tracePt t="38748" x="1938338" y="2840038"/>
          <p14:tracePt t="38782" x="1946275" y="2840038"/>
          <p14:tracePt t="38796" x="1955800" y="2840038"/>
          <p14:tracePt t="38831" x="1965325" y="2840038"/>
          <p14:tracePt t="38858" x="1973263" y="2840038"/>
          <p14:tracePt t="38892" x="1982788" y="2840038"/>
          <p14:tracePt t="38906" x="1990725" y="2840038"/>
          <p14:tracePt t="38927" x="2000250" y="2840038"/>
          <p14:tracePt t="38940" x="2009775" y="2840038"/>
          <p14:tracePt t="38954" x="2017713" y="2840038"/>
          <p14:tracePt t="38975" x="2027238" y="2840038"/>
          <p14:tracePt t="38981" x="2036763" y="2847975"/>
          <p14:tracePt t="38995" x="2044700" y="2847975"/>
          <p14:tracePt t="39009" x="2054225" y="2847975"/>
          <p14:tracePt t="39024" x="2062163" y="2847975"/>
          <p14:tracePt t="39040" x="2071688" y="2847975"/>
          <p14:tracePt t="39057" x="2098675" y="2847975"/>
          <p14:tracePt t="39074" x="2108200" y="2847975"/>
          <p14:tracePt t="39090" x="2125663" y="2847975"/>
          <p14:tracePt t="39107" x="2133600" y="2847975"/>
          <p14:tracePt t="39140" x="2143125" y="2847975"/>
          <p14:tracePt t="39157" x="2152650" y="2847975"/>
          <p14:tracePt t="39187" x="2160588" y="2847975"/>
          <p14:tracePt t="39201" x="2170113" y="2847975"/>
          <p14:tracePt t="39276" x="2179638" y="2847975"/>
          <p14:tracePt t="39345" x="2187575" y="2847975"/>
          <p14:tracePt t="39372" x="2197100" y="2847975"/>
          <p14:tracePt t="39386" x="2205038" y="2847975"/>
          <p14:tracePt t="39420" x="2214563" y="2847975"/>
          <p14:tracePt t="39434" x="2224088" y="2847975"/>
          <p14:tracePt t="39462" x="2232025" y="2847975"/>
          <p14:tracePt t="39476" x="2241550" y="2847975"/>
          <p14:tracePt t="39489" x="2251075" y="2847975"/>
          <p14:tracePt t="39502" x="2259013" y="2847975"/>
          <p14:tracePt t="39523" x="2268538" y="2847975"/>
          <p14:tracePt t="39530" x="2276475" y="2847975"/>
          <p14:tracePt t="39544" x="2286000" y="2847975"/>
          <p14:tracePt t="39557" x="2295525" y="2847975"/>
          <p14:tracePt t="39578" x="2303463" y="2847975"/>
          <p14:tracePt t="39590" x="2312988" y="2847975"/>
          <p14:tracePt t="39607" x="2330450" y="2857500"/>
          <p14:tracePt t="39624" x="2347913" y="2857500"/>
          <p14:tracePt t="39641" x="2366963" y="2867025"/>
          <p14:tracePt t="39657" x="2374900" y="2874963"/>
          <p14:tracePt t="39674" x="2384425" y="2894013"/>
          <p14:tracePt t="39690" x="2384425" y="2901950"/>
          <p14:tracePt t="39707" x="2384425" y="2911475"/>
          <p14:tracePt t="39724" x="2374900" y="2946400"/>
          <p14:tracePt t="39740" x="2366963" y="2955925"/>
          <p14:tracePt t="39757" x="2339975" y="2982913"/>
          <p14:tracePt t="39774" x="2312988" y="2982913"/>
          <p14:tracePt t="39790" x="2276475" y="3000375"/>
          <p14:tracePt t="39807" x="2251075" y="3017838"/>
          <p14:tracePt t="39824" x="2214563" y="3044825"/>
          <p14:tracePt t="39840" x="2170113" y="3089275"/>
          <p14:tracePt t="39857" x="2133600" y="3116263"/>
          <p14:tracePt t="39874" x="2081213" y="3143250"/>
          <p14:tracePt t="39890" x="2062163" y="3160713"/>
          <p14:tracePt t="39907" x="2054225" y="3160713"/>
          <p14:tracePt t="39924" x="2036763" y="3170238"/>
          <p14:tracePt t="39941" x="2017713" y="3179763"/>
          <p14:tracePt t="39977" x="2009775" y="3179763"/>
          <p14:tracePt t="40058" x="2017713" y="3179763"/>
          <p14:tracePt t="40072" x="2027238" y="3179763"/>
          <p14:tracePt t="40093" x="2036763" y="3179763"/>
          <p14:tracePt t="40100" x="2044700" y="3179763"/>
          <p14:tracePt t="40107" x="2044700" y="3187700"/>
          <p14:tracePt t="40124" x="2054225" y="3187700"/>
          <p14:tracePt t="40140" x="2062163" y="3187700"/>
          <p14:tracePt t="40157" x="2081213" y="3197225"/>
          <p14:tracePt t="40174" x="2089150" y="3197225"/>
          <p14:tracePt t="40207" x="2098675" y="3205163"/>
          <p14:tracePt t="40224" x="2108200" y="3214688"/>
          <p14:tracePt t="40240" x="2116138" y="3214688"/>
          <p14:tracePt t="40257" x="2125663" y="3224213"/>
          <p14:tracePt t="40278" x="2133600" y="3224213"/>
          <p14:tracePt t="40291" x="2133600" y="3232150"/>
          <p14:tracePt t="40307" x="2143125" y="3232150"/>
          <p14:tracePt t="40642" x="2133600" y="3232150"/>
          <p14:tracePt t="40676" x="2125663" y="3232150"/>
          <p14:tracePt t="40690" x="2116138" y="3232150"/>
          <p14:tracePt t="40738" x="2108200" y="3232150"/>
          <p14:tracePt t="40792" x="2108200" y="3224213"/>
          <p14:tracePt t="40895" x="2116138" y="3214688"/>
          <p14:tracePt t="40909" x="2125663" y="3214688"/>
          <p14:tracePt t="40922" x="2125663" y="3205163"/>
          <p14:tracePt t="40944" x="2133600" y="3205163"/>
          <p14:tracePt t="40964" x="2133600" y="3197225"/>
          <p14:tracePt t="40970" x="2143125" y="3197225"/>
          <p14:tracePt t="40998" x="2152650" y="3197225"/>
          <p14:tracePt t="41005" x="2160588" y="3197225"/>
          <p14:tracePt t="41018" x="2170113" y="3187700"/>
          <p14:tracePt t="41026" x="2179638" y="3187700"/>
          <p14:tracePt t="41040" x="2197100" y="3187700"/>
          <p14:tracePt t="41057" x="2214563" y="3187700"/>
          <p14:tracePt t="41074" x="2241550" y="3187700"/>
          <p14:tracePt t="41090" x="2259013" y="3179763"/>
          <p14:tracePt t="41107" x="2286000" y="3179763"/>
          <p14:tracePt t="41124" x="2303463" y="3179763"/>
          <p14:tracePt t="41140" x="2312988" y="3179763"/>
          <p14:tracePt t="41157" x="2339975" y="3179763"/>
          <p14:tracePt t="41174" x="2347913" y="3179763"/>
          <p14:tracePt t="41191" x="2357438" y="3179763"/>
          <p14:tracePt t="41207" x="2374900" y="3179763"/>
          <p14:tracePt t="41240" x="2401888" y="3179763"/>
          <p14:tracePt t="41257" x="2411413" y="3179763"/>
          <p14:tracePt t="41274" x="2438400" y="3179763"/>
          <p14:tracePt t="41307" x="2455863" y="3179763"/>
          <p14:tracePt t="41324" x="2465388" y="3179763"/>
          <p14:tracePt t="41340" x="2473325" y="3179763"/>
          <p14:tracePt t="41357" x="2482850" y="3179763"/>
          <p14:tracePt t="41374" x="2490788" y="3179763"/>
          <p14:tracePt t="41390" x="2509838" y="3179763"/>
          <p14:tracePt t="41424" x="2517775" y="3179763"/>
          <p14:tracePt t="41451" x="2527300" y="3179763"/>
          <p14:tracePt t="41478" x="2536825" y="3179763"/>
          <p14:tracePt t="41493" x="2544763" y="3179763"/>
          <p14:tracePt t="41526" x="2554288" y="3179763"/>
          <p14:tracePt t="41560" x="2562225" y="3179763"/>
          <p14:tracePt t="41567" x="2562225" y="3187700"/>
          <p14:tracePt t="41588" x="2571750" y="3187700"/>
          <p14:tracePt t="41609" x="2581275" y="3187700"/>
          <p14:tracePt t="41636" x="2589213" y="3187700"/>
          <p14:tracePt t="41780" x="2589213" y="3179763"/>
          <p14:tracePt t="41814" x="2589213" y="3170238"/>
          <p14:tracePt t="41842" x="2589213" y="3160713"/>
          <p14:tracePt t="41876" x="2589213" y="3152775"/>
          <p14:tracePt t="41910" x="2589213" y="3143250"/>
          <p14:tracePt t="41952" x="2589213" y="3133725"/>
          <p14:tracePt t="41979" x="2581275" y="3133725"/>
          <p14:tracePt t="41986" x="2581275" y="3125788"/>
          <p14:tracePt t="41999" x="2571750" y="3116263"/>
          <p14:tracePt t="42007" x="2571750" y="3108325"/>
          <p14:tracePt t="42024" x="2571750" y="3098800"/>
          <p14:tracePt t="42040" x="2562225" y="3098800"/>
          <p14:tracePt t="42057" x="2562225" y="3089275"/>
          <p14:tracePt t="42082" x="2562225" y="3081338"/>
          <p14:tracePt t="42110" x="2554288" y="3081338"/>
          <p14:tracePt t="42137" x="2554288" y="3071813"/>
          <p14:tracePt t="42191" x="2554288" y="3062288"/>
          <p14:tracePt t="42247" x="2544763" y="3054350"/>
          <p14:tracePt t="42501" x="2554288" y="3044825"/>
          <p14:tracePt t="42521" x="2562225" y="3044825"/>
          <p14:tracePt t="42534" x="2562225" y="3036888"/>
          <p14:tracePt t="42542" x="2571750" y="3036888"/>
          <p14:tracePt t="42562" x="2581275" y="3036888"/>
          <p14:tracePt t="42589" x="2589213" y="3036888"/>
          <p14:tracePt t="42665" x="2598738" y="3036888"/>
          <p14:tracePt t="42700" x="2608263" y="3036888"/>
          <p14:tracePt t="42720" x="2616200" y="3036888"/>
          <p14:tracePt t="42733" x="2616200" y="3027363"/>
          <p14:tracePt t="42802" x="2625725" y="3027363"/>
          <p14:tracePt t="42809" x="2625725" y="3017838"/>
          <p14:tracePt t="44510" x="2616200" y="3017838"/>
          <p14:tracePt t="44517" x="2589213" y="3009900"/>
          <p14:tracePt t="44524" x="2571750" y="3000375"/>
          <p14:tracePt t="44540" x="2544763" y="2990850"/>
          <p14:tracePt t="44557" x="2527300" y="2990850"/>
          <p14:tracePt t="44574" x="2509838" y="2982913"/>
          <p14:tracePt t="44590" x="2490788" y="2982913"/>
          <p14:tracePt t="44607" x="2465388" y="2982913"/>
          <p14:tracePt t="44624" x="2438400" y="2982913"/>
          <p14:tracePt t="44640" x="2393950" y="2982913"/>
          <p14:tracePt t="44657" x="2347913" y="2982913"/>
          <p14:tracePt t="44674" x="2322513" y="2982913"/>
          <p14:tracePt t="44690" x="2268538" y="2982913"/>
          <p14:tracePt t="44707" x="2251075" y="2982913"/>
          <p14:tracePt t="44724" x="2214563" y="2982913"/>
          <p14:tracePt t="44740" x="2187575" y="2982913"/>
          <p14:tracePt t="44757" x="2160588" y="2982913"/>
          <p14:tracePt t="44774" x="2125663" y="2973388"/>
          <p14:tracePt t="44790" x="2089150" y="2965450"/>
          <p14:tracePt t="44807" x="2017713" y="2955925"/>
          <p14:tracePt t="44824" x="1965325" y="2938463"/>
          <p14:tracePt t="44840" x="1901825" y="2919413"/>
          <p14:tracePt t="44857" x="1866900" y="2911475"/>
          <p14:tracePt t="44874" x="1812925" y="2894013"/>
          <p14:tracePt t="44890" x="1785938" y="2884488"/>
          <p14:tracePt t="44907" x="1751013" y="2884488"/>
          <p14:tracePt t="44924" x="1731963" y="2874963"/>
          <p14:tracePt t="44941" x="1714500" y="2867025"/>
          <p14:tracePt t="44957" x="1697038" y="2867025"/>
          <p14:tracePt t="44974" x="1679575" y="2867025"/>
          <p14:tracePt t="44990" x="1652588" y="2867025"/>
          <p14:tracePt t="45007" x="1633538" y="2867025"/>
          <p14:tracePt t="45024" x="1589088" y="2867025"/>
          <p14:tracePt t="45040" x="1571625" y="2867025"/>
          <p14:tracePt t="45057" x="1544638" y="2867025"/>
          <p14:tracePt t="45074" x="1517650" y="2867025"/>
          <p14:tracePt t="45091" x="1509713" y="2857500"/>
          <p14:tracePt t="45107" x="1490663" y="2857500"/>
          <p14:tracePt t="45140" x="1482725" y="2847975"/>
          <p14:tracePt t="45157" x="1473200" y="2847975"/>
          <p14:tracePt t="45190" x="1473200" y="2840038"/>
          <p14:tracePt t="45210" x="1473200" y="2830513"/>
          <p14:tracePt t="45224" x="1482725" y="2830513"/>
          <p14:tracePt t="45240" x="1490663" y="2830513"/>
          <p14:tracePt t="45257" x="1517650" y="2830513"/>
          <p14:tracePt t="45274" x="1527175" y="2830513"/>
          <p14:tracePt t="45290" x="1554163" y="2830513"/>
          <p14:tracePt t="45307" x="1589088" y="2830513"/>
          <p14:tracePt t="45324" x="1616075" y="2830513"/>
          <p14:tracePt t="45340" x="1643063" y="2830513"/>
          <p14:tracePt t="45357" x="1670050" y="2830513"/>
          <p14:tracePt t="45374" x="1724025" y="2830513"/>
          <p14:tracePt t="45390" x="1768475" y="2830513"/>
          <p14:tracePt t="45407" x="1874838" y="2830513"/>
          <p14:tracePt t="45424" x="1938338" y="2830513"/>
          <p14:tracePt t="45440" x="1982788" y="2830513"/>
          <p14:tracePt t="45457" x="2036763" y="2830513"/>
          <p14:tracePt t="45474" x="2071688" y="2830513"/>
          <p14:tracePt t="45490" x="2089150" y="2830513"/>
          <p14:tracePt t="45507" x="2152650" y="2830513"/>
          <p14:tracePt t="45524" x="2232025" y="2813050"/>
          <p14:tracePt t="45540" x="2286000" y="2803525"/>
          <p14:tracePt t="45557" x="2330450" y="2803525"/>
          <p14:tracePt t="45574" x="2384425" y="2803525"/>
          <p14:tracePt t="45590" x="2411413" y="2795588"/>
          <p14:tracePt t="45607" x="2446338" y="2776538"/>
          <p14:tracePt t="45624" x="2482850" y="2768600"/>
          <p14:tracePt t="45641" x="2527300" y="2751138"/>
          <p14:tracePt t="45657" x="2562225" y="2741613"/>
          <p14:tracePt t="45674" x="2598738" y="2724150"/>
          <p14:tracePt t="45690" x="2633663" y="2724150"/>
          <p14:tracePt t="45707" x="2652713" y="2714625"/>
          <p14:tracePt t="45724" x="2670175" y="2705100"/>
          <p14:tracePt t="45740" x="2679700" y="2705100"/>
          <p14:tracePt t="45757" x="2687638" y="2705100"/>
          <p14:tracePt t="45868" x="2679700" y="2705100"/>
          <p14:tracePt t="45881" x="2670175" y="2705100"/>
          <p14:tracePt t="45902" x="2660650" y="2705100"/>
          <p14:tracePt t="45922" x="2652713" y="2705100"/>
          <p14:tracePt t="45936" x="2643188" y="2705100"/>
          <p14:tracePt t="45970" x="2633663" y="2705100"/>
          <p14:tracePt t="45984" x="2633663" y="2697163"/>
          <p14:tracePt t="45998" x="2625725" y="2697163"/>
          <p14:tracePt t="46011" x="2616200" y="2697163"/>
          <p14:tracePt t="46018" x="2608263" y="2697163"/>
          <p14:tracePt t="46026" x="2608263" y="2687638"/>
          <p14:tracePt t="46040" x="2598738" y="2687638"/>
          <p14:tracePt t="46057" x="2581275" y="2679700"/>
          <p14:tracePt t="46074" x="2562225" y="2670175"/>
          <p14:tracePt t="46090" x="2527300" y="2660650"/>
          <p14:tracePt t="46107" x="2482850" y="2660650"/>
          <p14:tracePt t="46124" x="2419350" y="2660650"/>
          <p14:tracePt t="46140" x="2384425" y="2660650"/>
          <p14:tracePt t="46157" x="2322513" y="2660650"/>
          <p14:tracePt t="46174" x="2303463" y="2660650"/>
          <p14:tracePt t="46190" x="2268538" y="2660650"/>
          <p14:tracePt t="46207" x="2232025" y="2660650"/>
          <p14:tracePt t="46224" x="2170113" y="2670175"/>
          <p14:tracePt t="46241" x="2116138" y="2670175"/>
          <p14:tracePt t="46257" x="2062163" y="2670175"/>
          <p14:tracePt t="46274" x="1982788" y="2687638"/>
          <p14:tracePt t="46290" x="1919288" y="2687638"/>
          <p14:tracePt t="46307" x="1847850" y="2697163"/>
          <p14:tracePt t="46324" x="1822450" y="2705100"/>
          <p14:tracePt t="46340" x="1795463" y="2714625"/>
          <p14:tracePt t="46357" x="1776413" y="2714625"/>
          <p14:tracePt t="46374" x="1758950" y="2714625"/>
          <p14:tracePt t="46391" x="1741488" y="2714625"/>
          <p14:tracePt t="46407" x="1724025" y="2724150"/>
          <p14:tracePt t="46424" x="1704975" y="2732088"/>
          <p14:tracePt t="46440" x="1687513" y="2732088"/>
          <p14:tracePt t="46457" x="1652588" y="2741613"/>
          <p14:tracePt t="46474" x="1633538" y="2741613"/>
          <p14:tracePt t="46491" x="1608138" y="2741613"/>
          <p14:tracePt t="46507" x="1581150" y="2751138"/>
          <p14:tracePt t="46524" x="1571625" y="2751138"/>
          <p14:tracePt t="46540" x="1554163" y="2751138"/>
          <p14:tracePt t="46574" x="1544638" y="2759075"/>
          <p14:tracePt t="46643" x="1544638" y="2768600"/>
          <p14:tracePt t="46677" x="1544638" y="2776538"/>
          <p14:tracePt t="46697" x="1544638" y="2786063"/>
          <p14:tracePt t="46704" x="1554163" y="2786063"/>
          <p14:tracePt t="46711" x="1554163" y="2795588"/>
          <p14:tracePt t="46724" x="1562100" y="2803525"/>
          <p14:tracePt t="46740" x="1571625" y="2813050"/>
          <p14:tracePt t="46757" x="1581150" y="2813050"/>
          <p14:tracePt t="46774" x="1589088" y="2830513"/>
          <p14:tracePt t="46790" x="1598613" y="2830513"/>
          <p14:tracePt t="46807" x="1598613" y="2840038"/>
          <p14:tracePt t="46824" x="1608138" y="2840038"/>
          <p14:tracePt t="46841" x="1608138" y="2847975"/>
          <p14:tracePt t="46857" x="1616075" y="2847975"/>
          <p14:tracePt t="46889" x="1625600" y="2847975"/>
          <p14:tracePt t="47266" x="1633538" y="2847975"/>
          <p14:tracePt t="47280" x="1643063" y="2847975"/>
          <p14:tracePt t="47301" x="1643063" y="2857500"/>
          <p14:tracePt t="47321" x="1652588" y="2857500"/>
          <p14:tracePt t="47431" x="1660525" y="2857500"/>
          <p14:tracePt t="47548" x="1670050" y="2857500"/>
          <p14:tracePt t="47582" x="1670050" y="2867025"/>
          <p14:tracePt t="47630" x="1679575" y="2867025"/>
          <p14:tracePt t="47719" x="1679575" y="2874963"/>
          <p14:tracePt t="49344" x="1687513" y="2874963"/>
          <p14:tracePt t="49359" x="1697038" y="2874963"/>
          <p14:tracePt t="49372" x="1714500" y="2884488"/>
          <p14:tracePt t="49379" x="1724025" y="2884488"/>
          <p14:tracePt t="49390" x="1731963" y="2884488"/>
          <p14:tracePt t="49407" x="1776413" y="2894013"/>
          <p14:tracePt t="49424" x="1803400" y="2894013"/>
          <p14:tracePt t="49440" x="1857375" y="2894013"/>
          <p14:tracePt t="49457" x="1893888" y="2894013"/>
          <p14:tracePt t="49474" x="1955800" y="2894013"/>
          <p14:tracePt t="49490" x="2009775" y="2884488"/>
          <p14:tracePt t="49507" x="2062163" y="2874963"/>
          <p14:tracePt t="49524" x="2143125" y="2857500"/>
          <p14:tracePt t="49540" x="2187575" y="2847975"/>
          <p14:tracePt t="49557" x="2232025" y="2847975"/>
          <p14:tracePt t="49574" x="2322513" y="2840038"/>
          <p14:tracePt t="49591" x="2401888" y="2840038"/>
          <p14:tracePt t="49607" x="2419350" y="2840038"/>
          <p14:tracePt t="49624" x="2455863" y="2840038"/>
          <p14:tracePt t="49641" x="2482850" y="2840038"/>
          <p14:tracePt t="49657" x="2500313" y="2840038"/>
          <p14:tracePt t="49674" x="2536825" y="2840038"/>
          <p14:tracePt t="49690" x="2544763" y="2840038"/>
          <p14:tracePt t="49707" x="2571750" y="2847975"/>
          <p14:tracePt t="49724" x="2581275" y="2847975"/>
          <p14:tracePt t="49740" x="2589213" y="2847975"/>
          <p14:tracePt t="49757" x="2598738" y="2847975"/>
          <p14:tracePt t="49774" x="2608263" y="2857500"/>
          <p14:tracePt t="49790" x="2625725" y="2857500"/>
          <p14:tracePt t="49807" x="2633663" y="2857500"/>
          <p14:tracePt t="49824" x="2643188" y="2857500"/>
          <p14:tracePt t="49840" x="2652713" y="2867025"/>
          <p14:tracePt t="49857" x="2660650" y="2874963"/>
          <p14:tracePt t="49874" x="2670175" y="2874963"/>
          <p14:tracePt t="49907" x="2679700" y="2884488"/>
          <p14:tracePt t="49928" x="2687638" y="2884488"/>
          <p14:tracePt t="49942" x="2697163" y="2884488"/>
          <p14:tracePt t="49957" x="2697163" y="2894013"/>
          <p14:tracePt t="49976" x="2705100" y="2894013"/>
          <p14:tracePt t="49997" x="2705100" y="2901950"/>
          <p14:tracePt t="50037" x="2705100" y="2911475"/>
          <p14:tracePt t="50065" x="2705100" y="2919413"/>
          <p14:tracePt t="50099" x="2705100" y="2928938"/>
          <p14:tracePt t="50613" x="2697163" y="2928938"/>
          <p14:tracePt t="50620" x="2687638" y="2928938"/>
          <p14:tracePt t="50634" x="2679700" y="2928938"/>
          <p14:tracePt t="50648" x="2670175" y="2928938"/>
          <p14:tracePt t="50661" x="2660650" y="2928938"/>
          <p14:tracePt t="50674" x="2652713" y="2928938"/>
          <p14:tracePt t="50690" x="2633663" y="2911475"/>
          <p14:tracePt t="50707" x="2625725" y="2901950"/>
          <p14:tracePt t="50724" x="2608263" y="2894013"/>
          <p14:tracePt t="50740" x="2589213" y="2874963"/>
          <p14:tracePt t="50757" x="2544763" y="2840038"/>
          <p14:tracePt t="50774" x="2500313" y="2822575"/>
          <p14:tracePt t="50790" x="2465388" y="2803525"/>
          <p14:tracePt t="50807" x="2411413" y="2776538"/>
          <p14:tracePt t="50824" x="2384425" y="2768600"/>
          <p14:tracePt t="50840" x="2366963" y="2759075"/>
          <p14:tracePt t="50857" x="2347913" y="2759075"/>
          <p14:tracePt t="50874" x="2339975" y="2751138"/>
          <p14:tracePt t="50890" x="2330450" y="2751138"/>
          <p14:tracePt t="51320" x="2339975" y="2751138"/>
          <p14:tracePt t="51354" x="2347913" y="2751138"/>
          <p14:tracePt t="51375" x="2347913" y="2759075"/>
          <p14:tracePt t="51388" x="2347913" y="2768600"/>
          <p14:tracePt t="51395" x="2357438" y="2768600"/>
          <p14:tracePt t="51423" x="2366963" y="2776538"/>
          <p14:tracePt t="51436" x="2366963" y="2786063"/>
          <p14:tracePt t="51450" x="2374900" y="2786063"/>
          <p14:tracePt t="51457" x="2384425" y="2795588"/>
          <p14:tracePt t="51474" x="2384425" y="2803525"/>
          <p14:tracePt t="51491" x="2393950" y="2813050"/>
          <p14:tracePt t="51507" x="2401888" y="2822575"/>
          <p14:tracePt t="51524" x="2411413" y="2822575"/>
          <p14:tracePt t="51540" x="2419350" y="2830513"/>
          <p14:tracePt t="51557" x="2428875" y="2840038"/>
          <p14:tracePt t="51590" x="2438400" y="2847975"/>
          <p14:tracePt t="51609" x="2446338" y="2847975"/>
          <p14:tracePt t="51624" x="2455863" y="2847975"/>
          <p14:tracePt t="51640" x="2465388" y="2857500"/>
          <p14:tracePt t="51657" x="2473325" y="2857500"/>
          <p14:tracePt t="51674" x="2482850" y="2857500"/>
          <p14:tracePt t="51690" x="2500313" y="2857500"/>
          <p14:tracePt t="51724" x="2509838" y="2857500"/>
          <p14:tracePt t="51752" x="2517775" y="2857500"/>
          <p14:tracePt t="51848" x="2517775" y="2847975"/>
          <p14:tracePt t="52143" x="2527300" y="2847975"/>
          <p14:tracePt t="52163" x="2536825" y="2847975"/>
          <p14:tracePt t="52198" x="2544763" y="2847975"/>
          <p14:tracePt t="52239" x="2554288" y="2847975"/>
          <p14:tracePt t="52266" x="2562225" y="2847975"/>
          <p14:tracePt t="52301" x="2571750" y="2847975"/>
          <p14:tracePt t="52342" x="2581275" y="2847975"/>
          <p14:tracePt t="52452" x="2581275" y="2840038"/>
          <p14:tracePt t="52472" x="2581275" y="2830513"/>
          <p14:tracePt t="52513" x="2581275" y="2822575"/>
          <p14:tracePt t="52534" x="2581275" y="2813050"/>
          <p14:tracePt t="52554" x="2581275" y="2803525"/>
          <p14:tracePt t="52561" x="2581275" y="2795588"/>
          <p14:tracePt t="52576" x="2581275" y="2786063"/>
          <p14:tracePt t="52589" x="2581275" y="2768600"/>
          <p14:tracePt t="52602" x="2581275" y="2759075"/>
          <p14:tracePt t="52610" x="2571750" y="2759075"/>
          <p14:tracePt t="52624" x="2571750" y="2751138"/>
          <p14:tracePt t="52640" x="2562225" y="2741613"/>
          <p14:tracePt t="52657" x="2562225" y="2732088"/>
          <p14:tracePt t="52674" x="2562225" y="2724150"/>
          <p14:tracePt t="52707" x="2562225" y="2714625"/>
          <p14:tracePt t="52918" x="2554288" y="2705100"/>
          <p14:tracePt t="52941" x="2562225" y="2714625"/>
          <p14:tracePt t="55380" x="2571750" y="2714625"/>
          <p14:tracePt t="55387" x="2581275" y="2714625"/>
          <p14:tracePt t="55394" x="2598738" y="2724150"/>
          <p14:tracePt t="55407" x="2616200" y="2741613"/>
          <p14:tracePt t="55424" x="2679700" y="2759075"/>
          <p14:tracePt t="55441" x="2714625" y="2768600"/>
          <p14:tracePt t="55457" x="2759075" y="2786063"/>
          <p14:tracePt t="55474" x="2795588" y="2803525"/>
          <p14:tracePt t="55490" x="2840038" y="2822575"/>
          <p14:tracePt t="55507" x="2867025" y="2830513"/>
          <p14:tracePt t="55524" x="2884488" y="2847975"/>
          <p14:tracePt t="55526" x="2901950" y="2847975"/>
          <p14:tracePt t="55540" x="2911475" y="2857500"/>
          <p14:tracePt t="55557" x="2919413" y="2867025"/>
          <p14:tracePt t="55574" x="2938463" y="2874963"/>
          <p14:tracePt t="55590" x="2946400" y="2884488"/>
          <p14:tracePt t="55607" x="2965450" y="2894013"/>
          <p14:tracePt t="55624" x="2973388" y="2894013"/>
          <p14:tracePt t="55642" x="2982913" y="2901950"/>
          <p14:tracePt t="55657" x="2982913" y="2911475"/>
          <p14:tracePt t="55674" x="2990850" y="2919413"/>
          <p14:tracePt t="55690" x="3009900" y="2928938"/>
          <p14:tracePt t="55707" x="3017838" y="2946400"/>
          <p14:tracePt t="55724" x="3027363" y="2965450"/>
          <p14:tracePt t="55740" x="3044825" y="2982913"/>
          <p14:tracePt t="55757" x="3044825" y="2990850"/>
          <p14:tracePt t="55774" x="3062288" y="3000375"/>
          <p14:tracePt t="55790" x="3062288" y="3009900"/>
          <p14:tracePt t="55807" x="3071813" y="3017838"/>
          <p14:tracePt t="55824" x="3081338" y="3017838"/>
          <p14:tracePt t="55956" x="3089275" y="3017838"/>
          <p14:tracePt t="55991" x="3098800" y="3017838"/>
          <p14:tracePt t="56004" x="3108325" y="3017838"/>
          <p14:tracePt t="56018" x="3116263" y="3017838"/>
          <p14:tracePt t="56039" x="3125788" y="3017838"/>
          <p14:tracePt t="56053" x="3133725" y="3017838"/>
          <p14:tracePt t="56066" x="3143250" y="3017838"/>
          <p14:tracePt t="56074" x="3152775" y="3017838"/>
          <p14:tracePt t="56090" x="3160713" y="3009900"/>
          <p14:tracePt t="56107" x="3187700" y="3009900"/>
          <p14:tracePt t="56124" x="3205163" y="3009900"/>
          <p14:tracePt t="56141" x="3232150" y="3000375"/>
          <p14:tracePt t="56157" x="3251200" y="3000375"/>
          <p14:tracePt t="56174" x="3268663" y="3000375"/>
          <p14:tracePt t="56190" x="3295650" y="2982913"/>
          <p14:tracePt t="56207" x="3303588" y="2982913"/>
          <p14:tracePt t="56224" x="3330575" y="2982913"/>
          <p14:tracePt t="56240" x="3348038" y="2973388"/>
          <p14:tracePt t="56258" x="3384550" y="2965450"/>
          <p14:tracePt t="56274" x="3429000" y="2965450"/>
          <p14:tracePt t="56291" x="3482975" y="2965450"/>
          <p14:tracePt t="56307" x="3544888" y="2965450"/>
          <p14:tracePt t="56324" x="3581400" y="2965450"/>
          <p14:tracePt t="56340" x="3643313" y="2965450"/>
          <p14:tracePt t="56357" x="3670300" y="2973388"/>
          <p14:tracePt t="56374" x="3697288" y="2973388"/>
          <p14:tracePt t="56390" x="3751263" y="2982913"/>
          <p14:tracePt t="56407" x="3795713" y="2990850"/>
          <p14:tracePt t="56424" x="3867150" y="3000375"/>
          <p14:tracePt t="56440" x="3911600" y="3009900"/>
          <p14:tracePt t="56457" x="3983038" y="3009900"/>
          <p14:tracePt t="56474" x="4010025" y="3009900"/>
          <p14:tracePt t="56491" x="4054475" y="3017838"/>
          <p14:tracePt t="56507" x="4071938" y="3017838"/>
          <p14:tracePt t="56524" x="4089400" y="3017838"/>
          <p14:tracePt t="56540" x="4108450" y="3017838"/>
          <p14:tracePt t="56557" x="4116388" y="3017838"/>
          <p14:tracePt t="56574" x="4143375" y="3017838"/>
          <p14:tracePt t="56607" x="4152900" y="3017838"/>
          <p14:tracePt t="56624" x="4170363" y="3017838"/>
          <p14:tracePt t="56640" x="4187825" y="3017838"/>
          <p14:tracePt t="56657" x="4214813" y="3009900"/>
          <p14:tracePt t="56674" x="4232275" y="3009900"/>
          <p14:tracePt t="56690" x="4259263" y="3009900"/>
          <p14:tracePt t="56707" x="4268788" y="3009900"/>
          <p14:tracePt t="56724" x="4295775" y="3009900"/>
          <p14:tracePt t="56740" x="4322763" y="3000375"/>
          <p14:tracePt t="56757" x="4348163" y="2990850"/>
          <p14:tracePt t="56774" x="4375150" y="2990850"/>
          <p14:tracePt t="56790" x="4394200" y="2982913"/>
          <p14:tracePt t="56807" x="4411663" y="2982913"/>
          <p14:tracePt t="56824" x="4429125" y="2982913"/>
          <p14:tracePt t="56841" x="4438650" y="2982913"/>
          <p14:tracePt t="56874" x="4438650" y="2973388"/>
          <p14:tracePt t="56890" x="4446588" y="2973388"/>
          <p14:tracePt t="56917" x="4456113" y="2973388"/>
          <p14:tracePt t="56930" x="4465638" y="2973388"/>
          <p14:tracePt t="56940" x="4465638" y="2965450"/>
          <p14:tracePt t="56957" x="4491038" y="2965450"/>
          <p14:tracePt t="56974" x="4510088" y="2946400"/>
          <p14:tracePt t="56990" x="4527550" y="2946400"/>
          <p14:tracePt t="57007" x="4554538" y="2938463"/>
          <p14:tracePt t="57024" x="4562475" y="2928938"/>
          <p14:tracePt t="57040" x="4572000" y="2919413"/>
          <p14:tracePt t="57057" x="4581525" y="2919413"/>
          <p14:tracePt t="57090" x="4589463" y="2919413"/>
          <p14:tracePt t="57219" x="4581525" y="2919413"/>
          <p14:tracePt t="57226" x="4581525" y="2911475"/>
          <p14:tracePt t="57239" x="4572000" y="2911475"/>
          <p14:tracePt t="57253" x="4562475" y="2911475"/>
          <p14:tracePt t="57260" x="4554538" y="2901950"/>
          <p14:tracePt t="57280" x="4545013" y="2894013"/>
          <p14:tracePt t="57290" x="4537075" y="2884488"/>
          <p14:tracePt t="57307" x="4518025" y="2884488"/>
          <p14:tracePt t="57324" x="4429125" y="2847975"/>
          <p14:tracePt t="57340" x="4276725" y="2830513"/>
          <p14:tracePt t="57357" x="4116388" y="2803525"/>
          <p14:tracePt t="57374" x="4062413" y="2803525"/>
          <p14:tracePt t="57390" x="4010025" y="2795588"/>
          <p14:tracePt t="57407" x="3983038" y="2786063"/>
          <p14:tracePt t="57424" x="3965575" y="2776538"/>
          <p14:tracePt t="57441" x="3929063" y="2776538"/>
          <p14:tracePt t="57457" x="3911600" y="2768600"/>
          <p14:tracePt t="57474" x="3840163" y="2768600"/>
          <p14:tracePt t="57490" x="3776663" y="2768600"/>
          <p14:tracePt t="57507" x="3697288" y="2759075"/>
          <p14:tracePt t="57524" x="3652838" y="2759075"/>
          <p14:tracePt t="57541" x="3589338" y="2759075"/>
          <p14:tracePt t="57557" x="3527425" y="2759075"/>
          <p14:tracePt t="57574" x="3419475" y="2759075"/>
          <p14:tracePt t="57590" x="3276600" y="2768600"/>
          <p14:tracePt t="57607" x="3205163" y="2776538"/>
          <p14:tracePt t="57624" x="3152775" y="2786063"/>
          <p14:tracePt t="57640" x="3125788" y="2786063"/>
          <p14:tracePt t="57657" x="3116263" y="2786063"/>
          <p14:tracePt t="57674" x="3081338" y="2803525"/>
          <p14:tracePt t="57690" x="3054350" y="2803525"/>
          <p14:tracePt t="57707" x="3000375" y="2822575"/>
          <p14:tracePt t="57724" x="2938463" y="2830513"/>
          <p14:tracePt t="57740" x="2894013" y="2830513"/>
          <p14:tracePt t="57757" x="2867025" y="2840038"/>
          <p14:tracePt t="57774" x="2840038" y="2847975"/>
          <p14:tracePt t="57790" x="2830513" y="2847975"/>
          <p14:tracePt t="57807" x="2813050" y="2847975"/>
          <p14:tracePt t="57824" x="2803525" y="2847975"/>
          <p14:tracePt t="57857" x="2795588" y="2847975"/>
          <p14:tracePt t="57925" x="2795588" y="2857500"/>
          <p14:tracePt t="57939" x="2803525" y="2857500"/>
          <p14:tracePt t="57952" x="2813050" y="2857500"/>
          <p14:tracePt t="57960" x="2822575" y="2867025"/>
          <p14:tracePt t="57974" x="2830513" y="2867025"/>
          <p14:tracePt t="57990" x="2830513" y="2874963"/>
          <p14:tracePt t="58007" x="2847975" y="2884488"/>
          <p14:tracePt t="58024" x="2857500" y="2884488"/>
          <p14:tracePt t="58041" x="2874963" y="2884488"/>
          <p14:tracePt t="58057" x="2894013" y="2894013"/>
          <p14:tracePt t="58074" x="2901950" y="2894013"/>
          <p14:tracePt t="58090" x="2919413" y="2901950"/>
          <p14:tracePt t="58107" x="2928938" y="2911475"/>
          <p14:tracePt t="58124" x="2946400" y="2919413"/>
          <p14:tracePt t="58140" x="2955925" y="2919413"/>
          <p14:tracePt t="58157" x="2965450" y="2928938"/>
          <p14:tracePt t="58174" x="2973388" y="2928938"/>
          <p14:tracePt t="58190" x="2973388" y="2938463"/>
          <p14:tracePt t="58207" x="2982913" y="2938463"/>
          <p14:tracePt t="58224" x="2990850" y="2946400"/>
          <p14:tracePt t="58240" x="2990850" y="2955925"/>
          <p14:tracePt t="58257" x="3000375" y="2965450"/>
          <p14:tracePt t="58274" x="3000375" y="2973388"/>
          <p14:tracePt t="58290" x="3000375" y="2982913"/>
          <p14:tracePt t="58307" x="3009900" y="2990850"/>
          <p14:tracePt t="58324" x="3027363" y="3000375"/>
          <p14:tracePt t="58340" x="3027363" y="3009900"/>
          <p14:tracePt t="58357" x="3044825" y="3027363"/>
          <p14:tracePt t="58374" x="3054350" y="3036888"/>
          <p14:tracePt t="58391" x="3089275" y="3044825"/>
          <p14:tracePt t="58407" x="3143250" y="3054350"/>
          <p14:tracePt t="58424" x="3214688" y="3062288"/>
          <p14:tracePt t="58440" x="3313113" y="3062288"/>
          <p14:tracePt t="58457" x="3357563" y="3062288"/>
          <p14:tracePt t="58474" x="3375025" y="3062288"/>
          <p14:tracePt t="58490" x="3411538" y="3062288"/>
          <p14:tracePt t="58507" x="3446463" y="3062288"/>
          <p14:tracePt t="58524" x="3482975" y="3062288"/>
          <p14:tracePt t="58540" x="3527425" y="3062288"/>
          <p14:tracePt t="58557" x="3616325" y="3071813"/>
          <p14:tracePt t="58574" x="3652838" y="3071813"/>
          <p14:tracePt t="58590" x="3679825" y="3071813"/>
          <p14:tracePt t="58607" x="3697288" y="3071813"/>
          <p14:tracePt t="58624" x="3724275" y="3071813"/>
          <p14:tracePt t="58640" x="3741738" y="3071813"/>
          <p14:tracePt t="58657" x="3751263" y="3071813"/>
          <p14:tracePt t="58674" x="3768725" y="3071813"/>
          <p14:tracePt t="58690" x="3776663" y="3071813"/>
          <p14:tracePt t="58707" x="3786188" y="3071813"/>
          <p14:tracePt t="58724" x="3803650" y="3071813"/>
          <p14:tracePt t="58741" x="3813175" y="3071813"/>
          <p14:tracePt t="58757" x="3840163" y="3071813"/>
          <p14:tracePt t="58774" x="3848100" y="3071813"/>
          <p14:tracePt t="58790" x="3867150" y="3071813"/>
          <p14:tracePt t="58807" x="3894138" y="3071813"/>
          <p14:tracePt t="58824" x="3946525" y="3071813"/>
          <p14:tracePt t="58840" x="4010025" y="3062288"/>
          <p14:tracePt t="58857" x="4081463" y="3062288"/>
          <p14:tracePt t="58874" x="4133850" y="3054350"/>
          <p14:tracePt t="58890" x="4160838" y="3044825"/>
          <p14:tracePt t="58907" x="4205288" y="3044825"/>
          <p14:tracePt t="58924" x="4232275" y="3044825"/>
          <p14:tracePt t="58940" x="4303713" y="3044825"/>
          <p14:tracePt t="58957" x="4348163" y="3036888"/>
          <p14:tracePt t="58974" x="4384675" y="3036888"/>
          <p14:tracePt t="58990" x="4456113" y="3027363"/>
          <p14:tracePt t="59007" x="4500563" y="3027363"/>
          <p14:tracePt t="59024" x="4554538" y="3017838"/>
          <p14:tracePt t="59040" x="4581525" y="3017838"/>
          <p14:tracePt t="59057" x="4616450" y="3009900"/>
          <p14:tracePt t="59074" x="4633913" y="3009900"/>
          <p14:tracePt t="59091" x="4652963" y="3009900"/>
          <p14:tracePt t="59107" x="4670425" y="3009900"/>
          <p14:tracePt t="59124" x="4679950" y="3009900"/>
          <p14:tracePt t="59140" x="4697413" y="3009900"/>
          <p14:tracePt t="59174" x="4705350" y="3009900"/>
          <p14:tracePt t="59201" x="4714875" y="3000375"/>
          <p14:tracePt t="59235" x="4724400" y="3000375"/>
          <p14:tracePt t="59249" x="4732338" y="3000375"/>
          <p14:tracePt t="59393" x="4732338" y="2990850"/>
          <p14:tracePt t="59420" x="4732338" y="2982913"/>
          <p14:tracePt t="59434" x="4732338" y="2973388"/>
          <p14:tracePt t="64455" x="4714875" y="2990850"/>
          <p14:tracePt t="64462" x="4705350" y="3017838"/>
          <p14:tracePt t="64474" x="4687888" y="3036888"/>
          <p14:tracePt t="64490" x="4670425" y="3054350"/>
          <p14:tracePt t="64507" x="4652963" y="3062288"/>
          <p14:tracePt t="64524" x="4625975" y="3081338"/>
          <p14:tracePt t="64540" x="4589463" y="3089275"/>
          <p14:tracePt t="64557" x="4572000" y="3098800"/>
          <p14:tracePt t="64559" x="4562475" y="3108325"/>
          <p14:tracePt t="64574" x="4537075" y="3108325"/>
          <p14:tracePt t="64590" x="4527550" y="3108325"/>
          <p14:tracePt t="64607" x="4491038" y="3125788"/>
          <p14:tracePt t="64624" x="4473575" y="3133725"/>
          <p14:tracePt t="64640" x="4438650" y="3152775"/>
          <p14:tracePt t="64657" x="4411663" y="3160713"/>
          <p14:tracePt t="64674" x="4375150" y="3179763"/>
          <p14:tracePt t="64690" x="4340225" y="3187700"/>
          <p14:tracePt t="64707" x="4295775" y="3197225"/>
          <p14:tracePt t="64724" x="4232275" y="3224213"/>
          <p14:tracePt t="64740" x="4197350" y="3251200"/>
          <p14:tracePt t="64757" x="4152900" y="3268663"/>
          <p14:tracePt t="64774" x="4133850" y="3276600"/>
          <p14:tracePt t="64791" x="4116388" y="3286125"/>
          <p14:tracePt t="64807" x="4098925" y="3286125"/>
          <p14:tracePt t="64824" x="4089400" y="3295650"/>
          <p14:tracePt t="64840" x="4071938" y="3303588"/>
          <p14:tracePt t="64874" x="4054475" y="3313113"/>
          <p14:tracePt t="64890" x="4044950" y="3313113"/>
          <p14:tracePt t="64907" x="4037013" y="3313113"/>
          <p14:tracePt t="64924" x="4017963" y="3313113"/>
          <p14:tracePt t="64940" x="4010025" y="3313113"/>
          <p14:tracePt t="64957" x="4000500" y="3313113"/>
          <p14:tracePt t="64974" x="3983038" y="3313113"/>
          <p14:tracePt t="64990" x="3965575" y="3313113"/>
          <p14:tracePt t="65007" x="3946525" y="3322638"/>
          <p14:tracePt t="65024" x="3938588" y="3322638"/>
          <p14:tracePt t="65040" x="3911600" y="3330575"/>
          <p14:tracePt t="65057" x="3894138" y="3330575"/>
          <p14:tracePt t="65059" x="3884613" y="3340100"/>
          <p14:tracePt t="65074" x="3867150" y="3340100"/>
          <p14:tracePt t="65090" x="3848100" y="3340100"/>
          <p14:tracePt t="65107" x="3822700" y="3348038"/>
          <p14:tracePt t="65124" x="3813175" y="3348038"/>
          <p14:tracePt t="65140" x="3795713" y="3348038"/>
          <p14:tracePt t="65157" x="3786188" y="3348038"/>
          <p14:tracePt t="65190" x="3776663" y="3348038"/>
          <p14:tracePt t="65210" x="3768725" y="3348038"/>
          <p14:tracePt t="65244" x="3759200" y="3348038"/>
          <p14:tracePt t="65305" x="3751263" y="3348038"/>
          <p14:tracePt t="65340" x="3741738" y="3348038"/>
          <p14:tracePt t="65347" x="3741738" y="3340100"/>
          <p14:tracePt t="65374" x="3732213" y="3330575"/>
          <p14:tracePt t="65381" x="3724275" y="3330575"/>
          <p14:tracePt t="65390" x="3714750" y="3330575"/>
          <p14:tracePt t="65408" x="3697288" y="3322638"/>
          <p14:tracePt t="65424" x="3670300" y="3313113"/>
          <p14:tracePt t="65440" x="3652838" y="3295650"/>
          <p14:tracePt t="65457" x="3608388" y="3276600"/>
          <p14:tracePt t="65474" x="3581400" y="3251200"/>
          <p14:tracePt t="65490" x="3544888" y="3224213"/>
          <p14:tracePt t="65507" x="3527425" y="3205163"/>
          <p14:tracePt t="65524" x="3500438" y="3170238"/>
          <p14:tracePt t="65540" x="3455988" y="3108325"/>
          <p14:tracePt t="65557" x="3438525" y="3071813"/>
          <p14:tracePt t="65560" x="3429000" y="3062288"/>
          <p14:tracePt t="65574" x="3419475" y="3017838"/>
          <p14:tracePt t="65590" x="3402013" y="3000375"/>
          <p14:tracePt t="65607" x="3394075" y="2965450"/>
          <p14:tracePt t="65625" x="3384550" y="2938463"/>
          <p14:tracePt t="65641" x="3384550" y="2911475"/>
          <p14:tracePt t="65657" x="3367088" y="2884488"/>
          <p14:tracePt t="65674" x="3357563" y="2867025"/>
          <p14:tracePt t="65690" x="3348038" y="2857500"/>
          <p14:tracePt t="65707" x="3348038" y="2840038"/>
          <p14:tracePt t="65724" x="3340100" y="2830513"/>
          <p14:tracePt t="65740" x="3330575" y="2822575"/>
          <p14:tracePt t="65757" x="3322638" y="2822575"/>
          <p14:tracePt t="65774" x="3322638" y="2803525"/>
          <p14:tracePt t="65790" x="3313113" y="2803525"/>
          <p14:tracePt t="65807" x="3303588" y="2795588"/>
          <p14:tracePt t="65824" x="3295650" y="2795588"/>
          <p14:tracePt t="65857" x="3286125" y="2795588"/>
          <p14:tracePt t="65984" x="3276600" y="2795588"/>
          <p14:tracePt t="66012" x="3268663" y="2795588"/>
          <p14:tracePt t="66026" x="3268663" y="2803525"/>
          <p14:tracePt t="66033" x="3259138" y="2803525"/>
          <p14:tracePt t="66040" x="3259138" y="2813050"/>
          <p14:tracePt t="66060" x="3251200" y="2813050"/>
          <p14:tracePt t="66094" x="3241675" y="2813050"/>
          <p14:tracePt t="66128" x="3232150" y="2813050"/>
          <p14:tracePt t="66143" x="3232150" y="2822575"/>
          <p14:tracePt t="66218" x="3232150" y="2830513"/>
          <p14:tracePt t="66272" x="3241675" y="2840038"/>
          <p14:tracePt t="66320" x="3251200" y="2840038"/>
          <p14:tracePt t="66410" x="3251200" y="2847975"/>
          <p14:tracePt t="66430" x="3259138" y="2847975"/>
          <p14:tracePt t="66540" x="3268663" y="2847975"/>
          <p14:tracePt t="66567" x="3276600" y="2847975"/>
          <p14:tracePt t="66602" x="3286125" y="2847975"/>
          <p14:tracePt t="66636" x="3295650" y="2847975"/>
          <p14:tracePt t="66643" x="3303588" y="2847975"/>
          <p14:tracePt t="66664" x="3303588" y="2857500"/>
          <p14:tracePt t="66670" x="3313113" y="2857500"/>
          <p14:tracePt t="66684" x="3313113" y="2867025"/>
          <p14:tracePt t="66698" x="3322638" y="2874963"/>
          <p14:tracePt t="66707" x="3322638" y="2884488"/>
          <p14:tracePt t="66724" x="3340100" y="2894013"/>
          <p14:tracePt t="66740" x="3348038" y="2928938"/>
          <p14:tracePt t="66757" x="3357563" y="2946400"/>
          <p14:tracePt t="66774" x="3375025" y="2973388"/>
          <p14:tracePt t="66790" x="3394075" y="3000375"/>
          <p14:tracePt t="66807" x="3411538" y="3027363"/>
          <p14:tracePt t="66824" x="3438525" y="3054350"/>
          <p14:tracePt t="66840" x="3446463" y="3071813"/>
          <p14:tracePt t="66857" x="3473450" y="3089275"/>
          <p14:tracePt t="66874" x="3482975" y="3116263"/>
          <p14:tracePt t="66890" x="3509963" y="3143250"/>
          <p14:tracePt t="66907" x="3527425" y="3160713"/>
          <p14:tracePt t="66924" x="3536950" y="3179763"/>
          <p14:tracePt t="66940" x="3554413" y="3197225"/>
          <p14:tracePt t="66957" x="3562350" y="3205163"/>
          <p14:tracePt t="66974" x="3571875" y="3224213"/>
          <p14:tracePt t="66990" x="3581400" y="3232150"/>
          <p14:tracePt t="67007" x="3589338" y="3241675"/>
          <p14:tracePt t="67040" x="3598863" y="3251200"/>
          <p14:tracePt t="67057" x="3598863" y="3259138"/>
          <p14:tracePt t="67074" x="3608388" y="3259138"/>
          <p14:tracePt t="67090" x="3608388" y="3268663"/>
          <p14:tracePt t="67107" x="3616325" y="3268663"/>
          <p14:tracePt t="67124" x="3625850" y="3276600"/>
          <p14:tracePt t="67157" x="3633788" y="3286125"/>
          <p14:tracePt t="67322" x="3633788" y="3276600"/>
          <p14:tracePt t="67384" x="3633788" y="3268663"/>
          <p14:tracePt t="67493" x="3633788" y="3259138"/>
          <p14:tracePt t="67507" x="3633788" y="3251200"/>
          <p14:tracePt t="67541" x="3633788" y="3241675"/>
          <p14:tracePt t="67569" x="3633788" y="3232150"/>
          <p14:tracePt t="67583" x="3633788" y="3224213"/>
          <p14:tracePt t="67596" x="3633788" y="3214688"/>
          <p14:tracePt t="67610" x="3633788" y="3205163"/>
          <p14:tracePt t="67624" x="3633788" y="3197225"/>
          <p14:tracePt t="67644" x="3633788" y="3187700"/>
          <p14:tracePt t="67651" x="3633788" y="3179763"/>
          <p14:tracePt t="67665" x="3633788" y="3170238"/>
          <p14:tracePt t="67678" x="3633788" y="3160713"/>
          <p14:tracePt t="67699" x="3633788" y="3152775"/>
          <p14:tracePt t="67707" x="3633788" y="3143250"/>
          <p14:tracePt t="67724" x="3643313" y="3133725"/>
          <p14:tracePt t="67740" x="3670300" y="3116263"/>
          <p14:tracePt t="67757" x="3705225" y="3089275"/>
          <p14:tracePt t="67774" x="3741738" y="3062288"/>
          <p14:tracePt t="67790" x="3822700" y="3009900"/>
          <p14:tracePt t="67807" x="3884613" y="2982913"/>
          <p14:tracePt t="67824" x="3938588" y="2955925"/>
          <p14:tracePt t="67840" x="3965575" y="2946400"/>
          <p14:tracePt t="67857" x="3990975" y="2928938"/>
          <p14:tracePt t="67874" x="4000500" y="2919413"/>
          <p14:tracePt t="67890" x="4017963" y="2911475"/>
          <p14:tracePt t="67907" x="4027488" y="2901950"/>
          <p14:tracePt t="67924" x="4037013" y="2901950"/>
          <p14:tracePt t="67940" x="4044950" y="2894013"/>
          <p14:tracePt t="67957" x="4054475" y="2894013"/>
          <p14:tracePt t="67974" x="4062413" y="2884488"/>
          <p14:tracePt t="68007" x="4071938" y="2874963"/>
          <p14:tracePt t="68024" x="4089400" y="2867025"/>
          <p14:tracePt t="68040" x="4098925" y="2857500"/>
          <p14:tracePt t="68057" x="4108450" y="2857500"/>
          <p14:tracePt t="68074" x="4108450" y="2847975"/>
          <p14:tracePt t="68090" x="4116388" y="2847975"/>
          <p14:tracePt t="68107" x="4125913" y="2847975"/>
          <p14:tracePt t="68126" x="4133850" y="2847975"/>
          <p14:tracePt t="68536" x="4133850" y="2857500"/>
          <p14:tracePt t="68570" x="4133850" y="2867025"/>
          <p14:tracePt t="68584" x="4133850" y="2874963"/>
          <p14:tracePt t="68605" x="4133850" y="2884488"/>
          <p14:tracePt t="68618" x="4133850" y="2894013"/>
          <p14:tracePt t="68632" x="4133850" y="2901950"/>
          <p14:tracePt t="68640" x="4133850" y="2911475"/>
          <p14:tracePt t="68667" x="4133850" y="2919413"/>
          <p14:tracePt t="68707" x="4133850" y="2928938"/>
          <p14:tracePt t="68728" x="4133850" y="2938463"/>
          <p14:tracePt t="68735" x="4133850" y="2946400"/>
          <p14:tracePt t="68743" x="4125913" y="2946400"/>
          <p14:tracePt t="68757" x="4125913" y="2965450"/>
          <p14:tracePt t="68774" x="4116388" y="2973388"/>
          <p14:tracePt t="68790" x="4116388" y="3009900"/>
          <p14:tracePt t="68807" x="4098925" y="3036888"/>
          <p14:tracePt t="68824" x="4081463" y="3098800"/>
          <p14:tracePt t="68840" x="4071938" y="3125788"/>
          <p14:tracePt t="68857" x="4062413" y="3143250"/>
          <p14:tracePt t="68874" x="4054475" y="3160713"/>
          <p14:tracePt t="68890" x="4044950" y="3170238"/>
          <p14:tracePt t="68907" x="4044950" y="3179763"/>
          <p14:tracePt t="68924" x="4037013" y="3187700"/>
          <p14:tracePt t="68941" x="4027488" y="3187700"/>
          <p14:tracePt t="68975" x="4017963" y="3187700"/>
          <p14:tracePt t="68995" x="4010025" y="3187700"/>
          <p14:tracePt t="69002" x="4010025" y="3197225"/>
          <p14:tracePt t="69016" x="4010025" y="3205163"/>
          <p14:tracePt t="69050" x="4010025" y="3214688"/>
          <p14:tracePt t="69208" x="4010025" y="3205163"/>
          <p14:tracePt t="69353" x="4010025" y="3197225"/>
          <p14:tracePt t="71959" x="4000500" y="3205163"/>
          <p14:tracePt t="71965" x="3983038" y="3214688"/>
          <p14:tracePt t="71974" x="3956050" y="3232150"/>
          <p14:tracePt t="71990" x="3894138" y="3259138"/>
          <p14:tracePt t="72007" x="3687763" y="3330575"/>
          <p14:tracePt t="72024" x="3571875" y="3384550"/>
          <p14:tracePt t="72041" x="3473450" y="3438525"/>
          <p14:tracePt t="72057" x="3438525" y="3465513"/>
          <p14:tracePt t="72074" x="3411538" y="3473450"/>
          <p14:tracePt t="72090" x="3348038" y="3490913"/>
          <p14:tracePt t="72107" x="3313113" y="3509963"/>
          <p14:tracePt t="72124" x="3251200" y="3517900"/>
          <p14:tracePt t="72140" x="3197225" y="3527425"/>
          <p14:tracePt t="72157" x="3152775" y="3536950"/>
          <p14:tracePt t="72174" x="3098800" y="3544888"/>
          <p14:tracePt t="72190" x="3071813" y="3544888"/>
          <p14:tracePt t="72207" x="3036888" y="3544888"/>
          <p14:tracePt t="72224" x="3017838" y="3544888"/>
          <p14:tracePt t="72240" x="2990850" y="3544888"/>
          <p14:tracePt t="72257" x="2982913" y="3536950"/>
          <p14:tracePt t="72274" x="2973388" y="3536950"/>
          <p14:tracePt t="72290" x="2973388" y="3527425"/>
          <p14:tracePt t="72307" x="2965450" y="3527425"/>
          <p14:tracePt t="72324" x="2965450" y="3517900"/>
          <p14:tracePt t="72341" x="2965450" y="3509963"/>
          <p14:tracePt t="72357" x="2965450" y="3500438"/>
          <p14:tracePt t="72374" x="2965450" y="3490913"/>
          <p14:tracePt t="72390" x="2965450" y="3482975"/>
          <p14:tracePt t="72407" x="2965450" y="3465513"/>
          <p14:tracePt t="72440" x="2965450" y="3455988"/>
          <p14:tracePt t="72460" x="2965450" y="3446463"/>
          <p14:tracePt t="72480" x="2965450" y="3438525"/>
          <p14:tracePt t="72494" x="2965450" y="3429000"/>
          <p14:tracePt t="72514" x="2973388" y="3419475"/>
          <p14:tracePt t="72542" x="2973388" y="3411538"/>
          <p14:tracePt t="72548" x="2982913" y="3411538"/>
          <p14:tracePt t="72576" x="2982913" y="3402013"/>
          <p14:tracePt t="72583" x="2990850" y="3402013"/>
          <p14:tracePt t="72590" x="2990850" y="3394075"/>
          <p14:tracePt t="72607" x="3000375" y="3394075"/>
          <p14:tracePt t="72624" x="3027363" y="3384550"/>
          <p14:tracePt t="72640" x="3071813" y="3375025"/>
          <p14:tracePt t="72658" x="3133725" y="3357563"/>
          <p14:tracePt t="72674" x="3160713" y="3348038"/>
          <p14:tracePt t="72690" x="3179763" y="3340100"/>
          <p14:tracePt t="72707" x="3205163" y="3340100"/>
          <p14:tracePt t="72724" x="3214688" y="3340100"/>
          <p14:tracePt t="72740" x="3232150" y="3340100"/>
          <p14:tracePt t="72775" x="3241675" y="3340100"/>
          <p14:tracePt t="72843" x="3251200" y="3340100"/>
          <p14:tracePt t="72857" x="3259138" y="3340100"/>
          <p14:tracePt t="72864" x="3259138" y="3348038"/>
          <p14:tracePt t="72878" x="3268663" y="3348038"/>
          <p14:tracePt t="72892" x="3276600" y="3348038"/>
          <p14:tracePt t="72907" x="3286125" y="3357563"/>
          <p14:tracePt t="72924" x="3295650" y="3357563"/>
          <p14:tracePt t="72941" x="3313113" y="3367088"/>
          <p14:tracePt t="72957" x="3330575" y="3367088"/>
          <p14:tracePt t="72974" x="3330575" y="3375025"/>
          <p14:tracePt t="72990" x="3348038" y="3375025"/>
          <p14:tracePt t="73007" x="3348038" y="3384550"/>
          <p14:tracePt t="73024" x="3357563" y="3384550"/>
          <p14:tracePt t="73186" x="3367088" y="3384550"/>
          <p14:tracePt t="73214" x="3375025" y="3384550"/>
          <p14:tracePt t="73228" x="3384550" y="3384550"/>
          <p14:tracePt t="73242" x="3402013" y="3384550"/>
          <p14:tracePt t="73248" x="3419475" y="3384550"/>
          <p14:tracePt t="73257" x="3438525" y="3384550"/>
          <p14:tracePt t="73274" x="3482975" y="3384550"/>
          <p14:tracePt t="73290" x="3536950" y="3384550"/>
          <p14:tracePt t="73307" x="3562350" y="3384550"/>
          <p14:tracePt t="73324" x="3589338" y="3384550"/>
          <p14:tracePt t="73340" x="3608388" y="3384550"/>
          <p14:tracePt t="73357" x="3625850" y="3384550"/>
          <p14:tracePt t="73374" x="3633788" y="3384550"/>
          <p14:tracePt t="73390" x="3643313" y="3384550"/>
          <p14:tracePt t="73407" x="3652838" y="3384550"/>
          <p14:tracePt t="73424" x="3660775" y="3384550"/>
          <p14:tracePt t="73440" x="3670300" y="3384550"/>
          <p14:tracePt t="73475" x="3679825" y="3394075"/>
          <p14:tracePt t="73502" x="3687763" y="3394075"/>
          <p14:tracePt t="73522" x="3697288" y="3394075"/>
          <p14:tracePt t="73536" x="3705225" y="3394075"/>
          <p14:tracePt t="73550" x="3714750" y="3394075"/>
          <p14:tracePt t="73570" x="3724275" y="3394075"/>
          <p14:tracePt t="73578" x="3732213" y="3394075"/>
          <p14:tracePt t="73592" x="3741738" y="3394075"/>
          <p14:tracePt t="73607" x="3751263" y="3384550"/>
          <p14:tracePt t="73624" x="3768725" y="3384550"/>
          <p14:tracePt t="73640" x="3795713" y="3375025"/>
          <p14:tracePt t="73657" x="3822700" y="3375025"/>
          <p14:tracePt t="73674" x="3857625" y="3367088"/>
          <p14:tracePt t="73690" x="3875088" y="3367088"/>
          <p14:tracePt t="73707" x="3884613" y="3367088"/>
          <p14:tracePt t="73724" x="3894138" y="3367088"/>
          <p14:tracePt t="73740" x="3902075" y="3367088"/>
          <p14:tracePt t="73762" x="3911600" y="3367088"/>
          <p14:tracePt t="73865" x="3911600" y="3375025"/>
          <p14:tracePt t="73872" x="3902075" y="3375025"/>
          <p14:tracePt t="73886" x="3894138" y="3375025"/>
          <p14:tracePt t="73893" x="3884613" y="3384550"/>
          <p14:tracePt t="73907" x="3867150" y="3394075"/>
          <p14:tracePt t="73924" x="3848100" y="3402013"/>
          <p14:tracePt t="73940" x="3822700" y="3419475"/>
          <p14:tracePt t="73957" x="3786188" y="3438525"/>
          <p14:tracePt t="73974" x="3741738" y="3473450"/>
          <p14:tracePt t="73990" x="3608388" y="3554413"/>
          <p14:tracePt t="74007" x="3500438" y="3608388"/>
          <p14:tracePt t="74024" x="3375025" y="3652838"/>
          <p14:tracePt t="74040" x="3330575" y="3670300"/>
          <p14:tracePt t="74057" x="3303588" y="3679825"/>
          <p14:tracePt t="74059" x="3286125" y="3679825"/>
          <p14:tracePt t="74074" x="3276600" y="3687763"/>
          <p14:tracePt t="74090" x="3268663" y="3687763"/>
          <p14:tracePt t="74107" x="3251200" y="3697288"/>
          <p14:tracePt t="74140" x="3241675" y="3697288"/>
          <p14:tracePt t="74243" x="3232150" y="3697288"/>
          <p14:tracePt t="74256" x="3232150" y="3705225"/>
          <p14:tracePt t="74270" x="3224213" y="3705225"/>
          <p14:tracePt t="74277" x="3224213" y="3714750"/>
          <p14:tracePt t="74291" x="3214688" y="3714750"/>
          <p14:tracePt t="74311" x="3205163" y="3724275"/>
          <p14:tracePt t="74325" x="3187700" y="3724275"/>
          <p14:tracePt t="74340" x="3179763" y="3724275"/>
          <p14:tracePt t="74357" x="3170238" y="3724275"/>
          <p14:tracePt t="74390" x="3160713" y="3724275"/>
          <p14:tracePt t="74455" x="3170238" y="3714750"/>
          <p14:tracePt t="74462" x="3170238" y="3705225"/>
          <p14:tracePt t="74476" x="3179763" y="3705225"/>
          <p14:tracePt t="74490" x="3179763" y="3697288"/>
          <p14:tracePt t="74507" x="3197225" y="3697288"/>
          <p14:tracePt t="74524" x="3197225" y="3687763"/>
          <p14:tracePt t="74540" x="3205163" y="3687763"/>
          <p14:tracePt t="74557" x="3214688" y="3679825"/>
          <p14:tracePt t="74574" x="3224213" y="3679825"/>
          <p14:tracePt t="74590" x="3232150" y="3670300"/>
          <p14:tracePt t="74607" x="3251200" y="3660775"/>
          <p14:tracePt t="74624" x="3268663" y="3660775"/>
          <p14:tracePt t="74640" x="3286125" y="3660775"/>
          <p14:tracePt t="74657" x="3322638" y="3660775"/>
          <p14:tracePt t="74674" x="3375025" y="3670300"/>
          <p14:tracePt t="74690" x="3402013" y="3670300"/>
          <p14:tracePt t="74707" x="3419475" y="3679825"/>
          <p14:tracePt t="74724" x="3446463" y="3687763"/>
          <p14:tracePt t="74740" x="3455988" y="3687763"/>
          <p14:tracePt t="74757" x="3465513" y="3687763"/>
          <p14:tracePt t="74774" x="3465513" y="3697288"/>
          <p14:tracePt t="74791" x="3473450" y="3697288"/>
          <p14:tracePt t="74860" x="3482975" y="3697288"/>
          <p14:tracePt t="74942" x="3490913" y="3705225"/>
          <p14:tracePt t="74956" x="3500438" y="3714750"/>
          <p14:tracePt t="74984" x="3509963" y="3714750"/>
          <p14:tracePt t="74990" x="3517900" y="3714750"/>
          <p14:tracePt t="75025" x="3527425" y="3714750"/>
          <p14:tracePt t="75052" x="3536950" y="3714750"/>
          <p14:tracePt t="75086" x="3544888" y="3714750"/>
          <p14:tracePt t="75100" x="3554413" y="3714750"/>
          <p14:tracePt t="75134" x="3562350" y="3714750"/>
          <p14:tracePt t="75169" x="3571875" y="3724275"/>
          <p14:tracePt t="75196" x="3581400" y="3724275"/>
          <p14:tracePt t="75217" x="3589338" y="3724275"/>
          <p14:tracePt t="75244" x="3598863" y="3724275"/>
          <p14:tracePt t="75271" x="3608388" y="3724275"/>
          <p14:tracePt t="75292" x="3616325" y="3724275"/>
          <p14:tracePt t="75312" x="3625850" y="3732213"/>
          <p14:tracePt t="75360" x="3633788" y="3732213"/>
          <p14:tracePt t="75388" x="3643313" y="3732213"/>
          <p14:tracePt t="75423" x="3652838" y="3732213"/>
          <p14:tracePt t="75436" x="3660775" y="3732213"/>
          <p14:tracePt t="75471" x="3670300" y="3732213"/>
          <p14:tracePt t="75478" x="3679825" y="3732213"/>
          <p14:tracePt t="75492" x="3687763" y="3732213"/>
          <p14:tracePt t="75498" x="3697288" y="3732213"/>
          <p14:tracePt t="75507" x="3714750" y="3732213"/>
          <p14:tracePt t="75524" x="3724275" y="3732213"/>
          <p14:tracePt t="75540" x="3759200" y="3724275"/>
          <p14:tracePt t="75557" x="3768725" y="3724275"/>
          <p14:tracePt t="75560" x="3776663" y="3714750"/>
          <p14:tracePt t="75574" x="3786188" y="3714750"/>
          <p14:tracePt t="75590" x="3813175" y="3705225"/>
          <p14:tracePt t="75607" x="3822700" y="3705225"/>
          <p14:tracePt t="75624" x="3857625" y="3697288"/>
          <p14:tracePt t="75640" x="3867150" y="3697288"/>
          <p14:tracePt t="75657" x="3875088" y="3687763"/>
          <p14:tracePt t="75674" x="3884613" y="3687763"/>
          <p14:tracePt t="75690" x="3894138" y="3687763"/>
          <p14:tracePt t="75707" x="3902075" y="3687763"/>
          <p14:tracePt t="75814" x="3902075" y="3679825"/>
          <p14:tracePt t="75848" x="3902075" y="3670300"/>
          <p14:tracePt t="75875" x="3902075" y="3660775"/>
          <p14:tracePt t="75889" x="3902075" y="3652838"/>
          <p14:tracePt t="75896" x="3902075" y="3643313"/>
          <p14:tracePt t="75910" x="3902075" y="3633788"/>
          <p14:tracePt t="75930" x="3902075" y="3625850"/>
          <p14:tracePt t="75944" x="3902075" y="3616325"/>
          <p14:tracePt t="75965" x="3902075" y="3608388"/>
          <p14:tracePt t="75978" x="3902075" y="3598863"/>
          <p14:tracePt t="75999" x="3902075" y="3589338"/>
          <p14:tracePt t="76019" x="3902075" y="3581400"/>
          <p14:tracePt t="76040" x="3902075" y="3571875"/>
          <p14:tracePt t="76061" x="3902075" y="3562350"/>
          <p14:tracePt t="76095" x="3902075" y="3554413"/>
          <p14:tracePt t="76122" x="3902075" y="3544888"/>
          <p14:tracePt t="76136" x="3911600" y="3544888"/>
          <p14:tracePt t="76143" x="3911600" y="3536950"/>
          <p14:tracePt t="76157" x="3919538" y="3527425"/>
          <p14:tracePt t="76174" x="3929063" y="3527425"/>
          <p14:tracePt t="76190" x="3938588" y="3517900"/>
          <p14:tracePt t="76207" x="3946525" y="3517900"/>
          <p14:tracePt t="76240" x="3965575" y="3517900"/>
          <p14:tracePt t="76257" x="3983038" y="3509963"/>
          <p14:tracePt t="76274" x="4010025" y="3509963"/>
          <p14:tracePt t="76290" x="4037013" y="3500438"/>
          <p14:tracePt t="76307" x="4044950" y="3500438"/>
          <p14:tracePt t="76324" x="4071938" y="3500438"/>
          <p14:tracePt t="76341" x="4081463" y="3500438"/>
          <p14:tracePt t="76357" x="4089400" y="3490913"/>
          <p14:tracePt t="76374" x="4098925" y="3490913"/>
          <p14:tracePt t="76391" x="4116388" y="3490913"/>
          <p14:tracePt t="76407" x="4125913" y="3482975"/>
          <p14:tracePt t="76424" x="4143375" y="3482975"/>
          <p14:tracePt t="76440" x="4152900" y="3473450"/>
          <p14:tracePt t="76457" x="4170363" y="3465513"/>
          <p14:tracePt t="76474" x="4197350" y="3465513"/>
          <p14:tracePt t="76491" x="4205288" y="3455988"/>
          <p14:tracePt t="76507" x="4214813" y="3455988"/>
          <p14:tracePt t="76524" x="4232275" y="3446463"/>
          <p14:tracePt t="76557" x="4241800" y="3438525"/>
          <p14:tracePt t="76574" x="4251325" y="3429000"/>
          <p14:tracePt t="76590" x="4259263" y="3429000"/>
          <p14:tracePt t="76607" x="4268788" y="3419475"/>
          <p14:tracePt t="76624" x="4276725" y="3411538"/>
          <p14:tracePt t="76640" x="4286250" y="3411538"/>
          <p14:tracePt t="76657" x="4295775" y="3402013"/>
          <p14:tracePt t="76674" x="4303713" y="3394075"/>
          <p14:tracePt t="76691" x="4313238" y="3394075"/>
          <p14:tracePt t="76724" x="4322763" y="3394075"/>
          <p14:tracePt t="76740" x="4330700" y="3384550"/>
          <p14:tracePt t="76760" x="4340225" y="3384550"/>
          <p14:tracePt t="76774" x="4357688" y="3375025"/>
          <p14:tracePt t="76790" x="4375150" y="3375025"/>
          <p14:tracePt t="76807" x="4402138" y="3367088"/>
          <p14:tracePt t="76824" x="4419600" y="3357563"/>
          <p14:tracePt t="76840" x="4429125" y="3357563"/>
          <p14:tracePt t="76857" x="4446588" y="3357563"/>
          <p14:tracePt t="76874" x="4456113" y="3357563"/>
          <p14:tracePt t="76890" x="4473575" y="3357563"/>
          <p14:tracePt t="76907" x="4483100" y="3357563"/>
          <p14:tracePt t="76924" x="4491038" y="3357563"/>
          <p14:tracePt t="76957" x="4500563" y="3357563"/>
          <p14:tracePt t="77021" x="4510088" y="3357563"/>
          <p14:tracePt t="77042" x="4518025" y="3357563"/>
          <p14:tracePt t="77069" x="4527550" y="3357563"/>
          <p14:tracePt t="77090" x="4537075" y="3357563"/>
          <p14:tracePt t="77103" x="4545013" y="3357563"/>
          <p14:tracePt t="77110" x="4554538" y="3357563"/>
          <p14:tracePt t="77131" x="4562475" y="3357563"/>
          <p14:tracePt t="77165" x="4572000" y="3357563"/>
          <p14:tracePt t="77419" x="4572000" y="3367088"/>
          <p14:tracePt t="77460" x="4572000" y="3375025"/>
          <p14:tracePt t="77501" x="4581525" y="3375025"/>
          <p14:tracePt t="77535" x="4581525" y="3384550"/>
          <p14:tracePt t="77549" x="4589463" y="3384550"/>
          <p14:tracePt t="77563" x="4598988" y="3384550"/>
          <p14:tracePt t="77577" x="4608513" y="3384550"/>
          <p14:tracePt t="77597" x="4616450" y="3384550"/>
          <p14:tracePt t="77611" x="4625975" y="3384550"/>
          <p14:tracePt t="77618" x="4633913" y="3384550"/>
          <p14:tracePt t="77638" x="4643438" y="3384550"/>
          <p14:tracePt t="77653" x="4652963" y="3384550"/>
          <p14:tracePt t="77665" x="4660900" y="3384550"/>
          <p14:tracePt t="77674" x="4670425" y="3384550"/>
          <p14:tracePt t="77690" x="4687888" y="3384550"/>
          <p14:tracePt t="77707" x="4724400" y="3384550"/>
          <p14:tracePt t="77724" x="4732338" y="3384550"/>
          <p14:tracePt t="77741" x="4751388" y="3384550"/>
          <p14:tracePt t="77757" x="4776788" y="3384550"/>
          <p14:tracePt t="77774" x="4803775" y="3384550"/>
          <p14:tracePt t="77790" x="4840288" y="3384550"/>
          <p14:tracePt t="77807" x="4857750" y="3375025"/>
          <p14:tracePt t="77824" x="4884738" y="3375025"/>
          <p14:tracePt t="77840" x="4894263" y="3375025"/>
          <p14:tracePt t="77857" x="4902200" y="3375025"/>
          <p14:tracePt t="77874" x="4911725" y="3375025"/>
          <p14:tracePt t="77890" x="4929188" y="3375025"/>
          <p14:tracePt t="77907" x="4946650" y="3375025"/>
          <p14:tracePt t="77924" x="4956175" y="3375025"/>
          <p14:tracePt t="77940" x="4973638" y="3375025"/>
          <p14:tracePt t="77957" x="4983163" y="3375025"/>
          <p14:tracePt t="77974" x="5000625" y="3375025"/>
          <p14:tracePt t="77990" x="5018088" y="3375025"/>
          <p14:tracePt t="78007" x="5027613" y="3375025"/>
          <p14:tracePt t="78024" x="5054600" y="3375025"/>
          <p14:tracePt t="78040" x="5062538" y="3375025"/>
          <p14:tracePt t="78057" x="5081588" y="3375025"/>
          <p14:tracePt t="78074" x="5089525" y="3375025"/>
          <p14:tracePt t="78090" x="5108575" y="3375025"/>
          <p14:tracePt t="78107" x="5143500" y="3375025"/>
          <p14:tracePt t="78124" x="5170488" y="3375025"/>
          <p14:tracePt t="78140" x="5187950" y="3375025"/>
          <p14:tracePt t="78157" x="5205413" y="3375025"/>
          <p14:tracePt t="78174" x="5214938" y="3375025"/>
          <p14:tracePt t="78190" x="5224463" y="3375025"/>
          <p14:tracePt t="78207" x="5232400" y="3375025"/>
          <p14:tracePt t="78224" x="5241925" y="3375025"/>
          <p14:tracePt t="78257" x="5251450" y="3375025"/>
          <p14:tracePt t="78283" x="5259388" y="3375025"/>
          <p14:tracePt t="78296" x="5268913" y="3375025"/>
          <p14:tracePt t="78393" x="5268913" y="3384550"/>
          <p14:tracePt t="78462" x="5259388" y="3384550"/>
          <p14:tracePt t="78489" x="5251450" y="3384550"/>
          <p14:tracePt t="78502" x="5241925" y="3384550"/>
          <p14:tracePt t="78523" x="5232400" y="3384550"/>
          <p14:tracePt t="78537" x="5224463" y="3384550"/>
          <p14:tracePt t="78559" x="5214938" y="3384550"/>
          <p14:tracePt t="78571" x="5205413" y="3384550"/>
          <p14:tracePt t="78585" x="5197475" y="3384550"/>
          <p14:tracePt t="78592" x="5187950" y="3384550"/>
          <p14:tracePt t="78607" x="5180013" y="3384550"/>
          <p14:tracePt t="78624" x="5126038" y="3384550"/>
          <p14:tracePt t="78640" x="5027613" y="3375025"/>
          <p14:tracePt t="78657" x="4973638" y="3375025"/>
          <p14:tracePt t="78674" x="4929188" y="3375025"/>
          <p14:tracePt t="78690" x="4875213" y="3375025"/>
          <p14:tracePt t="78707" x="4803775" y="3375025"/>
          <p14:tracePt t="78724" x="4732338" y="3384550"/>
          <p14:tracePt t="78740" x="4705350" y="3384550"/>
          <p14:tracePt t="78757" x="4670425" y="3394075"/>
          <p14:tracePt t="78774" x="4643438" y="3402013"/>
          <p14:tracePt t="78790" x="4616450" y="3402013"/>
          <p14:tracePt t="78807" x="4598988" y="3411538"/>
          <p14:tracePt t="78824" x="4581525" y="3411538"/>
          <p14:tracePt t="78840" x="4562475" y="3419475"/>
          <p14:tracePt t="78857" x="4545013" y="3429000"/>
          <p14:tracePt t="78874" x="4527550" y="3438525"/>
          <p14:tracePt t="78890" x="4518025" y="3455988"/>
          <p14:tracePt t="78907" x="4491038" y="3465513"/>
          <p14:tracePt t="78924" x="4483100" y="3473450"/>
          <p14:tracePt t="78941" x="4446588" y="3500438"/>
          <p14:tracePt t="78957" x="4429125" y="3509963"/>
          <p14:tracePt t="78974" x="4419600" y="3517900"/>
          <p14:tracePt t="78990" x="4402138" y="3527425"/>
          <p14:tracePt t="79007" x="4394200" y="3536950"/>
          <p14:tracePt t="79040" x="4384675" y="3536950"/>
          <p14:tracePt t="79057" x="4384675" y="3544888"/>
          <p14:tracePt t="79100" x="4375150" y="3544888"/>
          <p14:tracePt t="79106" x="4367213" y="3554413"/>
          <p14:tracePt t="79127" x="4357688" y="3562350"/>
          <p14:tracePt t="79134" x="4348163" y="3571875"/>
          <p14:tracePt t="79148" x="4340225" y="3581400"/>
          <p14:tracePt t="79157" x="4330700" y="3581400"/>
          <p14:tracePt t="79174" x="4322763" y="3598863"/>
          <p14:tracePt t="79190" x="4313238" y="3598863"/>
          <p14:tracePt t="79207" x="4313238" y="3608388"/>
          <p14:tracePt t="79224" x="4303713" y="3608388"/>
          <p14:tracePt t="79240" x="4303713" y="3616325"/>
          <p14:tracePt t="79284" x="4295775" y="3616325"/>
          <p14:tracePt t="79299" x="4295775" y="3625850"/>
          <p14:tracePt t="79312" x="4295775" y="3633788"/>
          <p14:tracePt t="79339" x="4286250" y="3643313"/>
          <p14:tracePt t="79353" x="4286250" y="3652838"/>
          <p14:tracePt t="79360" x="4276725" y="3652838"/>
          <p14:tracePt t="79374" x="4268788" y="3670300"/>
          <p14:tracePt t="79391" x="4259263" y="3679825"/>
          <p14:tracePt t="79407" x="4251325" y="3705225"/>
          <p14:tracePt t="79424" x="4241800" y="3714750"/>
          <p14:tracePt t="79441" x="4241800" y="3724275"/>
          <p14:tracePt t="79457" x="4224338" y="3732213"/>
          <p14:tracePt t="79474" x="4224338" y="3741738"/>
          <p14:tracePt t="79490" x="4214813" y="3751263"/>
          <p14:tracePt t="79524" x="4214813" y="3759200"/>
          <p14:tracePt t="79600" x="4224338" y="3759200"/>
          <p14:tracePt t="79607" x="4232275" y="3759200"/>
          <p14:tracePt t="79621" x="4241800" y="3759200"/>
          <p14:tracePt t="79634" x="4251325" y="3759200"/>
          <p14:tracePt t="79642" x="4259263" y="3759200"/>
          <p14:tracePt t="79657" x="4286250" y="3759200"/>
          <p14:tracePt t="79674" x="4295775" y="3759200"/>
          <p14:tracePt t="79690" x="4322763" y="3759200"/>
          <p14:tracePt t="79707" x="4348163" y="3759200"/>
          <p14:tracePt t="79724" x="4367213" y="3759200"/>
          <p14:tracePt t="79740" x="4375150" y="3759200"/>
          <p14:tracePt t="79757" x="4402138" y="3759200"/>
          <p14:tracePt t="79774" x="4411663" y="3759200"/>
          <p14:tracePt t="79790" x="4419600" y="3759200"/>
          <p14:tracePt t="79807" x="4438650" y="3751263"/>
          <p14:tracePt t="79840" x="4456113" y="3751263"/>
          <p14:tracePt t="79857" x="4465638" y="3751263"/>
          <p14:tracePt t="79874" x="4473575" y="3751263"/>
          <p14:tracePt t="79907" x="4483100" y="3751263"/>
          <p14:tracePt t="79924" x="4500563" y="3751263"/>
          <p14:tracePt t="79940" x="4510088" y="3751263"/>
          <p14:tracePt t="79957" x="4518025" y="3751263"/>
          <p14:tracePt t="79974" x="4527550" y="3741738"/>
          <p14:tracePt t="79990" x="4537075" y="3741738"/>
          <p14:tracePt t="80007" x="4545013" y="3741738"/>
          <p14:tracePt t="80040" x="4554538" y="3741738"/>
          <p14:tracePt t="80272" x="4562475" y="3741738"/>
          <p14:tracePt t="80279" x="4572000" y="3741738"/>
          <p14:tracePt t="80293" x="4581525" y="3741738"/>
          <p14:tracePt t="80307" x="4589463" y="3741738"/>
          <p14:tracePt t="80327" x="4598988" y="3741738"/>
          <p14:tracePt t="80340" x="4608513" y="3741738"/>
          <p14:tracePt t="80361" x="4616450" y="3741738"/>
          <p14:tracePt t="80382" x="4625975" y="3741738"/>
          <p14:tracePt t="80396" x="4633913" y="3741738"/>
          <p14:tracePt t="80410" x="4643438" y="3741738"/>
          <p14:tracePt t="80424" x="4652963" y="3741738"/>
          <p14:tracePt t="80440" x="4660900" y="3741738"/>
          <p14:tracePt t="80457" x="4670425" y="3741738"/>
          <p14:tracePt t="80474" x="4687888" y="3732213"/>
          <p14:tracePt t="80490" x="4705350" y="3732213"/>
          <p14:tracePt t="80507" x="4724400" y="3732213"/>
          <p14:tracePt t="80524" x="4741863" y="3732213"/>
          <p14:tracePt t="80540" x="4751388" y="3732213"/>
          <p14:tracePt t="80557" x="4768850" y="3732213"/>
          <p14:tracePt t="80574" x="4776788" y="3732213"/>
          <p14:tracePt t="80590" x="4776788" y="3724275"/>
          <p14:tracePt t="80607" x="4786313" y="3724275"/>
          <p14:tracePt t="80624" x="4803775" y="3714750"/>
          <p14:tracePt t="80640" x="4813300" y="3714750"/>
          <p14:tracePt t="80657" x="4822825" y="3714750"/>
          <p14:tracePt t="80690" x="4830763" y="3714750"/>
          <p14:tracePt t="80707" x="4840288" y="3714750"/>
          <p14:tracePt t="80725" x="4848225" y="3714750"/>
          <p14:tracePt t="80746" x="4848225" y="3705225"/>
          <p14:tracePt t="80760" x="4857750" y="3705225"/>
          <p14:tracePt t="80787" x="4867275" y="3705225"/>
          <p14:tracePt t="80807" x="4875213" y="3705225"/>
          <p14:tracePt t="80821" x="4884738" y="3705225"/>
          <p14:tracePt t="80828" x="4884738" y="3697288"/>
          <p14:tracePt t="80841" x="4894263" y="3697288"/>
          <p14:tracePt t="80857" x="4919663" y="3697288"/>
          <p14:tracePt t="80874" x="4938713" y="3687763"/>
          <p14:tracePt t="80890" x="4965700" y="3687763"/>
          <p14:tracePt t="80907" x="4973638" y="3687763"/>
          <p14:tracePt t="80924" x="5010150" y="3687763"/>
          <p14:tracePt t="80940" x="5018088" y="3687763"/>
          <p14:tracePt t="80957" x="5037138" y="3687763"/>
          <p14:tracePt t="80974" x="5054600" y="3687763"/>
          <p14:tracePt t="80990" x="5062538" y="3687763"/>
          <p14:tracePt t="81007" x="5072063" y="3687763"/>
          <p14:tracePt t="81040" x="5081588" y="3687763"/>
          <p14:tracePt t="81057" x="5089525" y="3687763"/>
          <p14:tracePt t="81074" x="5099050" y="3687763"/>
          <p14:tracePt t="81095" x="5108575" y="3687763"/>
          <p14:tracePt t="81110" x="5116513" y="3687763"/>
          <p14:tracePt t="81541" x="5126038" y="3687763"/>
          <p14:tracePt t="81576" x="5133975" y="3687763"/>
          <p14:tracePt t="81603" x="5143500" y="3687763"/>
          <p14:tracePt t="81610" x="5153025" y="3687763"/>
          <p14:tracePt t="81637" x="5160963" y="3687763"/>
          <p14:tracePt t="81652" x="5170488" y="3687763"/>
          <p14:tracePt t="81665" x="5180013" y="3687763"/>
          <p14:tracePt t="81671" x="5187950" y="3687763"/>
          <p14:tracePt t="81685" x="5197475" y="3687763"/>
          <p14:tracePt t="81693" x="5214938" y="3687763"/>
          <p14:tracePt t="81707" x="5224463" y="3687763"/>
          <p14:tracePt t="81724" x="5241925" y="3687763"/>
          <p14:tracePt t="81740" x="5251450" y="3687763"/>
          <p14:tracePt t="81757" x="5259388" y="3697288"/>
          <p14:tracePt t="81774" x="5268913" y="3697288"/>
          <p14:tracePt t="81790" x="5276850" y="3697288"/>
          <p14:tracePt t="81824" x="5286375" y="3697288"/>
          <p14:tracePt t="81843" x="5295900" y="3697288"/>
          <p14:tracePt t="83427" x="5259388" y="3697288"/>
          <p14:tracePt t="83434" x="5214938" y="3697288"/>
          <p14:tracePt t="83442" x="5187950" y="3697288"/>
          <p14:tracePt t="83457" x="5089525" y="3697288"/>
          <p14:tracePt t="83474" x="4991100" y="3687763"/>
          <p14:tracePt t="83491" x="4894263" y="3679825"/>
          <p14:tracePt t="83507" x="4848225" y="3679825"/>
          <p14:tracePt t="83524" x="4768850" y="3660775"/>
          <p14:tracePt t="83540" x="4705350" y="3633788"/>
          <p14:tracePt t="83557" x="4616450" y="3616325"/>
          <p14:tracePt t="83559" x="4554538" y="3598863"/>
          <p14:tracePt t="83574" x="4348163" y="3562350"/>
          <p14:tracePt t="83590" x="4224338" y="3536950"/>
          <p14:tracePt t="83607" x="4098925" y="3517900"/>
          <p14:tracePt t="83624" x="3965575" y="3509963"/>
          <p14:tracePt t="83640" x="3759200" y="3490913"/>
          <p14:tracePt t="83657" x="3697288" y="3473450"/>
          <p14:tracePt t="83674" x="3633788" y="3473450"/>
          <p14:tracePt t="83690" x="3616325" y="3473450"/>
          <p14:tracePt t="83707" x="3598863" y="3473450"/>
          <p14:tracePt t="83724" x="3581400" y="3473450"/>
          <p14:tracePt t="83757" x="3562350" y="3465513"/>
          <p14:tracePt t="83774" x="3536950" y="3465513"/>
          <p14:tracePt t="83790" x="3517900" y="3465513"/>
          <p14:tracePt t="83807" x="3482975" y="3455988"/>
          <p14:tracePt t="83824" x="3465513" y="3455988"/>
          <p14:tracePt t="83840" x="3446463" y="3455988"/>
          <p14:tracePt t="83857" x="3438525" y="3455988"/>
          <p14:tracePt t="83874" x="3429000" y="3455988"/>
          <p14:tracePt t="83890" x="3419475" y="3455988"/>
          <p14:tracePt t="83909" x="3411538" y="3455988"/>
          <p14:tracePt t="83955" x="3402013" y="3455988"/>
          <p14:tracePt t="83990" x="3394075" y="3455988"/>
          <p14:tracePt t="83997" x="3384550" y="3455988"/>
          <p14:tracePt t="84007" x="3375025" y="3465513"/>
          <p14:tracePt t="84024" x="3357563" y="3465513"/>
          <p14:tracePt t="84040" x="3322638" y="3465513"/>
          <p14:tracePt t="84057" x="3303588" y="3473450"/>
          <p14:tracePt t="84059" x="3286125" y="3482975"/>
          <p14:tracePt t="84074" x="3276600" y="3482975"/>
          <p14:tracePt t="84090" x="3259138" y="3482975"/>
          <p14:tracePt t="84107" x="3251200" y="3490913"/>
          <p14:tracePt t="84140" x="3241675" y="3490913"/>
          <p14:tracePt t="84216" x="3251200" y="3490913"/>
          <p14:tracePt t="84230" x="3259138" y="3490913"/>
          <p14:tracePt t="84237" x="3268663" y="3500438"/>
          <p14:tracePt t="84250" x="3276600" y="3500438"/>
          <p14:tracePt t="84264" x="3286125" y="3500438"/>
          <p14:tracePt t="84274" x="3295650" y="3500438"/>
          <p14:tracePt t="84290" x="3313113" y="3500438"/>
          <p14:tracePt t="84307" x="3348038" y="3500438"/>
          <p14:tracePt t="84324" x="3357563" y="3509963"/>
          <p14:tracePt t="84340" x="3384550" y="3517900"/>
          <p14:tracePt t="84357" x="3394075" y="3517900"/>
          <p14:tracePt t="84374" x="3411538" y="3527425"/>
          <p14:tracePt t="84390" x="3419475" y="3527425"/>
          <p14:tracePt t="84408" x="3429000" y="3527425"/>
          <p14:tracePt t="84424" x="3446463" y="3544888"/>
          <p14:tracePt t="84440" x="3455988" y="3544888"/>
          <p14:tracePt t="84457" x="3473450" y="3554413"/>
          <p14:tracePt t="84474" x="3482975" y="3554413"/>
          <p14:tracePt t="84490" x="3500438" y="3554413"/>
          <p14:tracePt t="84524" x="3509963" y="3554413"/>
          <p14:tracePt t="84546" x="3517900" y="3554413"/>
          <p14:tracePt t="84573" x="3527425" y="3562350"/>
          <p14:tracePt t="84594" x="3536950" y="3562350"/>
          <p14:tracePt t="84621" x="3544888" y="3562350"/>
          <p14:tracePt t="84635" x="3554413" y="3571875"/>
          <p14:tracePt t="84648" x="3554413" y="3581400"/>
          <p14:tracePt t="84655" x="3562350" y="3581400"/>
          <p14:tracePt t="84662" x="3571875" y="3581400"/>
          <p14:tracePt t="84674" x="3581400" y="3581400"/>
          <p14:tracePt t="84690" x="3608388" y="3589338"/>
          <p14:tracePt t="84707" x="3625850" y="3598863"/>
          <p14:tracePt t="84724" x="3670300" y="3598863"/>
          <p14:tracePt t="84740" x="3714750" y="3608388"/>
          <p14:tracePt t="84757" x="3768725" y="3616325"/>
          <p14:tracePt t="84774" x="3840163" y="3616325"/>
          <p14:tracePt t="84790" x="3894138" y="3616325"/>
          <p14:tracePt t="84807" x="3965575" y="3625850"/>
          <p14:tracePt t="84824" x="4017963" y="3633788"/>
          <p14:tracePt t="84840" x="4108450" y="3633788"/>
          <p14:tracePt t="84857" x="4179888" y="3633788"/>
          <p14:tracePt t="84874" x="4259263" y="3633788"/>
          <p14:tracePt t="84890" x="4303713" y="3633788"/>
          <p14:tracePt t="84907" x="4330700" y="3633788"/>
          <p14:tracePt t="84924" x="4375150" y="3633788"/>
          <p14:tracePt t="84940" x="4394200" y="3633788"/>
          <p14:tracePt t="84957" x="4438650" y="3633788"/>
          <p14:tracePt t="84974" x="4483100" y="3633788"/>
          <p14:tracePt t="84991" x="4562475" y="3608388"/>
          <p14:tracePt t="85007" x="4625975" y="3589338"/>
          <p14:tracePt t="85024" x="4697413" y="3571875"/>
          <p14:tracePt t="85040" x="4759325" y="3554413"/>
          <p14:tracePt t="85057" x="4786313" y="3544888"/>
          <p14:tracePt t="85074" x="4813300" y="3536950"/>
          <p14:tracePt t="85091" x="4848225" y="3517900"/>
          <p14:tracePt t="85107" x="4894263" y="3517900"/>
          <p14:tracePt t="85124" x="4919663" y="3509963"/>
          <p14:tracePt t="85140" x="4938713" y="3509963"/>
          <p14:tracePt t="85157" x="4983163" y="3500438"/>
          <p14:tracePt t="85174" x="5018088" y="3490913"/>
          <p14:tracePt t="85190" x="5054600" y="3473450"/>
          <p14:tracePt t="85207" x="5081588" y="3473450"/>
          <p14:tracePt t="85224" x="5099050" y="3465513"/>
          <p14:tracePt t="85241" x="5116513" y="3455988"/>
          <p14:tracePt t="85257" x="5126038" y="3455988"/>
          <p14:tracePt t="85274" x="5133975" y="3446463"/>
          <p14:tracePt t="85290" x="5143500" y="3446463"/>
          <p14:tracePt t="85307" x="5153025" y="3446463"/>
          <p14:tracePt t="85369" x="5153025" y="3438525"/>
          <p14:tracePt t="85396" x="5153025" y="3429000"/>
          <p14:tracePt t="85417" x="5153025" y="3419475"/>
          <p14:tracePt t="85444" x="5143500" y="3419475"/>
          <p14:tracePt t="85451" x="5143500" y="3411538"/>
          <p14:tracePt t="85464" x="5126038" y="3411538"/>
          <p14:tracePt t="85478" x="5116513" y="3402013"/>
          <p14:tracePt t="85493" x="5108575" y="3402013"/>
          <p14:tracePt t="85507" x="5099050" y="3402013"/>
          <p14:tracePt t="85524" x="5089525" y="3394075"/>
          <p14:tracePt t="85540" x="5072063" y="3384550"/>
          <p14:tracePt t="85557" x="5054600" y="3384550"/>
          <p14:tracePt t="85574" x="5037138" y="3384550"/>
          <p14:tracePt t="85590" x="5010150" y="3384550"/>
          <p14:tracePt t="85607" x="4991100" y="3384550"/>
          <p14:tracePt t="85624" x="4956175" y="3384550"/>
          <p14:tracePt t="85640" x="4929188" y="3384550"/>
          <p14:tracePt t="85657" x="4867275" y="3384550"/>
          <p14:tracePt t="85674" x="4786313" y="3384550"/>
          <p14:tracePt t="85690" x="4687888" y="3384550"/>
          <p14:tracePt t="85707" x="4581525" y="3394075"/>
          <p14:tracePt t="85724" x="4537075" y="3394075"/>
          <p14:tracePt t="85740" x="4483100" y="3402013"/>
          <p14:tracePt t="85757" x="4438650" y="3411538"/>
          <p14:tracePt t="85774" x="4348163" y="3419475"/>
          <p14:tracePt t="85790" x="4197350" y="3429000"/>
          <p14:tracePt t="85807" x="4081463" y="3438525"/>
          <p14:tracePt t="85824" x="3973513" y="3455988"/>
          <p14:tracePt t="85840" x="3946525" y="3465513"/>
          <p14:tracePt t="85857" x="3894138" y="3465513"/>
          <p14:tracePt t="85874" x="3848100" y="3473450"/>
          <p14:tracePt t="85890" x="3786188" y="3490913"/>
          <p14:tracePt t="85907" x="3751263" y="3500438"/>
          <p14:tracePt t="85924" x="3714750" y="3517900"/>
          <p14:tracePt t="85940" x="3679825" y="3517900"/>
          <p14:tracePt t="85957" x="3670300" y="3527425"/>
          <p14:tracePt t="85974" x="3643313" y="3527425"/>
          <p14:tracePt t="85991" x="3625850" y="3536950"/>
          <p14:tracePt t="86007" x="3616325" y="3544888"/>
          <p14:tracePt t="86024" x="3608388" y="3554413"/>
          <p14:tracePt t="86040" x="3589338" y="3562350"/>
          <p14:tracePt t="86057" x="3581400" y="3562350"/>
          <p14:tracePt t="86074" x="3571875" y="3581400"/>
          <p14:tracePt t="86090" x="3562350" y="3581400"/>
          <p14:tracePt t="86107" x="3554413" y="3589338"/>
          <p14:tracePt t="86140" x="3544888" y="3589338"/>
          <p14:tracePt t="86219" x="3544888" y="3581400"/>
          <p14:tracePt t="86240" x="3544888" y="3571875"/>
          <p14:tracePt t="86274" x="3544888" y="3562350"/>
          <p14:tracePt t="86295" x="3544888" y="3554413"/>
          <p14:tracePt t="86309" x="3544888" y="3544888"/>
          <p14:tracePt t="86315" x="3544888" y="3536950"/>
          <p14:tracePt t="86324" x="3536950" y="3536950"/>
          <p14:tracePt t="86341" x="3517900" y="3517900"/>
          <p14:tracePt t="86357" x="3482975" y="3482975"/>
          <p14:tracePt t="86374" x="3455988" y="3446463"/>
          <p14:tracePt t="86390" x="3375025" y="3394075"/>
          <p14:tracePt t="86407" x="3340100" y="3367088"/>
          <p14:tracePt t="86424" x="3303588" y="3348038"/>
          <p14:tracePt t="86440" x="3286125" y="3340100"/>
          <p14:tracePt t="86457" x="3276600" y="3340100"/>
          <p14:tracePt t="86474" x="3259138" y="3322638"/>
          <p14:tracePt t="86490" x="3251200" y="3322638"/>
          <p14:tracePt t="86524" x="3241675" y="3322638"/>
          <p14:tracePt t="86603" x="3232150" y="3322638"/>
          <p14:tracePt t="86624" x="3224213" y="3322638"/>
          <p14:tracePt t="86638" x="3224213" y="3330575"/>
          <p14:tracePt t="86659" x="3214688" y="3330575"/>
          <p14:tracePt t="86672" x="3214688" y="3340100"/>
          <p14:tracePt t="86720" x="3205163" y="3340100"/>
          <p14:tracePt t="87090" x="3214688" y="3340100"/>
          <p14:tracePt t="87132" x="3224213" y="3340100"/>
          <p14:tracePt t="87145" x="3232150" y="3340100"/>
          <p14:tracePt t="87179" x="3241675" y="3340100"/>
          <p14:tracePt t="87214" x="3251200" y="3340100"/>
          <p14:tracePt t="87241" x="3259138" y="3340100"/>
          <p14:tracePt t="87255" x="3268663" y="3340100"/>
          <p14:tracePt t="87268" x="3268663" y="3348038"/>
          <p14:tracePt t="87283" x="3276600" y="3348038"/>
          <p14:tracePt t="87296" x="3286125" y="3348038"/>
          <p14:tracePt t="87307" x="3286125" y="3357563"/>
          <p14:tracePt t="87324" x="3303588" y="3367088"/>
          <p14:tracePt t="87340" x="3313113" y="3375025"/>
          <p14:tracePt t="87357" x="3313113" y="3394075"/>
          <p14:tracePt t="87374" x="3330575" y="3411538"/>
          <p14:tracePt t="87391" x="3340100" y="3429000"/>
          <p14:tracePt t="87407" x="3357563" y="3455988"/>
          <p14:tracePt t="87424" x="3367088" y="3473450"/>
          <p14:tracePt t="87440" x="3384550" y="3509963"/>
          <p14:tracePt t="87457" x="3384550" y="3536950"/>
          <p14:tracePt t="87474" x="3394075" y="3562350"/>
          <p14:tracePt t="87490" x="3402013" y="3571875"/>
          <p14:tracePt t="87507" x="3402013" y="3589338"/>
          <p14:tracePt t="87524" x="3402013" y="3598863"/>
          <p14:tracePt t="87540" x="3402013" y="3608388"/>
          <p14:tracePt t="87578" x="3402013" y="3616325"/>
          <p14:tracePt t="87611" x="3402013" y="3625850"/>
          <p14:tracePt t="87626" x="3402013" y="3633788"/>
          <p14:tracePt t="87653" x="3411538" y="3643313"/>
          <p14:tracePt t="87666" x="3411538" y="3652838"/>
          <p14:tracePt t="87680" x="3411538" y="3670300"/>
          <p14:tracePt t="87687" x="3419475" y="3679825"/>
          <p14:tracePt t="87694" x="3419475" y="3687763"/>
          <p14:tracePt t="87707" x="3419475" y="3705225"/>
          <p14:tracePt t="87724" x="3419475" y="3732213"/>
          <p14:tracePt t="87740" x="3419475" y="3751263"/>
          <p14:tracePt t="87757" x="3419475" y="3768725"/>
          <p14:tracePt t="87774" x="3419475" y="3776663"/>
          <p14:tracePt t="87790" x="3419475" y="3786188"/>
          <p14:tracePt t="87807" x="3419475" y="3795713"/>
          <p14:tracePt t="88044" x="3419475" y="3786188"/>
          <p14:tracePt t="88065" x="3419475" y="3776663"/>
          <p14:tracePt t="88092" x="3419475" y="3768725"/>
          <p14:tracePt t="88113" x="3419475" y="3759200"/>
          <p14:tracePt t="88126" x="3419475" y="3751263"/>
          <p14:tracePt t="88140" x="3419475" y="3741738"/>
          <p14:tracePt t="88153" x="3419475" y="3732213"/>
          <p14:tracePt t="88167" x="3419475" y="3724275"/>
          <p14:tracePt t="88181" x="3419475" y="3714750"/>
          <p14:tracePt t="88195" x="3419475" y="3705225"/>
          <p14:tracePt t="88209" x="3419475" y="3697288"/>
          <p14:tracePt t="88224" x="3419475" y="3687763"/>
          <p14:tracePt t="88240" x="3419475" y="3679825"/>
          <p14:tracePt t="88257" x="3419475" y="3670300"/>
          <p14:tracePt t="88274" x="3419475" y="3660775"/>
          <p14:tracePt t="88290" x="3419475" y="3633788"/>
          <p14:tracePt t="88307" x="3419475" y="3625850"/>
          <p14:tracePt t="88324" x="3419475" y="3589338"/>
          <p14:tracePt t="88340" x="3419475" y="3562350"/>
          <p14:tracePt t="88357" x="3419475" y="3544888"/>
          <p14:tracePt t="88374" x="3419475" y="3517900"/>
          <p14:tracePt t="88390" x="3419475" y="3500438"/>
          <p14:tracePt t="88407" x="3419475" y="3482975"/>
          <p14:tracePt t="88424" x="3419475" y="3465513"/>
          <p14:tracePt t="88441" x="3419475" y="3455988"/>
          <p14:tracePt t="88474" x="3419475" y="3446463"/>
          <p14:tracePt t="88503" x="3419475" y="3438525"/>
          <p14:tracePt t="88517" x="3419475" y="3429000"/>
          <p14:tracePt t="88524" x="3411538" y="3429000"/>
          <p14:tracePt t="88544" x="3411538" y="3419475"/>
          <p14:tracePt t="88578" x="3411538" y="3411538"/>
          <p14:tracePt t="88613" x="3411538" y="3402013"/>
          <p14:tracePt t="88627" x="3411538" y="3394075"/>
          <p14:tracePt t="88661" x="3411538" y="3384550"/>
          <p14:tracePt t="88688" x="3411538" y="3375025"/>
          <p14:tracePt t="88908" x="3411538" y="3384550"/>
          <p14:tracePt t="88922" x="3411538" y="3394075"/>
          <p14:tracePt t="88928" x="3411538" y="3402013"/>
          <p14:tracePt t="88943" x="3411538" y="3411538"/>
          <p14:tracePt t="88957" x="3402013" y="3429000"/>
          <p14:tracePt t="88974" x="3402013" y="3438525"/>
          <p14:tracePt t="88990" x="3394075" y="3446463"/>
          <p14:tracePt t="89007" x="3394075" y="3455988"/>
          <p14:tracePt t="89024" x="3384550" y="3465513"/>
          <p14:tracePt t="89041" x="3384550" y="3473450"/>
          <p14:tracePt t="89057" x="3375025" y="3482975"/>
          <p14:tracePt t="89074" x="3375025" y="3490913"/>
          <p14:tracePt t="89090" x="3367088" y="3500438"/>
          <p14:tracePt t="89107" x="3367088" y="3509963"/>
          <p14:tracePt t="89124" x="3367088" y="3517900"/>
          <p14:tracePt t="89141" x="3367088" y="3536950"/>
          <p14:tracePt t="89157" x="3367088" y="3544888"/>
          <p14:tracePt t="89174" x="3367088" y="3554413"/>
          <p14:tracePt t="89190" x="3357563" y="3562350"/>
          <p14:tracePt t="89207" x="3357563" y="3571875"/>
          <p14:tracePt t="89224" x="3357563" y="3581400"/>
          <p14:tracePt t="89244" x="3357563" y="3589338"/>
          <p14:tracePt t="89319" x="3348038" y="3589338"/>
          <p14:tracePt t="89333" x="3348038" y="3598863"/>
          <p14:tracePt t="89347" x="3340100" y="3598863"/>
          <p14:tracePt t="89381" x="3330575" y="3598863"/>
          <p14:tracePt t="89388" x="3330575" y="3608388"/>
          <p14:tracePt t="89409" x="3330575" y="3616325"/>
          <p14:tracePt t="89470" x="3330575" y="3625850"/>
          <p14:tracePt t="89491" x="3340100" y="3625850"/>
          <p14:tracePt t="89533" x="3348038" y="3625850"/>
          <p14:tracePt t="89552" x="3357563" y="3625850"/>
          <p14:tracePt t="89580" x="3367088" y="3625850"/>
          <p14:tracePt t="89601" x="3367088" y="3616325"/>
          <p14:tracePt t="89614" x="3375025" y="3608388"/>
          <p14:tracePt t="89642" x="3375025" y="3598863"/>
          <p14:tracePt t="89649" x="3384550" y="3598863"/>
          <p14:tracePt t="89662" x="3394075" y="3598863"/>
          <p14:tracePt t="89677" x="3394075" y="3589338"/>
          <p14:tracePt t="89717" x="3394075" y="3581400"/>
          <p14:tracePt t="89725" x="3394075" y="3571875"/>
          <p14:tracePt t="89745" x="3394075" y="3562350"/>
          <p14:tracePt t="89759" x="3394075" y="3554413"/>
          <p14:tracePt t="89772" x="3394075" y="3536950"/>
          <p14:tracePt t="89786" x="3394075" y="3527425"/>
          <p14:tracePt t="89800" x="3394075" y="3517900"/>
          <p14:tracePt t="89807" x="3394075" y="3509963"/>
          <p14:tracePt t="89824" x="3394075" y="3500438"/>
          <p14:tracePt t="89840" x="3394075" y="3473450"/>
          <p14:tracePt t="89857" x="3394075" y="3465513"/>
          <p14:tracePt t="89874" x="3394075" y="3455988"/>
          <p14:tracePt t="89890" x="3394075" y="3438525"/>
          <p14:tracePt t="89907" x="3394075" y="3429000"/>
          <p14:tracePt t="89924" x="3394075" y="3419475"/>
          <p14:tracePt t="89957" x="3394075" y="3411538"/>
          <p14:tracePt t="89974" x="3394075" y="3402013"/>
          <p14:tracePt t="89998" x="3394075" y="3394075"/>
          <p14:tracePt t="90033" x="3384550" y="3384550"/>
          <p14:tracePt t="90074" x="3384550" y="3375025"/>
          <p14:tracePt t="90081" x="3375025" y="3375025"/>
          <p14:tracePt t="90094" x="3375025" y="3367088"/>
          <p14:tracePt t="90259" x="3375025" y="3375025"/>
          <p14:tracePt t="90293" x="3375025" y="3384550"/>
          <p14:tracePt t="90328" x="3375025" y="3394075"/>
          <p14:tracePt t="90355" x="3375025" y="3402013"/>
          <p14:tracePt t="90369" x="3375025" y="3411538"/>
          <p14:tracePt t="90382" x="3375025" y="3419475"/>
          <p14:tracePt t="90403" x="3375025" y="3429000"/>
          <p14:tracePt t="90431" x="3375025" y="3438525"/>
          <p14:tracePt t="90451" x="3375025" y="3446463"/>
          <p14:tracePt t="90479" x="3375025" y="3455988"/>
          <p14:tracePt t="90506" x="3375025" y="3465513"/>
          <p14:tracePt t="90527" x="3375025" y="3473450"/>
          <p14:tracePt t="90533" x="3375025" y="3482975"/>
          <p14:tracePt t="90547" x="3375025" y="3490913"/>
          <p14:tracePt t="90557" x="3367088" y="3490913"/>
          <p14:tracePt t="90574" x="3367088" y="3500438"/>
          <p14:tracePt t="90590" x="3367088" y="3509963"/>
          <p14:tracePt t="90607" x="3367088" y="3517900"/>
          <p14:tracePt t="90624" x="3357563" y="3527425"/>
          <p14:tracePt t="90640" x="3357563" y="3536950"/>
          <p14:tracePt t="90657" x="3357563" y="3544888"/>
          <p14:tracePt t="90674" x="3357563" y="3554413"/>
          <p14:tracePt t="90690" x="3357563" y="3562350"/>
          <p14:tracePt t="90707" x="3357563" y="3571875"/>
          <p14:tracePt t="90726" x="3357563" y="3581400"/>
          <p14:tracePt t="90753" x="3357563" y="3589338"/>
          <p14:tracePt t="90767" x="3357563" y="3598863"/>
          <p14:tracePt t="90794" x="3357563" y="3608388"/>
          <p14:tracePt t="90815" x="3367088" y="3608388"/>
          <p14:tracePt t="90828" x="3367088" y="3616325"/>
          <p14:tracePt t="90856" x="3375025" y="3616325"/>
          <p14:tracePt t="90890" x="3375025" y="3625850"/>
          <p14:tracePt t="90911" x="3384550" y="3625850"/>
          <p14:tracePt t="90938" x="3394075" y="3625850"/>
          <p14:tracePt t="90945" x="3394075" y="3633788"/>
          <p14:tracePt t="90972" x="3402013" y="3633788"/>
          <p14:tracePt t="90986" x="3402013" y="3643313"/>
          <p14:tracePt t="91055" x="3411538" y="3652838"/>
          <p14:tracePt t="91158" x="3419475" y="3652838"/>
          <p14:tracePt t="91164" x="3419475" y="3660775"/>
          <p14:tracePt t="91253" x="3419475" y="3670300"/>
          <p14:tracePt t="93167" x="3419475" y="3660775"/>
          <p14:tracePt t="93188" x="3419475" y="3652838"/>
          <p14:tracePt t="93202" x="3419475" y="3643313"/>
          <p14:tracePt t="93215" x="3419475" y="3633788"/>
          <p14:tracePt t="93222" x="3419475" y="3625850"/>
          <p14:tracePt t="93243" x="3429000" y="3625850"/>
          <p14:tracePt t="93257" x="3429000" y="3616325"/>
          <p14:tracePt t="93284" x="3438525" y="3616325"/>
          <p14:tracePt t="93305" x="3438525" y="3608388"/>
          <p14:tracePt t="93318" x="3446463" y="3608388"/>
          <p14:tracePt t="93332" x="3446463" y="3598863"/>
          <p14:tracePt t="93340" x="3455988" y="3598863"/>
          <p14:tracePt t="93357" x="3465513" y="3589338"/>
          <p14:tracePt t="93374" x="3482975" y="3571875"/>
          <p14:tracePt t="93390" x="3500438" y="3554413"/>
          <p14:tracePt t="93407" x="3527425" y="3544888"/>
          <p14:tracePt t="93424" x="3544888" y="3536950"/>
          <p14:tracePt t="93441" x="3581400" y="3527425"/>
          <p14:tracePt t="93457" x="3625850" y="3517900"/>
          <p14:tracePt t="93474" x="3670300" y="3509963"/>
          <p14:tracePt t="93490" x="3732213" y="3490913"/>
          <p14:tracePt t="93507" x="3759200" y="3490913"/>
          <p14:tracePt t="93524" x="3795713" y="3490913"/>
          <p14:tracePt t="93540" x="3813175" y="3490913"/>
          <p14:tracePt t="93557" x="3830638" y="3490913"/>
          <p14:tracePt t="93574" x="3857625" y="3490913"/>
          <p14:tracePt t="93590" x="3867150" y="3490913"/>
          <p14:tracePt t="93607" x="3894138" y="3490913"/>
          <p14:tracePt t="93624" x="3919538" y="3490913"/>
          <p14:tracePt t="93640" x="3946525" y="3490913"/>
          <p14:tracePt t="93657" x="3965575" y="3490913"/>
          <p14:tracePt t="93674" x="3990975" y="3490913"/>
          <p14:tracePt t="93690" x="4010025" y="3490913"/>
          <p14:tracePt t="93707" x="4027488" y="3490913"/>
          <p14:tracePt t="93724" x="4054475" y="3500438"/>
          <p14:tracePt t="93740" x="4062413" y="3500438"/>
          <p14:tracePt t="93757" x="4081463" y="3500438"/>
          <p14:tracePt t="93774" x="4089400" y="3500438"/>
          <p14:tracePt t="93791" x="4098925" y="3509963"/>
          <p14:tracePt t="93807" x="4116388" y="3509963"/>
          <p14:tracePt t="93824" x="4116388" y="3517900"/>
          <p14:tracePt t="93841" x="4125913" y="3517900"/>
          <p14:tracePt t="93857" x="4125913" y="3527425"/>
          <p14:tracePt t="93977" x="4133850" y="3527425"/>
          <p14:tracePt t="94443" x="4143375" y="3527425"/>
          <p14:tracePt t="94450" x="4152900" y="3527425"/>
          <p14:tracePt t="94464" x="4160838" y="3527425"/>
          <p14:tracePt t="94474" x="4170363" y="3527425"/>
          <p14:tracePt t="94490" x="4187825" y="3517900"/>
          <p14:tracePt t="94507" x="4214813" y="3517900"/>
          <p14:tracePt t="94524" x="4241800" y="3509963"/>
          <p14:tracePt t="94540" x="4276725" y="3490913"/>
          <p14:tracePt t="94557" x="4303713" y="3490913"/>
          <p14:tracePt t="94574" x="4330700" y="3482975"/>
          <p14:tracePt t="94591" x="4340225" y="3482975"/>
          <p14:tracePt t="94607" x="4340225" y="3473450"/>
          <p14:tracePt t="94624" x="4348163" y="3473450"/>
          <p14:tracePt t="95060" x="4367213" y="3473450"/>
          <p14:tracePt t="95067" x="4402138" y="3473450"/>
          <p14:tracePt t="95075" x="4438650" y="3465513"/>
          <p14:tracePt t="95090" x="4500563" y="3446463"/>
          <p14:tracePt t="95107" x="4554538" y="3438525"/>
          <p14:tracePt t="95124" x="4616450" y="3419475"/>
          <p14:tracePt t="95140" x="4643438" y="3411538"/>
          <p14:tracePt t="95157" x="4670425" y="3402013"/>
          <p14:tracePt t="95174" x="4687888" y="3402013"/>
          <p14:tracePt t="95190" x="4705350" y="3394075"/>
          <p14:tracePt t="95207" x="4705350" y="3384550"/>
          <p14:tracePt t="95224" x="4714875" y="3384550"/>
          <p14:tracePt t="95240" x="4724400" y="3367088"/>
          <p14:tracePt t="95274" x="4724400" y="3348038"/>
          <p14:tracePt t="95290" x="4724400" y="3340100"/>
          <p14:tracePt t="95307" x="4732338" y="3313113"/>
          <p14:tracePt t="95324" x="4732338" y="3295650"/>
          <p14:tracePt t="95341" x="4732338" y="3276600"/>
          <p14:tracePt t="95357" x="4741863" y="3259138"/>
          <p14:tracePt t="95374" x="4751388" y="3241675"/>
          <p14:tracePt t="95390" x="4751388" y="3232150"/>
          <p14:tracePt t="95407" x="4751388" y="3224213"/>
          <p14:tracePt t="95440" x="4751388" y="3214688"/>
          <p14:tracePt t="95457" x="4751388" y="3205163"/>
          <p14:tracePt t="95499" x="4751388" y="3197225"/>
          <p14:tracePt t="95520" x="4741863" y="3197225"/>
          <p14:tracePt t="95527" x="4732338" y="3197225"/>
          <p14:tracePt t="95533" x="4724400" y="3197225"/>
          <p14:tracePt t="95541" x="4705350" y="3197225"/>
          <p14:tracePt t="95557" x="4670425" y="3197225"/>
          <p14:tracePt t="95574" x="4608513" y="3197225"/>
          <p14:tracePt t="95576" x="4581525" y="3197225"/>
          <p14:tracePt t="95590" x="4527550" y="3197225"/>
          <p14:tracePt t="95607" x="4473575" y="3197225"/>
          <p14:tracePt t="95624" x="4429125" y="3197225"/>
          <p14:tracePt t="95640" x="4411663" y="3205163"/>
          <p14:tracePt t="95658" x="4384675" y="3205163"/>
          <p14:tracePt t="95674" x="4375150" y="3214688"/>
          <p14:tracePt t="95691" x="4367213" y="3232150"/>
          <p14:tracePt t="95724" x="4367213" y="3241675"/>
          <p14:tracePt t="95740" x="4367213" y="3259138"/>
          <p14:tracePt t="95757" x="4367213" y="3268663"/>
          <p14:tracePt t="95774" x="4367213" y="3276600"/>
          <p14:tracePt t="95790" x="4367213" y="3286125"/>
          <p14:tracePt t="95807" x="4367213" y="3295650"/>
          <p14:tracePt t="95824" x="4375150" y="3313113"/>
          <p14:tracePt t="95840" x="4384675" y="3330575"/>
          <p14:tracePt t="95857" x="4394200" y="3348038"/>
          <p14:tracePt t="95874" x="4411663" y="3375025"/>
          <p14:tracePt t="95890" x="4429125" y="3411538"/>
          <p14:tracePt t="95907" x="4429125" y="3438525"/>
          <p14:tracePt t="95924" x="4456113" y="3473450"/>
          <p14:tracePt t="95940" x="4483100" y="3554413"/>
          <p14:tracePt t="95957" x="4491038" y="3589338"/>
          <p14:tracePt t="95974" x="4510088" y="3643313"/>
          <p14:tracePt t="95990" x="4527550" y="3660775"/>
          <p14:tracePt t="96007" x="4537075" y="3687763"/>
          <p14:tracePt t="96024" x="4545013" y="3697288"/>
          <p14:tracePt t="96041" x="4562475" y="3705225"/>
          <p14:tracePt t="96057" x="4562475" y="3714750"/>
          <p14:tracePt t="96074" x="4581525" y="3714750"/>
          <p14:tracePt t="96076" x="4589463" y="3714750"/>
          <p14:tracePt t="96090" x="4598988" y="3714750"/>
          <p14:tracePt t="96107" x="4608513" y="3714750"/>
          <p14:tracePt t="96124" x="4625975" y="3714750"/>
          <p14:tracePt t="96140" x="4643438" y="3714750"/>
          <p14:tracePt t="96157" x="4660900" y="3714750"/>
          <p14:tracePt t="96174" x="4679950" y="3714750"/>
          <p14:tracePt t="96190" x="4687888" y="3714750"/>
          <p14:tracePt t="96207" x="4714875" y="3705225"/>
          <p14:tracePt t="96224" x="4724400" y="3705225"/>
          <p14:tracePt t="96240" x="4751388" y="3687763"/>
          <p14:tracePt t="96257" x="4768850" y="3687763"/>
          <p14:tracePt t="96274" x="4786313" y="3679825"/>
          <p14:tracePt t="96290" x="4822825" y="3660775"/>
          <p14:tracePt t="96307" x="4848225" y="3643313"/>
          <p14:tracePt t="96324" x="4875213" y="3616325"/>
          <p14:tracePt t="96340" x="4902200" y="3598863"/>
          <p14:tracePt t="96357" x="4929188" y="3571875"/>
          <p14:tracePt t="96374" x="4938713" y="3544888"/>
          <p14:tracePt t="96391" x="4946650" y="3527425"/>
          <p14:tracePt t="96407" x="4946650" y="3509963"/>
          <p14:tracePt t="96424" x="4946650" y="3490913"/>
          <p14:tracePt t="96440" x="4946650" y="3473450"/>
          <p14:tracePt t="96474" x="4946650" y="3455988"/>
          <p14:tracePt t="96490" x="4946650" y="3446463"/>
          <p14:tracePt t="96524" x="4946650" y="3438525"/>
          <p14:tracePt t="96540" x="4946650" y="3429000"/>
          <p14:tracePt t="96557" x="4946650" y="3384550"/>
          <p14:tracePt t="96574" x="4938713" y="3330575"/>
          <p14:tracePt t="96576" x="4929188" y="3303588"/>
          <p14:tracePt t="96590" x="4919663" y="3251200"/>
          <p14:tracePt t="96607" x="4902200" y="3232150"/>
          <p14:tracePt t="96624" x="4894263" y="3214688"/>
          <p14:tracePt t="96640" x="4875213" y="3187700"/>
          <p14:tracePt t="96657" x="4867275" y="3187700"/>
          <p14:tracePt t="96674" x="4848225" y="3179763"/>
          <p14:tracePt t="96690" x="4830763" y="3179763"/>
          <p14:tracePt t="96707" x="4803775" y="3179763"/>
          <p14:tracePt t="96724" x="4795838" y="3179763"/>
          <p14:tracePt t="96740" x="4786313" y="3179763"/>
          <p14:tracePt t="96757" x="4768850" y="3179763"/>
          <p14:tracePt t="96774" x="4759325" y="3179763"/>
          <p14:tracePt t="96791" x="4732338" y="3187700"/>
          <p14:tracePt t="96807" x="4714875" y="3197225"/>
          <p14:tracePt t="96824" x="4687888" y="3205163"/>
          <p14:tracePt t="96840" x="4679950" y="3214688"/>
          <p14:tracePt t="96857" x="4660900" y="3224213"/>
          <p14:tracePt t="96874" x="4660900" y="3232150"/>
          <p14:tracePt t="96890" x="4652963" y="3241675"/>
          <p14:tracePt t="96907" x="4652963" y="3259138"/>
          <p14:tracePt t="96924" x="4643438" y="3268663"/>
          <p14:tracePt t="96940" x="4643438" y="3286125"/>
          <p14:tracePt t="96957" x="4633913" y="3295650"/>
          <p14:tracePt t="96974" x="4625975" y="3330575"/>
          <p14:tracePt t="96990" x="4616450" y="3348038"/>
          <p14:tracePt t="97007" x="4598988" y="3375025"/>
          <p14:tracePt t="97024" x="4589463" y="3411538"/>
          <p14:tracePt t="97041" x="4581525" y="3429000"/>
          <p14:tracePt t="97057" x="4581525" y="3446463"/>
          <p14:tracePt t="97074" x="4581525" y="3455988"/>
          <p14:tracePt t="97091" x="4581525" y="3465513"/>
          <p14:tracePt t="97107" x="4581525" y="3473450"/>
          <p14:tracePt t="97124" x="4589463" y="3482975"/>
          <p14:tracePt t="97140" x="4598988" y="3490913"/>
          <p14:tracePt t="97157" x="4608513" y="3500438"/>
          <p14:tracePt t="97174" x="4616450" y="3509963"/>
          <p14:tracePt t="97190" x="4633913" y="3517900"/>
          <p14:tracePt t="97207" x="4660900" y="3527425"/>
          <p14:tracePt t="97224" x="4679950" y="3536950"/>
          <p14:tracePt t="97241" x="4697413" y="3544888"/>
          <p14:tracePt t="97257" x="4714875" y="3562350"/>
          <p14:tracePt t="97274" x="4724400" y="3571875"/>
          <p14:tracePt t="97290" x="4732338" y="3581400"/>
          <p14:tracePt t="97307" x="4741863" y="3581400"/>
          <p14:tracePt t="97324" x="4759325" y="3581400"/>
          <p14:tracePt t="97340" x="4768850" y="3581400"/>
          <p14:tracePt t="97358" x="4795838" y="3581400"/>
          <p14:tracePt t="97374" x="4813300" y="3581400"/>
          <p14:tracePt t="97390" x="4822825" y="3581400"/>
          <p14:tracePt t="97407" x="4848225" y="3571875"/>
          <p14:tracePt t="97424" x="4848225" y="3562350"/>
          <p14:tracePt t="97440" x="4857750" y="3544888"/>
          <p14:tracePt t="97457" x="4857750" y="3527425"/>
          <p14:tracePt t="97474" x="4857750" y="3517900"/>
          <p14:tracePt t="97490" x="4857750" y="3490913"/>
          <p14:tracePt t="97507" x="4848225" y="3482975"/>
          <p14:tracePt t="97524" x="4848225" y="3465513"/>
          <p14:tracePt t="97540" x="4840288" y="3465513"/>
          <p14:tracePt t="97557" x="4840288" y="3455988"/>
          <p14:tracePt t="97574" x="4840288" y="3446463"/>
          <p14:tracePt t="97591" x="4840288" y="3438525"/>
          <p14:tracePt t="97619" x="4840288" y="3429000"/>
          <p14:tracePt t="97653" x="4840288" y="3419475"/>
          <p14:tracePt t="97674" x="4840288" y="3411538"/>
          <p14:tracePt t="97687" x="4840288" y="3402013"/>
          <p14:tracePt t="97709" x="4840288" y="3394075"/>
          <p14:tracePt t="97715" x="4840288" y="3384550"/>
          <p14:tracePt t="97728" x="4848225" y="3367088"/>
          <p14:tracePt t="97740" x="4848225" y="3357563"/>
          <p14:tracePt t="97757" x="4848225" y="3322638"/>
          <p14:tracePt t="97774" x="4848225" y="3295650"/>
          <p14:tracePt t="97790" x="4848225" y="3286125"/>
          <p14:tracePt t="97807" x="4848225" y="3276600"/>
          <p14:tracePt t="97824" x="4840288" y="3276600"/>
          <p14:tracePt t="97840" x="4822825" y="3276600"/>
          <p14:tracePt t="97857" x="4803775" y="3276600"/>
          <p14:tracePt t="97874" x="4786313" y="3286125"/>
          <p14:tracePt t="97890" x="4776788" y="3295650"/>
          <p14:tracePt t="97907" x="4759325" y="3295650"/>
          <p14:tracePt t="97924" x="4751388" y="3303588"/>
          <p14:tracePt t="97940" x="4741863" y="3303588"/>
          <p14:tracePt t="97957" x="4732338" y="3313113"/>
          <p14:tracePt t="97974" x="4724400" y="3313113"/>
          <p14:tracePt t="97990" x="4714875" y="3322638"/>
          <p14:tracePt t="98007" x="4705350" y="3330575"/>
          <p14:tracePt t="98024" x="4687888" y="3330575"/>
          <p14:tracePt t="98040" x="4687888" y="3340100"/>
          <p14:tracePt t="98058" x="4679950" y="3348038"/>
          <p14:tracePt t="98074" x="4670425" y="3348038"/>
          <p14:tracePt t="98090" x="4660900" y="3357563"/>
          <p14:tracePt t="98107" x="4643438" y="3375025"/>
          <p14:tracePt t="98124" x="4625975" y="3384550"/>
          <p14:tracePt t="98140" x="4598988" y="3394075"/>
          <p14:tracePt t="98157" x="4598988" y="3402013"/>
          <p14:tracePt t="98174" x="4589463" y="3411538"/>
          <p14:tracePt t="98190" x="4581525" y="3411538"/>
          <p14:tracePt t="98207" x="4581525" y="3419475"/>
          <p14:tracePt t="98240" x="4581525" y="3429000"/>
          <p14:tracePt t="98257" x="4589463" y="3438525"/>
          <p14:tracePt t="98291" x="4608513" y="3446463"/>
          <p14:tracePt t="98324" x="4616450" y="3446463"/>
          <p14:tracePt t="98340" x="4625975" y="3446463"/>
          <p14:tracePt t="98357" x="4643438" y="3455988"/>
          <p14:tracePt t="98374" x="4652963" y="3473450"/>
          <p14:tracePt t="98390" x="4652963" y="3490913"/>
          <p14:tracePt t="98407" x="4670425" y="3509963"/>
          <p14:tracePt t="98424" x="4687888" y="3554413"/>
          <p14:tracePt t="98440" x="4697413" y="3571875"/>
          <p14:tracePt t="98457" x="4705350" y="3598863"/>
          <p14:tracePt t="98474" x="4705350" y="3616325"/>
          <p14:tracePt t="98490" x="4714875" y="3625850"/>
          <p14:tracePt t="98507" x="4724400" y="3633788"/>
          <p14:tracePt t="98540" x="4732338" y="3643313"/>
          <p14:tracePt t="98557" x="4732338" y="3652838"/>
          <p14:tracePt t="98574" x="4741863" y="3652838"/>
          <p14:tracePt t="98613" x="4751388" y="3652838"/>
          <p14:tracePt t="98641" x="4759325" y="3652838"/>
          <p14:tracePt t="98668" x="4759325" y="3643313"/>
          <p14:tracePt t="98676" x="4768850" y="3643313"/>
          <p14:tracePt t="98689" x="4776788" y="3643313"/>
          <p14:tracePt t="98702" x="4776788" y="3633788"/>
          <p14:tracePt t="98730" x="4776788" y="3625850"/>
          <p14:tracePt t="98764" x="4776788" y="3616325"/>
          <p14:tracePt t="98778" x="4776788" y="3608388"/>
          <p14:tracePt t="98812" x="4776788" y="3598863"/>
          <p14:tracePt t="98840" x="4776788" y="3589338"/>
          <p14:tracePt t="98874" x="4776788" y="3581400"/>
          <p14:tracePt t="98887" x="4776788" y="3571875"/>
          <p14:tracePt t="98901" x="4768850" y="3571875"/>
          <p14:tracePt t="98915" x="4768850" y="3562350"/>
          <p14:tracePt t="98924" x="4759325" y="3562350"/>
          <p14:tracePt t="98943" x="4751388" y="3554413"/>
          <p14:tracePt t="98970" x="4751388" y="3544888"/>
          <p14:tracePt t="98977" x="4741863" y="3544888"/>
          <p14:tracePt t="98992" x="4732338" y="3536950"/>
          <p14:tracePt t="99018" x="4724400" y="3527425"/>
          <p14:tracePt t="99045" x="4714875" y="3527425"/>
          <p14:tracePt t="99052" x="4714875" y="3517900"/>
          <p14:tracePt t="99080" x="4714875" y="3509963"/>
          <p14:tracePt t="99107" x="4714875" y="3500438"/>
          <p14:tracePt t="99176" x="4705350" y="3500438"/>
          <p14:tracePt t="99210" x="4697413" y="3500438"/>
          <p14:tracePt t="99258" x="4687888" y="3500438"/>
          <p14:tracePt t="99292" x="4679950" y="3490913"/>
          <p14:tracePt t="99306" x="4670425" y="3490913"/>
          <p14:tracePt t="99313" x="4660900" y="3482975"/>
          <p14:tracePt t="99324" x="4643438" y="3473450"/>
          <p14:tracePt t="99340" x="4608513" y="3465513"/>
          <p14:tracePt t="99357" x="4581525" y="3438525"/>
          <p14:tracePt t="99374" x="4554538" y="3419475"/>
          <p14:tracePt t="99390" x="4545013" y="3402013"/>
          <p14:tracePt t="99407" x="4537075" y="3394075"/>
          <p14:tracePt t="99424" x="4527550" y="3384550"/>
          <p14:tracePt t="99440" x="4518025" y="3384550"/>
          <p14:tracePt t="99457" x="4500563" y="3384550"/>
          <p14:tracePt t="99491" x="4491038" y="3384550"/>
          <p14:tracePt t="99512" x="4483100" y="3384550"/>
          <p14:tracePt t="99539" x="4473575" y="3384550"/>
          <p14:tracePt t="99546" x="4473575" y="3394075"/>
          <p14:tracePt t="99557" x="4465638" y="3394075"/>
          <p14:tracePt t="99574" x="4456113" y="3394075"/>
          <p14:tracePt t="99590" x="4456113" y="3402013"/>
          <p14:tracePt t="99608" x="4446588" y="3411538"/>
          <p14:tracePt t="99624" x="4429125" y="3419475"/>
          <p14:tracePt t="99657" x="4419600" y="3429000"/>
          <p14:tracePt t="99674" x="4411663" y="3429000"/>
          <p14:tracePt t="99690" x="4402138" y="3429000"/>
          <p14:tracePt t="99707" x="4394200" y="3429000"/>
          <p14:tracePt t="99740" x="4375150" y="3429000"/>
          <p14:tracePt t="99757" x="4367213" y="3429000"/>
          <p14:tracePt t="99790" x="4357688" y="3429000"/>
          <p14:tracePt t="99807" x="4348163" y="3429000"/>
          <p14:tracePt t="99889" x="4348163" y="3419475"/>
          <p14:tracePt t="99903" x="4357688" y="3419475"/>
          <p14:tracePt t="99916" x="4357688" y="3411538"/>
          <p14:tracePt t="99930" x="4357688" y="3402013"/>
          <p14:tracePt t="99951" x="4367213" y="3402013"/>
          <p14:tracePt t="99978" x="4375150" y="3402013"/>
          <p14:tracePt t="99985" x="4375150" y="3394075"/>
          <p14:tracePt t="100012" x="4384675" y="3394075"/>
          <p14:tracePt t="100020" x="4384675" y="3384550"/>
          <p14:tracePt t="100033" x="4394200" y="3384550"/>
          <p14:tracePt t="100047" x="4402138" y="3375025"/>
          <p14:tracePt t="100068" x="4411663" y="3367088"/>
          <p14:tracePt t="100081" x="4419600" y="3367088"/>
          <p14:tracePt t="100095" x="4429125" y="3357563"/>
          <p14:tracePt t="100107" x="4438650" y="3357563"/>
          <p14:tracePt t="100124" x="4456113" y="3357563"/>
          <p14:tracePt t="100140" x="4465638" y="3357563"/>
          <p14:tracePt t="100157" x="4483100" y="3357563"/>
          <p14:tracePt t="100174" x="4491038" y="3357563"/>
          <p14:tracePt t="100190" x="4500563" y="3357563"/>
          <p14:tracePt t="100207" x="4510088" y="3357563"/>
          <p14:tracePt t="100240" x="4518025" y="3357563"/>
          <p14:tracePt t="100260" x="4527550" y="3357563"/>
          <p14:tracePt t="100294" x="4527550" y="3367088"/>
          <p14:tracePt t="100315" x="4527550" y="3375025"/>
          <p14:tracePt t="100328" x="4527550" y="3384550"/>
          <p14:tracePt t="100349" x="4527550" y="3394075"/>
          <p14:tracePt t="100363" x="4527550" y="3402013"/>
          <p14:tracePt t="100369" x="4527550" y="3411538"/>
          <p14:tracePt t="100376" x="4518025" y="3411538"/>
          <p14:tracePt t="100390" x="4518025" y="3419475"/>
          <p14:tracePt t="100407" x="4510088" y="3429000"/>
          <p14:tracePt t="100424" x="4510088" y="3455988"/>
          <p14:tracePt t="100440" x="4500563" y="3473450"/>
          <p14:tracePt t="100457" x="4491038" y="3490913"/>
          <p14:tracePt t="100474" x="4491038" y="3536950"/>
          <p14:tracePt t="100490" x="4491038" y="3554413"/>
          <p14:tracePt t="100507" x="4491038" y="3581400"/>
          <p14:tracePt t="100524" x="4491038" y="3598863"/>
          <p14:tracePt t="100540" x="4483100" y="3608388"/>
          <p14:tracePt t="100557" x="4483100" y="3616325"/>
          <p14:tracePt t="100574" x="4473575" y="3633788"/>
          <p14:tracePt t="100602" x="4465638" y="3633788"/>
          <p14:tracePt t="100610" x="4465638" y="3643313"/>
          <p14:tracePt t="100630" x="4456113" y="3643313"/>
          <p14:tracePt t="100640" x="4456113" y="3652838"/>
          <p14:tracePt t="100664" x="4446588" y="3660775"/>
          <p14:tracePt t="100674" x="4446588" y="3670300"/>
          <p14:tracePt t="100691" x="4438650" y="3679825"/>
          <p14:tracePt t="100724" x="4429125" y="3679825"/>
          <p14:tracePt t="100740" x="4419600" y="3687763"/>
          <p14:tracePt t="100757" x="4419600" y="3697288"/>
          <p14:tracePt t="100774" x="4411663" y="3705225"/>
          <p14:tracePt t="100790" x="4394200" y="3714750"/>
          <p14:tracePt t="100807" x="4375150" y="3741738"/>
          <p14:tracePt t="100824" x="4367213" y="3759200"/>
          <p14:tracePt t="100840" x="4348163" y="3768725"/>
          <p14:tracePt t="100857" x="4330700" y="3786188"/>
          <p14:tracePt t="100874" x="4322763" y="3786188"/>
          <p14:tracePt t="100890" x="4322763" y="3795713"/>
          <p14:tracePt t="100907" x="4313238" y="3795713"/>
          <p14:tracePt t="100973" x="4313238" y="3786188"/>
          <p14:tracePt t="100993" x="4313238" y="3776663"/>
          <p14:tracePt t="101007" x="4322763" y="3776663"/>
          <p14:tracePt t="101014" x="4322763" y="3768725"/>
          <p14:tracePt t="101024" x="4330700" y="3768725"/>
          <p14:tracePt t="101042" x="4330700" y="3759200"/>
          <p14:tracePt t="101057" x="4340225" y="3759200"/>
          <p14:tracePt t="101074" x="4348163" y="3759200"/>
          <p14:tracePt t="101090" x="4367213" y="3751263"/>
          <p14:tracePt t="101107" x="4375150" y="3741738"/>
          <p14:tracePt t="101124" x="4384675" y="3741738"/>
          <p14:tracePt t="101140" x="4402138" y="3741738"/>
          <p14:tracePt t="101157" x="4429125" y="3741738"/>
          <p14:tracePt t="101174" x="4446588" y="3732213"/>
          <p14:tracePt t="101190" x="4483100" y="3732213"/>
          <p14:tracePt t="101207" x="4545013" y="3724275"/>
          <p14:tracePt t="101224" x="4589463" y="3724275"/>
          <p14:tracePt t="101240" x="4633913" y="3724275"/>
          <p14:tracePt t="101257" x="4652963" y="3724275"/>
          <p14:tracePt t="101274" x="4660900" y="3724275"/>
          <p14:tracePt t="101290" x="4679950" y="3724275"/>
          <p14:tracePt t="101307" x="4687888" y="3724275"/>
          <p14:tracePt t="101324" x="4697413" y="3724275"/>
          <p14:tracePt t="101583" x="4697413" y="3714750"/>
          <p14:tracePt t="101665" x="4697413" y="3705225"/>
          <p14:tracePt t="101713" x="4697413" y="3697288"/>
          <p14:tracePt t="101748" x="4697413" y="3687763"/>
          <p14:tracePt t="101755" x="4687888" y="3679825"/>
          <p14:tracePt t="101768" x="4687888" y="3670300"/>
          <p14:tracePt t="101783" x="4687888" y="3652838"/>
          <p14:tracePt t="101790" x="4679950" y="3652838"/>
          <p14:tracePt t="101807" x="4670425" y="3625850"/>
          <p14:tracePt t="101824" x="4670425" y="3589338"/>
          <p14:tracePt t="101840" x="4660900" y="3581400"/>
          <p14:tracePt t="101857" x="4660900" y="3562350"/>
          <p14:tracePt t="101874" x="4652963" y="3544888"/>
          <p14:tracePt t="101891" x="4643438" y="3536950"/>
          <p14:tracePt t="101907" x="4643438" y="3527425"/>
          <p14:tracePt t="101924" x="4643438" y="3517900"/>
          <p14:tracePt t="101940" x="4643438" y="3509963"/>
          <p14:tracePt t="101975" x="4643438" y="3500438"/>
          <p14:tracePt t="101995" x="4643438" y="3490913"/>
          <p14:tracePt t="102029" x="4643438" y="3482975"/>
          <p14:tracePt t="102043" x="4643438" y="3473450"/>
          <p14:tracePt t="102063" x="4643438" y="3455988"/>
          <p14:tracePt t="102078" x="4643438" y="3446463"/>
          <p14:tracePt t="102084" x="4643438" y="3438525"/>
          <p14:tracePt t="102091" x="4643438" y="3429000"/>
          <p14:tracePt t="102107" x="4643438" y="3419475"/>
          <p14:tracePt t="102124" x="4643438" y="3411538"/>
          <p14:tracePt t="102310" x="4643438" y="3419475"/>
          <p14:tracePt t="102399" x="4652963" y="3419475"/>
          <p14:tracePt t="102427" x="4660900" y="3419475"/>
          <p14:tracePt t="102461" x="4670425" y="3419475"/>
          <p14:tracePt t="102475" x="4679950" y="3419475"/>
          <p14:tracePt t="102482" x="4687888" y="3411538"/>
          <p14:tracePt t="102490" x="4697413" y="3411538"/>
          <p14:tracePt t="102507" x="4714875" y="3411538"/>
          <p14:tracePt t="102524" x="4724400" y="3394075"/>
          <p14:tracePt t="102540" x="4732338" y="3394075"/>
          <p14:tracePt t="102557" x="4751388" y="3384550"/>
          <p14:tracePt t="102574" x="4759325" y="3384550"/>
          <p14:tracePt t="102591" x="4759325" y="3375025"/>
          <p14:tracePt t="102607" x="4768850" y="3375025"/>
          <p14:tracePt t="102624" x="4768850" y="3367088"/>
          <p14:tracePt t="102640" x="4776788" y="3367088"/>
          <p14:tracePt t="102657" x="4786313" y="3357563"/>
          <p14:tracePt t="102681" x="4795838" y="3357563"/>
          <p14:tracePt t="102716" x="4803775" y="3357563"/>
          <p14:tracePt t="102729" x="4803775" y="3348038"/>
          <p14:tracePt t="102749" x="4813300" y="3348038"/>
          <p14:tracePt t="102777" x="4822825" y="3348038"/>
          <p14:tracePt t="102790" x="4830763" y="3348038"/>
          <p14:tracePt t="102825" x="4840288" y="3348038"/>
          <p14:tracePt t="102860" x="4848225" y="3348038"/>
          <p14:tracePt t="102886" x="4857750" y="3348038"/>
          <p14:tracePt t="102908" x="4867275" y="3348038"/>
          <p14:tracePt t="102955" x="4875213" y="3348038"/>
          <p14:tracePt t="102983" x="4884738" y="3348038"/>
          <p14:tracePt t="103003" x="4894263" y="3348038"/>
          <p14:tracePt t="103011" x="4902200" y="3348038"/>
          <p14:tracePt t="103024" x="4911725" y="3348038"/>
          <p14:tracePt t="103037" x="4919663" y="3348038"/>
          <p14:tracePt t="103059" x="4938713" y="3348038"/>
          <p14:tracePt t="103072" x="4946650" y="3348038"/>
          <p14:tracePt t="103078" x="4956175" y="3348038"/>
          <p14:tracePt t="103090" x="4965700" y="3348038"/>
          <p14:tracePt t="103107" x="4983163" y="3348038"/>
          <p14:tracePt t="103124" x="5000625" y="3348038"/>
          <p14:tracePt t="103140" x="5010150" y="3348038"/>
          <p14:tracePt t="103174" x="5018088" y="3348038"/>
          <p14:tracePt t="103190" x="5027613" y="3348038"/>
          <p14:tracePt t="103298" x="5037138" y="3348038"/>
          <p14:tracePt t="103311" x="5037138" y="3340100"/>
          <p14:tracePt t="103332" x="5045075" y="3340100"/>
          <p14:tracePt t="103359" x="5054600" y="3340100"/>
          <p14:tracePt t="103449" x="5054600" y="3348038"/>
          <p14:tracePt t="103463" x="5045075" y="3357563"/>
          <p14:tracePt t="103469" x="5045075" y="3367088"/>
          <p14:tracePt t="103477" x="5027613" y="3375025"/>
          <p14:tracePt t="103490" x="5010150" y="3384550"/>
          <p14:tracePt t="103507" x="4991100" y="3402013"/>
          <p14:tracePt t="103524" x="4956175" y="3419475"/>
          <p14:tracePt t="103540" x="4938713" y="3438525"/>
          <p14:tracePt t="103557" x="4919663" y="3438525"/>
          <p14:tracePt t="103574" x="4902200" y="3455988"/>
          <p14:tracePt t="103590" x="4884738" y="3465513"/>
          <p14:tracePt t="103607" x="4875213" y="3473450"/>
          <p14:tracePt t="103624" x="4867275" y="3473450"/>
          <p14:tracePt t="103640" x="4867275" y="3482975"/>
          <p14:tracePt t="103658" x="4848225" y="3482975"/>
          <p14:tracePt t="103674" x="4848225" y="3490913"/>
          <p14:tracePt t="103691" x="4840288" y="3500438"/>
          <p14:tracePt t="103710" x="4840288" y="3509963"/>
          <p14:tracePt t="103724" x="4830763" y="3509963"/>
          <p14:tracePt t="103740" x="4830763" y="3517900"/>
          <p14:tracePt t="103757" x="4813300" y="3544888"/>
          <p14:tracePt t="103774" x="4786313" y="3581400"/>
          <p14:tracePt t="103790" x="4776788" y="3608388"/>
          <p14:tracePt t="103807" x="4759325" y="3625850"/>
          <p14:tracePt t="103824" x="4759325" y="3643313"/>
          <p14:tracePt t="103840" x="4751388" y="3652838"/>
          <p14:tracePt t="103857" x="4751388" y="3660775"/>
          <p14:tracePt t="103890" x="4751388" y="3679825"/>
          <p14:tracePt t="103991" x="4759325" y="3679825"/>
          <p14:tracePt t="104025" x="4768850" y="3679825"/>
          <p14:tracePt t="104059" x="4776788" y="3679825"/>
          <p14:tracePt t="104080" x="4786313" y="3679825"/>
          <p14:tracePt t="104114" x="4795838" y="3679825"/>
          <p14:tracePt t="104128" x="4803775" y="3679825"/>
          <p14:tracePt t="104142" x="4813300" y="3687763"/>
          <p14:tracePt t="104148" x="4822825" y="3687763"/>
          <p14:tracePt t="104157" x="4830763" y="3687763"/>
          <p14:tracePt t="104174" x="4848225" y="3687763"/>
          <p14:tracePt t="104190" x="4884738" y="3705225"/>
          <p14:tracePt t="104207" x="4902200" y="3705225"/>
          <p14:tracePt t="104224" x="4938713" y="3714750"/>
          <p14:tracePt t="104240" x="4965700" y="3724275"/>
          <p14:tracePt t="104257" x="4983163" y="3724275"/>
          <p14:tracePt t="104274" x="5010150" y="3732213"/>
          <p14:tracePt t="104290" x="5018088" y="3732213"/>
          <p14:tracePt t="104307" x="5037138" y="3732213"/>
          <p14:tracePt t="104324" x="5045075" y="3741738"/>
          <p14:tracePt t="104340" x="5062538" y="3741738"/>
          <p14:tracePt t="104357" x="5072063" y="3741738"/>
          <p14:tracePt t="104374" x="5081588" y="3741738"/>
          <p14:tracePt t="104407" x="5089525" y="3741738"/>
          <p14:tracePt t="104424" x="5099050" y="3741738"/>
          <p14:tracePt t="104567" x="5099050" y="3732213"/>
          <p14:tracePt t="104574" x="5089525" y="3732213"/>
          <p14:tracePt t="104581" x="5089525" y="3724275"/>
          <p14:tracePt t="107857" x="4741863" y="3724275"/>
          <p14:tracePt t="107862" x="4286250" y="3724275"/>
          <p14:tracePt t="107874" x="4054475" y="3697288"/>
          <p14:tracePt t="107890" x="3938588" y="3660775"/>
          <p14:tracePt t="107907" x="3830638" y="3625850"/>
          <p14:tracePt t="107924" x="3679825" y="3571875"/>
          <p14:tracePt t="107941" x="3643313" y="3544888"/>
          <p14:tracePt t="107957" x="3589338" y="3500438"/>
          <p14:tracePt t="107974" x="3536950" y="3473450"/>
          <p14:tracePt t="107990" x="3419475" y="3429000"/>
          <p14:tracePt t="108007" x="3340100" y="3402013"/>
          <p14:tracePt t="108024" x="3251200" y="3367088"/>
          <p14:tracePt t="108040" x="3224213" y="3348038"/>
          <p14:tracePt t="108058" x="3187700" y="3340100"/>
          <p14:tracePt t="108074" x="3170238" y="3330575"/>
          <p14:tracePt t="108090" x="3160713" y="3330575"/>
          <p14:tracePt t="108093" x="3143250" y="3330575"/>
          <p14:tracePt t="108107" x="3133725" y="3322638"/>
          <p14:tracePt t="108134" x="3125788" y="3322638"/>
          <p14:tracePt t="108195" x="3116263" y="3322638"/>
          <p14:tracePt t="108299" x="3116263" y="3330575"/>
          <p14:tracePt t="108312" x="3125788" y="3340100"/>
          <p14:tracePt t="108332" x="3125788" y="3348038"/>
          <p14:tracePt t="108339" x="3125788" y="3357563"/>
          <p14:tracePt t="108347" x="3133725" y="3357563"/>
          <p14:tracePt t="108357" x="3133725" y="3375025"/>
          <p14:tracePt t="108374" x="3143250" y="3446463"/>
          <p14:tracePt t="108390" x="3160713" y="3509963"/>
          <p14:tracePt t="108407" x="3170238" y="3589338"/>
          <p14:tracePt t="108424" x="3187700" y="3608388"/>
          <p14:tracePt t="108440" x="3197225" y="3633788"/>
          <p14:tracePt t="108457" x="3205163" y="3652838"/>
          <p14:tracePt t="108474" x="3205163" y="3660775"/>
          <p14:tracePt t="108490" x="3224213" y="3670300"/>
          <p14:tracePt t="108507" x="3224213" y="3679825"/>
          <p14:tracePt t="108552" x="3214688" y="3679825"/>
          <p14:tracePt t="108559" x="3214688" y="3670300"/>
          <p14:tracePt t="108669" x="3205163" y="3670300"/>
          <p14:tracePt t="108696" x="3197225" y="3670300"/>
          <p14:tracePt t="108703" x="3187700" y="3670300"/>
          <p14:tracePt t="108710" x="3187700" y="3687763"/>
          <p14:tracePt t="108724" x="3160713" y="3724275"/>
          <p14:tracePt t="108740" x="3133725" y="3786188"/>
          <p14:tracePt t="108757" x="3098800" y="3830638"/>
          <p14:tracePt t="108774" x="3081338" y="3894138"/>
          <p14:tracePt t="108790" x="3054350" y="3911600"/>
          <p14:tracePt t="108807" x="3044825" y="3929063"/>
          <p14:tracePt t="108824" x="3036888" y="3938588"/>
          <p14:tracePt t="108857" x="3027363" y="3946525"/>
          <p14:tracePt t="108874" x="3017838" y="3946525"/>
          <p14:tracePt t="108895" x="3009900" y="3946525"/>
          <p14:tracePt t="108957" x="3000375" y="3946525"/>
          <p14:tracePt t="108964" x="3000375" y="3956050"/>
          <p14:tracePt t="108974" x="3000375" y="3965575"/>
          <p14:tracePt t="108990" x="2982913" y="3973513"/>
          <p14:tracePt t="109007" x="2973388" y="3990975"/>
          <p14:tracePt t="109024" x="2955925" y="4027488"/>
          <p14:tracePt t="109040" x="2911475" y="4081463"/>
          <p14:tracePt t="109057" x="2884488" y="4116388"/>
          <p14:tracePt t="109074" x="2867025" y="4133850"/>
          <p14:tracePt t="109090" x="2847975" y="4152900"/>
          <p14:tracePt t="109107" x="2840038" y="4160838"/>
          <p14:tracePt t="109124" x="2830513" y="4160838"/>
          <p14:tracePt t="109140" x="2830513" y="4170363"/>
          <p14:tracePt t="109157" x="2830513" y="4179888"/>
          <p14:tracePt t="109252" x="2830513" y="4187825"/>
          <p14:tracePt t="109286" x="2840038" y="4187825"/>
          <p14:tracePt t="109313" x="2847975" y="4187825"/>
          <p14:tracePt t="109334" x="2857500" y="4187825"/>
          <p14:tracePt t="109354" x="2857500" y="4197350"/>
          <p14:tracePt t="109361" x="2867025" y="4197350"/>
          <p14:tracePt t="109396" x="2874963" y="4197350"/>
          <p14:tracePt t="109402" x="2874963" y="4205288"/>
          <p14:tracePt t="109430" x="2884488" y="4214813"/>
          <p14:tracePt t="109444" x="2894013" y="4214813"/>
          <p14:tracePt t="109479" x="2901950" y="4214813"/>
          <p14:tracePt t="109499" x="2911475" y="4214813"/>
          <p14:tracePt t="109533" x="2919413" y="4214813"/>
          <p14:tracePt t="109546" x="2928938" y="4224338"/>
          <p14:tracePt t="109623" x="2938463" y="4224338"/>
          <p14:tracePt t="109684" x="2946400" y="4224338"/>
          <p14:tracePt t="109698" x="2946400" y="4214813"/>
          <p14:tracePt t="109704" x="2946400" y="4205288"/>
          <p14:tracePt t="109719" x="2955925" y="4205288"/>
          <p14:tracePt t="109725" x="2955925" y="4197350"/>
          <p14:tracePt t="109740" x="2965450" y="4187825"/>
          <p14:tracePt t="109757" x="2965450" y="4179888"/>
          <p14:tracePt t="109774" x="2973388" y="4160838"/>
          <p14:tracePt t="109790" x="2973388" y="4143375"/>
          <p14:tracePt t="109807" x="2973388" y="4133850"/>
          <p14:tracePt t="109824" x="2982913" y="4125913"/>
          <p14:tracePt t="109841" x="2982913" y="4116388"/>
          <p14:tracePt t="109857" x="2990850" y="4108450"/>
          <p14:tracePt t="109874" x="2990850" y="4098925"/>
          <p14:tracePt t="109890" x="3009900" y="4081463"/>
          <p14:tracePt t="109907" x="3017838" y="4081463"/>
          <p14:tracePt t="109924" x="3027363" y="4062413"/>
          <p14:tracePt t="109940" x="3044825" y="4062413"/>
          <p14:tracePt t="109957" x="3054350" y="4054475"/>
          <p14:tracePt t="109974" x="3062288" y="4054475"/>
          <p14:tracePt t="109990" x="3071813" y="4044950"/>
          <p14:tracePt t="110007" x="3089275" y="4044950"/>
          <p14:tracePt t="110024" x="3108325" y="4037013"/>
          <p14:tracePt t="110040" x="3116263" y="4027488"/>
          <p14:tracePt t="110057" x="3125788" y="4027488"/>
          <p14:tracePt t="110074" x="3143250" y="4027488"/>
          <p14:tracePt t="110107" x="3152775" y="4027488"/>
          <p14:tracePt t="110137" x="3160713" y="4027488"/>
          <p14:tracePt t="110226" x="3170238" y="4027488"/>
          <p14:tracePt t="110301" x="3179763" y="4027488"/>
          <p14:tracePt t="110328" x="3187700" y="4027488"/>
          <p14:tracePt t="110343" x="3197225" y="4027488"/>
          <p14:tracePt t="110357" x="3214688" y="4017963"/>
          <p14:tracePt t="110363" x="3251200" y="4010025"/>
          <p14:tracePt t="110374" x="3286125" y="3983038"/>
          <p14:tracePt t="110390" x="3402013" y="3911600"/>
          <p14:tracePt t="110407" x="3482975" y="3857625"/>
          <p14:tracePt t="110424" x="3679825" y="3724275"/>
          <p14:tracePt t="110440" x="3884613" y="3598863"/>
          <p14:tracePt t="110457" x="4037013" y="3509963"/>
          <p14:tracePt t="110474" x="4152900" y="3455988"/>
          <p14:tracePt t="110490" x="4187825" y="3429000"/>
          <p14:tracePt t="110507" x="4214813" y="3429000"/>
          <p14:tracePt t="110524" x="4232275" y="3419475"/>
          <p14:tracePt t="110540" x="4241800" y="3419475"/>
          <p14:tracePt t="110574" x="4251325" y="3419475"/>
          <p14:tracePt t="110596" x="4259263" y="3419475"/>
          <p14:tracePt t="110630" x="4268788" y="3419475"/>
          <p14:tracePt t="110658" x="4276725" y="3419475"/>
          <p14:tracePt t="110672" x="4286250" y="3419475"/>
          <p14:tracePt t="110678" x="4295775" y="3419475"/>
          <p14:tracePt t="110690" x="4303713" y="3419475"/>
          <p14:tracePt t="110707" x="4330700" y="3419475"/>
          <p14:tracePt t="110724" x="4340225" y="3419475"/>
          <p14:tracePt t="110740" x="4357688" y="3419475"/>
          <p14:tracePt t="110757" x="4367213" y="3419475"/>
          <p14:tracePt t="110774" x="4375150" y="3419475"/>
          <p14:tracePt t="110790" x="4402138" y="3438525"/>
          <p14:tracePt t="110807" x="4411663" y="3438525"/>
          <p14:tracePt t="110824" x="4419600" y="3455988"/>
          <p14:tracePt t="110840" x="4429125" y="3465513"/>
          <p14:tracePt t="110857" x="4446588" y="3482975"/>
          <p14:tracePt t="110874" x="4465638" y="3500438"/>
          <p14:tracePt t="110890" x="4483100" y="3509963"/>
          <p14:tracePt t="110907" x="4500563" y="3527425"/>
          <p14:tracePt t="110924" x="4510088" y="3544888"/>
          <p14:tracePt t="110940" x="4518025" y="3554413"/>
          <p14:tracePt t="110974" x="4537075" y="3562350"/>
          <p14:tracePt t="110990" x="4537075" y="3571875"/>
          <p14:tracePt t="111024" x="4537075" y="3581400"/>
          <p14:tracePt t="111040" x="4527550" y="3589338"/>
          <p14:tracePt t="111057" x="4518025" y="3598863"/>
          <p14:tracePt t="111074" x="4510088" y="3608388"/>
          <p14:tracePt t="111090" x="4367213" y="3643313"/>
          <p14:tracePt t="111107" x="4179888" y="3705225"/>
          <p14:tracePt t="111124" x="4054475" y="3751263"/>
          <p14:tracePt t="111140" x="3919538" y="3822700"/>
          <p14:tracePt t="111157" x="3813175" y="3867150"/>
          <p14:tracePt t="111174" x="3751263" y="3902075"/>
          <p14:tracePt t="111190" x="3724275" y="3911600"/>
          <p14:tracePt t="111207" x="3705225" y="3929063"/>
          <p14:tracePt t="111224" x="3697288" y="3929063"/>
          <p14:tracePt t="111241" x="3679825" y="3938588"/>
          <p14:tracePt t="111274" x="3670300" y="3938588"/>
          <p14:tracePt t="111291" x="3643313" y="3946525"/>
          <p14:tracePt t="111307" x="3633788" y="3946525"/>
          <p14:tracePt t="111324" x="3608388" y="3946525"/>
          <p14:tracePt t="111340" x="3589338" y="3946525"/>
          <p14:tracePt t="111357" x="3554413" y="3946525"/>
          <p14:tracePt t="111374" x="3544888" y="3946525"/>
          <p14:tracePt t="111391" x="3536950" y="3946525"/>
          <p14:tracePt t="111407" x="3517900" y="3946525"/>
          <p14:tracePt t="111424" x="3509963" y="3946525"/>
          <p14:tracePt t="111440" x="3500438" y="3946525"/>
          <p14:tracePt t="111482" x="3500438" y="3956050"/>
          <p14:tracePt t="111509" x="3500438" y="3965575"/>
          <p14:tracePt t="111570" x="3500438" y="3973513"/>
          <p14:tracePt t="111584" x="3509963" y="3973513"/>
          <p14:tracePt t="111604" x="3509963" y="3983038"/>
          <p14:tracePt t="111611" x="3517900" y="3983038"/>
          <p14:tracePt t="111632" x="3527425" y="3990975"/>
          <p14:tracePt t="111653" x="3527425" y="4000500"/>
          <p14:tracePt t="111660" x="3536950" y="4000500"/>
          <p14:tracePt t="111680" x="3536950" y="4010025"/>
          <p14:tracePt t="111694" x="3544888" y="4010025"/>
          <p14:tracePt t="111700" x="3544888" y="4017963"/>
          <p14:tracePt t="111707" x="3554413" y="4017963"/>
          <p14:tracePt t="111724" x="3571875" y="4037013"/>
          <p14:tracePt t="111741" x="3589338" y="4037013"/>
          <p14:tracePt t="111757" x="3616325" y="4054475"/>
          <p14:tracePt t="111774" x="3625850" y="4062413"/>
          <p14:tracePt t="111790" x="3643313" y="4071938"/>
          <p14:tracePt t="111807" x="3660775" y="4071938"/>
          <p14:tracePt t="111824" x="3670300" y="4071938"/>
          <p14:tracePt t="111840" x="3687763" y="4081463"/>
          <p14:tracePt t="111858" x="3705225" y="4089400"/>
          <p14:tracePt t="111874" x="3714750" y="4098925"/>
          <p14:tracePt t="111890" x="3732213" y="4098925"/>
          <p14:tracePt t="111907" x="3759200" y="4098925"/>
          <p14:tracePt t="111924" x="3768725" y="4108450"/>
          <p14:tracePt t="111940" x="3803650" y="4108450"/>
          <p14:tracePt t="111957" x="3822700" y="4108450"/>
          <p14:tracePt t="111974" x="3848100" y="4116388"/>
          <p14:tracePt t="111990" x="3884613" y="4125913"/>
          <p14:tracePt t="112007" x="3946525" y="4133850"/>
          <p14:tracePt t="112024" x="4062413" y="4143375"/>
          <p14:tracePt t="112040" x="4125913" y="4143375"/>
          <p14:tracePt t="112057" x="4170363" y="4143375"/>
          <p14:tracePt t="112074" x="4197350" y="4143375"/>
          <p14:tracePt t="112091" x="4224338" y="4143375"/>
          <p14:tracePt t="112107" x="4232275" y="4143375"/>
          <p14:tracePt t="112124" x="4241800" y="4143375"/>
          <p14:tracePt t="112140" x="4259263" y="4133850"/>
          <p14:tracePt t="112157" x="4268788" y="4133850"/>
          <p14:tracePt t="112190" x="4276725" y="4133850"/>
          <p14:tracePt t="112207" x="4286250" y="4133850"/>
          <p14:tracePt t="112229" x="4295775" y="4133850"/>
          <p14:tracePt t="112240" x="4295775" y="4125913"/>
          <p14:tracePt t="112257" x="4303713" y="4125913"/>
          <p14:tracePt t="112274" x="4313238" y="4125913"/>
          <p14:tracePt t="112290" x="4322763" y="4125913"/>
          <p14:tracePt t="113710" x="4322763" y="4116388"/>
          <p14:tracePt t="113731" x="4313238" y="4116388"/>
          <p14:tracePt t="113751" x="4313238" y="4108450"/>
          <p14:tracePt t="113765" x="4303713" y="4108450"/>
          <p14:tracePt t="113806" x="4295775" y="4108450"/>
          <p14:tracePt t="113841" x="4286250" y="4108450"/>
          <p14:tracePt t="113854" x="4276725" y="4108450"/>
          <p14:tracePt t="113888" x="4268788" y="4108450"/>
          <p14:tracePt t="113910" x="4259263" y="4108450"/>
          <p14:tracePt t="113923" x="4241800" y="4098925"/>
          <p14:tracePt t="113930" x="4214813" y="4098925"/>
          <p14:tracePt t="113940" x="4187825" y="4098925"/>
          <p14:tracePt t="113957" x="4108450" y="4081463"/>
          <p14:tracePt t="113974" x="4081463" y="4071938"/>
          <p14:tracePt t="113991" x="4054475" y="4062413"/>
          <p14:tracePt t="114007" x="4044950" y="4062413"/>
          <p14:tracePt t="114040" x="4037013" y="4062413"/>
          <p14:tracePt t="114060" x="4027488" y="4062413"/>
          <p14:tracePt t="114081" x="4017963" y="4054475"/>
          <p14:tracePt t="114090" x="4010025" y="4044950"/>
          <p14:tracePt t="114107" x="3973513" y="4017963"/>
          <p14:tracePt t="114124" x="3938588" y="4000500"/>
          <p14:tracePt t="114140" x="3911600" y="3973513"/>
          <p14:tracePt t="114157" x="3875088" y="3946525"/>
          <p14:tracePt t="114174" x="3857625" y="3929063"/>
          <p14:tracePt t="114190" x="3830638" y="3919538"/>
          <p14:tracePt t="114207" x="3822700" y="3911600"/>
          <p14:tracePt t="114224" x="3822700" y="3902075"/>
          <p14:tracePt t="114240" x="3813175" y="3902075"/>
          <p14:tracePt t="114257" x="3803650" y="3894138"/>
          <p14:tracePt t="114274" x="3795713" y="3894138"/>
          <p14:tracePt t="114307" x="3786188" y="3894138"/>
          <p14:tracePt t="114355" x="3776663" y="3894138"/>
          <p14:tracePt t="114382" x="3759200" y="3894138"/>
          <p14:tracePt t="114396" x="3751263" y="3894138"/>
          <p14:tracePt t="114403" x="3741738" y="3894138"/>
          <p14:tracePt t="114410" x="3732213" y="3894138"/>
          <p14:tracePt t="114424" x="3705225" y="3894138"/>
          <p14:tracePt t="114440" x="3697288" y="3884613"/>
          <p14:tracePt t="114457" x="3687763" y="3884613"/>
          <p14:tracePt t="114474" x="3679825" y="3884613"/>
          <p14:tracePt t="114490" x="3670300" y="3884613"/>
          <p14:tracePt t="114513" x="3660775" y="3884613"/>
          <p14:tracePt t="114575" x="3652838" y="3884613"/>
          <p14:tracePt t="114595" x="3643313" y="3884613"/>
          <p14:tracePt t="114623" x="3633788" y="3884613"/>
          <p14:tracePt t="114671" x="3625850" y="3884613"/>
          <p14:tracePt t="114684" x="3625850" y="3894138"/>
          <p14:tracePt t="114725" x="3625850" y="3902075"/>
          <p14:tracePt t="114767" x="3625850" y="3911600"/>
          <p14:tracePt t="114780" x="3625850" y="3919538"/>
          <p14:tracePt t="114808" x="3633788" y="3919538"/>
          <p14:tracePt t="114815" x="3633788" y="3929063"/>
          <p14:tracePt t="114835" x="3643313" y="3929063"/>
          <p14:tracePt t="114842" x="3643313" y="3938588"/>
          <p14:tracePt t="114857" x="3652838" y="3938588"/>
          <p14:tracePt t="114874" x="3652838" y="3956050"/>
          <p14:tracePt t="114890" x="3660775" y="3973513"/>
          <p14:tracePt t="114907" x="3660775" y="3990975"/>
          <p14:tracePt t="114924" x="3660775" y="4000500"/>
          <p14:tracePt t="114940" x="3670300" y="4017963"/>
          <p14:tracePt t="114957" x="3679825" y="4027488"/>
          <p14:tracePt t="114974" x="3687763" y="4044950"/>
          <p14:tracePt t="114990" x="3697288" y="4054475"/>
          <p14:tracePt t="115007" x="3705225" y="4054475"/>
          <p14:tracePt t="115024" x="3714750" y="4054475"/>
          <p14:tracePt t="115040" x="3724275" y="4054475"/>
          <p14:tracePt t="115057" x="3732213" y="4054475"/>
          <p14:tracePt t="115090" x="3741738" y="4054475"/>
          <p14:tracePt t="115107" x="3751263" y="4054475"/>
          <p14:tracePt t="115124" x="3759200" y="4062413"/>
          <p14:tracePt t="115140" x="3768725" y="4062413"/>
          <p14:tracePt t="115157" x="3776663" y="4062413"/>
          <p14:tracePt t="115191" x="3786188" y="4062413"/>
          <p14:tracePt t="115207" x="3803650" y="4062413"/>
          <p14:tracePt t="115224" x="3813175" y="4062413"/>
          <p14:tracePt t="115240" x="3830638" y="4062413"/>
          <p14:tracePt t="115257" x="3848100" y="4062413"/>
          <p14:tracePt t="115274" x="3894138" y="4071938"/>
          <p14:tracePt t="115290" x="3946525" y="4071938"/>
          <p14:tracePt t="115307" x="4010025" y="4071938"/>
          <p14:tracePt t="115324" x="4098925" y="4071938"/>
          <p14:tracePt t="115340" x="4125913" y="4071938"/>
          <p14:tracePt t="115357" x="4170363" y="4071938"/>
          <p14:tracePt t="115374" x="4187825" y="4071938"/>
          <p14:tracePt t="115390" x="4214813" y="4071938"/>
          <p14:tracePt t="115407" x="4232275" y="4071938"/>
          <p14:tracePt t="115424" x="4251325" y="4071938"/>
          <p14:tracePt t="115440" x="4259263" y="4071938"/>
          <p14:tracePt t="115474" x="4268788" y="4071938"/>
          <p14:tracePt t="115490" x="4276725" y="4071938"/>
          <p14:tracePt t="116627" x="4286250" y="4010025"/>
          <p14:tracePt t="116632" x="4295775" y="3911600"/>
          <p14:tracePt t="116640" x="4295775" y="3840163"/>
          <p14:tracePt t="116657" x="4303713" y="3732213"/>
          <p14:tracePt t="116674" x="4303713" y="3625850"/>
          <p14:tracePt t="116690" x="4322763" y="3509963"/>
          <p14:tracePt t="116707" x="4348163" y="3330575"/>
          <p14:tracePt t="116724" x="4375150" y="3098800"/>
          <p14:tracePt t="116740" x="4411663" y="2965450"/>
          <p14:tracePt t="116757" x="4491038" y="2724150"/>
          <p14:tracePt t="116774" x="4554538" y="2598738"/>
          <p14:tracePt t="116790" x="4625975" y="2465388"/>
          <p14:tracePt t="116807" x="4652963" y="2411413"/>
          <p14:tracePt t="116824" x="4705350" y="2339975"/>
          <p14:tracePt t="116840" x="4714875" y="2312988"/>
          <p14:tracePt t="116857" x="4732338" y="2286000"/>
          <p14:tracePt t="116874" x="4751388" y="2259013"/>
          <p14:tracePt t="116890" x="4759325" y="2224088"/>
          <p14:tracePt t="116907" x="4795838" y="2170113"/>
          <p14:tracePt t="116924" x="4822825" y="2125663"/>
          <p14:tracePt t="116940" x="4848225" y="2071688"/>
          <p14:tracePt t="116957" x="4867275" y="2054225"/>
          <p14:tracePt t="116974" x="4894263" y="2027238"/>
          <p14:tracePt t="116990" x="4919663" y="2000250"/>
          <p14:tracePt t="117007" x="4946650" y="1973263"/>
          <p14:tracePt t="117024" x="5000625" y="1919288"/>
          <p14:tracePt t="117040" x="5037138" y="1874838"/>
          <p14:tracePt t="117057" x="5072063" y="1839913"/>
          <p14:tracePt t="117074" x="5099050" y="1803400"/>
          <p14:tracePt t="117091" x="5116513" y="1785938"/>
          <p14:tracePt t="117107" x="5126038" y="1768475"/>
          <p14:tracePt t="117124" x="5133975" y="1758950"/>
          <p14:tracePt t="117140" x="5153025" y="1741488"/>
          <p14:tracePt t="117157" x="5160963" y="1724025"/>
          <p14:tracePt t="117174" x="5170488" y="1704975"/>
          <p14:tracePt t="117190" x="5180013" y="1697038"/>
          <p14:tracePt t="117208" x="5180013" y="1687513"/>
          <p14:tracePt t="117224" x="5187950" y="1679575"/>
          <p14:tracePt t="117240" x="5197475" y="1660525"/>
          <p14:tracePt t="117257" x="5205413" y="1652588"/>
          <p14:tracePt t="117274" x="5214938" y="1643063"/>
          <p14:tracePt t="117290" x="5224463" y="1633538"/>
          <p14:tracePt t="117324" x="5232400" y="1625600"/>
          <p14:tracePt t="117340" x="5232400" y="1616075"/>
          <p14:tracePt t="117357" x="5251450" y="1616075"/>
          <p14:tracePt t="117374" x="5259388" y="1616075"/>
          <p14:tracePt t="117390" x="5268913" y="1616075"/>
          <p14:tracePt t="117407" x="5286375" y="1616075"/>
          <p14:tracePt t="117424" x="5295900" y="1625600"/>
          <p14:tracePt t="117441" x="5330825" y="1625600"/>
          <p14:tracePt t="117457" x="5340350" y="1625600"/>
          <p14:tracePt t="117474" x="5367338" y="1633538"/>
          <p14:tracePt t="117490" x="5394325" y="1633538"/>
          <p14:tracePt t="117507" x="5411788" y="1633538"/>
          <p14:tracePt t="117524" x="5429250" y="1633538"/>
          <p14:tracePt t="117540" x="5446713" y="1643063"/>
          <p14:tracePt t="117557" x="5456238" y="1652588"/>
          <p14:tracePt t="117574" x="5473700" y="1652588"/>
          <p14:tracePt t="117590" x="5491163" y="1652588"/>
          <p14:tracePt t="117607" x="5500688" y="1660525"/>
          <p14:tracePt t="117624" x="5510213" y="1660525"/>
          <p14:tracePt t="117640" x="5527675" y="1660525"/>
          <p14:tracePt t="117657" x="5527675" y="1670050"/>
          <p14:tracePt t="117674" x="5545138" y="1670050"/>
          <p14:tracePt t="117690" x="5554663" y="1670050"/>
          <p14:tracePt t="117707" x="5562600" y="1679575"/>
          <p14:tracePt t="117724" x="5572125" y="1679575"/>
          <p14:tracePt t="117740" x="5581650" y="1687513"/>
          <p14:tracePt t="117757" x="5589588" y="1687513"/>
          <p14:tracePt t="117774" x="5608638" y="1687513"/>
          <p14:tracePt t="117791" x="5634038" y="1687513"/>
          <p14:tracePt t="117807" x="5653088" y="1697038"/>
          <p14:tracePt t="117824" x="5680075" y="1704975"/>
          <p14:tracePt t="117840" x="5715000" y="1704975"/>
          <p14:tracePt t="117857" x="5741988" y="1704975"/>
          <p14:tracePt t="117874" x="5768975" y="1704975"/>
          <p14:tracePt t="117890" x="5786438" y="1704975"/>
          <p14:tracePt t="117907" x="5813425" y="1704975"/>
          <p14:tracePt t="117924" x="5822950" y="1704975"/>
          <p14:tracePt t="117940" x="5840413" y="1704975"/>
          <p14:tracePt t="117957" x="5848350" y="1704975"/>
          <p14:tracePt t="117974" x="5857875" y="1704975"/>
          <p14:tracePt t="117990" x="5884863" y="1704975"/>
          <p14:tracePt t="118007" x="5894388" y="1704975"/>
          <p14:tracePt t="118024" x="5911850" y="1697038"/>
          <p14:tracePt t="118040" x="5919788" y="1697038"/>
          <p14:tracePt t="118057" x="5929313" y="1697038"/>
          <p14:tracePt t="118074" x="5946775" y="1687513"/>
          <p14:tracePt t="118090" x="5956300" y="1687513"/>
          <p14:tracePt t="118107" x="5991225" y="1679575"/>
          <p14:tracePt t="118124" x="6010275" y="1670050"/>
          <p14:tracePt t="118141" x="6027738" y="1670050"/>
          <p14:tracePt t="118157" x="6045200" y="1670050"/>
          <p14:tracePt t="118190" x="6062663" y="1660525"/>
          <p14:tracePt t="118207" x="6072188" y="1660525"/>
          <p14:tracePt t="118224" x="6089650" y="1643063"/>
          <p14:tracePt t="118240" x="6108700" y="1633538"/>
          <p14:tracePt t="118257" x="6116638" y="1633538"/>
          <p14:tracePt t="118274" x="6134100" y="1625600"/>
          <p14:tracePt t="118290" x="6143625" y="1625600"/>
          <p14:tracePt t="118307" x="6180138" y="1616075"/>
          <p14:tracePt t="118324" x="6188075" y="1608138"/>
          <p14:tracePt t="118340" x="6215063" y="1608138"/>
          <p14:tracePt t="118357" x="6224588" y="1598613"/>
          <p14:tracePt t="118390" x="6242050" y="1598613"/>
          <p14:tracePt t="118407" x="6251575" y="1598613"/>
          <p14:tracePt t="118424" x="6259513" y="1598613"/>
          <p14:tracePt t="118440" x="6276975" y="1598613"/>
          <p14:tracePt t="118457" x="6286500" y="1598613"/>
          <p14:tracePt t="118474" x="6296025" y="1598613"/>
          <p14:tracePt t="118491" x="6313488" y="1598613"/>
          <p14:tracePt t="118507" x="6348413" y="1598613"/>
          <p14:tracePt t="118524" x="6402388" y="1589088"/>
          <p14:tracePt t="118540" x="6465888" y="1589088"/>
          <p14:tracePt t="118557" x="6500813" y="1589088"/>
          <p14:tracePt t="118574" x="6518275" y="1589088"/>
          <p14:tracePt t="118590" x="6537325" y="1589088"/>
          <p14:tracePt t="118607" x="6545263" y="1589088"/>
          <p14:tracePt t="118624" x="6554788" y="1589088"/>
          <p14:tracePt t="118640" x="6562725" y="1589088"/>
          <p14:tracePt t="118657" x="6572250" y="1589088"/>
          <p14:tracePt t="118683" x="6581775" y="1589088"/>
          <p14:tracePt t="118697" x="6589713" y="1589088"/>
          <p14:tracePt t="118821" x="6599238" y="1589088"/>
          <p14:tracePt t="118861" x="6608763" y="1589088"/>
          <p14:tracePt t="118889" x="6616700" y="1589088"/>
          <p14:tracePt t="118916" x="6626225" y="1589088"/>
          <p14:tracePt t="118937" x="6634163" y="1589088"/>
          <p14:tracePt t="118964" x="6643688" y="1589088"/>
          <p14:tracePt t="118985" x="6653213" y="1589088"/>
          <p14:tracePt t="119006" x="6661150" y="1589088"/>
          <p14:tracePt t="119013" x="6670675" y="1589088"/>
          <p14:tracePt t="119040" x="6680200" y="1589088"/>
          <p14:tracePt t="119067" x="6688138" y="1589088"/>
          <p14:tracePt t="119122" x="6697663" y="1589088"/>
          <p14:tracePt t="119136" x="6705600" y="1589088"/>
          <p14:tracePt t="119369" x="6705600" y="1598613"/>
          <p14:tracePt t="119582" x="6705600" y="1608138"/>
          <p14:tracePt t="119733" x="6705600" y="1616075"/>
          <p14:tracePt t="119768" x="6697663" y="1616075"/>
          <p14:tracePt t="119802" x="6688138" y="1616075"/>
          <p14:tracePt t="119822" x="6680200" y="1625600"/>
          <p14:tracePt t="119836" x="6670675" y="1625600"/>
          <p14:tracePt t="119843" x="6661150" y="1625600"/>
          <p14:tracePt t="119857" x="6661150" y="1633538"/>
          <p14:tracePt t="119874" x="6653213" y="1643063"/>
          <p14:tracePt t="119890" x="6608763" y="1679575"/>
          <p14:tracePt t="119907" x="6500813" y="1751013"/>
          <p14:tracePt t="119924" x="6180138" y="1965325"/>
          <p14:tracePt t="119940" x="6027738" y="2062163"/>
          <p14:tracePt t="119957" x="5813425" y="2179638"/>
          <p14:tracePt t="119974" x="5419725" y="2465388"/>
          <p14:tracePt t="119990" x="5303838" y="2598738"/>
          <p14:tracePt t="120007" x="5160963" y="2714625"/>
          <p14:tracePt t="120024" x="4776788" y="2938463"/>
          <p14:tracePt t="120041" x="4598988" y="3081338"/>
          <p14:tracePt t="120057" x="4473575" y="3170238"/>
          <p14:tracePt t="120074" x="4357688" y="3241675"/>
          <p14:tracePt t="120090" x="4241800" y="3303588"/>
          <p14:tracePt t="120107" x="4214813" y="3322638"/>
          <p14:tracePt t="120124" x="4187825" y="3340100"/>
          <p14:tracePt t="120140" x="4170363" y="3348038"/>
          <p14:tracePt t="120174" x="4160838" y="3357563"/>
          <p14:tracePt t="120190" x="4152900" y="3367088"/>
          <p14:tracePt t="120224" x="4143375" y="3367088"/>
          <p14:tracePt t="120254" x="4133850" y="3367088"/>
          <p14:tracePt t="120275" x="4133850" y="3375025"/>
          <p14:tracePt t="120282" x="4125913" y="3375025"/>
          <p14:tracePt t="120290" x="4125913" y="3384550"/>
          <p14:tracePt t="120307" x="4108450" y="3394075"/>
          <p14:tracePt t="120324" x="4081463" y="3419475"/>
          <p14:tracePt t="120340" x="4037013" y="3446463"/>
          <p14:tracePt t="120357" x="3973513" y="3473450"/>
          <p14:tracePt t="120374" x="3956050" y="3490913"/>
          <p14:tracePt t="120391" x="3919538" y="3509963"/>
          <p14:tracePt t="120407" x="3875088" y="3527425"/>
          <p14:tracePt t="120424" x="3840163" y="3544888"/>
          <p14:tracePt t="120440" x="3795713" y="3571875"/>
          <p14:tracePt t="120457" x="3776663" y="3589338"/>
          <p14:tracePt t="120474" x="3741738" y="3616325"/>
          <p14:tracePt t="120490" x="3724275" y="3633788"/>
          <p14:tracePt t="120507" x="3687763" y="3652838"/>
          <p14:tracePt t="120524" x="3652838" y="3679825"/>
          <p14:tracePt t="120540" x="3616325" y="3705225"/>
          <p14:tracePt t="120557" x="3544888" y="3751263"/>
          <p14:tracePt t="120574" x="3509963" y="3776663"/>
          <p14:tracePt t="120590" x="3465513" y="3795713"/>
          <p14:tracePt t="120607" x="3438525" y="3803650"/>
          <p14:tracePt t="120624" x="3394075" y="3830638"/>
          <p14:tracePt t="120626" x="3375025" y="3840163"/>
          <p14:tracePt t="120640" x="3340100" y="3875088"/>
          <p14:tracePt t="120657" x="3313113" y="3902075"/>
          <p14:tracePt t="120674" x="3286125" y="3911600"/>
          <p14:tracePt t="120690" x="3276600" y="3919538"/>
          <p14:tracePt t="120707" x="3259138" y="3938588"/>
          <p14:tracePt t="120740" x="3259138" y="3946525"/>
          <p14:tracePt t="120757" x="3251200" y="3946525"/>
          <p14:tracePt t="120858" x="3259138" y="3946525"/>
          <p14:tracePt t="120878" x="3268663" y="3946525"/>
          <p14:tracePt t="120961" x="3276600" y="3946525"/>
          <p14:tracePt t="121002" x="3286125" y="3946525"/>
          <p14:tracePt t="121029" x="3295650" y="3946525"/>
          <p14:tracePt t="121043" x="3303588" y="3946525"/>
          <p14:tracePt t="121057" x="3313113" y="3946525"/>
          <p14:tracePt t="121070" x="3322638" y="3946525"/>
          <p14:tracePt t="121078" x="3330575" y="3946525"/>
          <p14:tracePt t="121090" x="3340100" y="3946525"/>
          <p14:tracePt t="121107" x="3357563" y="3946525"/>
          <p14:tracePt t="121124" x="3375025" y="3956050"/>
          <p14:tracePt t="121140" x="3394075" y="3965575"/>
          <p14:tracePt t="121157" x="3402013" y="3965575"/>
          <p14:tracePt t="121174" x="3419475" y="3973513"/>
          <p14:tracePt t="121190" x="3429000" y="3973513"/>
          <p14:tracePt t="121207" x="3429000" y="3983038"/>
          <p14:tracePt t="121224" x="3438525" y="3983038"/>
          <p14:tracePt t="121240" x="3446463" y="4000500"/>
          <p14:tracePt t="121257" x="3446463" y="4017963"/>
          <p14:tracePt t="121274" x="3465513" y="4044950"/>
          <p14:tracePt t="121290" x="3473450" y="4098925"/>
          <p14:tracePt t="121307" x="3482975" y="4125913"/>
          <p14:tracePt t="121324" x="3482975" y="4143375"/>
          <p14:tracePt t="121340" x="3482975" y="4170363"/>
          <p14:tracePt t="121357" x="3482975" y="4179888"/>
          <p14:tracePt t="121374" x="3482975" y="4197350"/>
          <p14:tracePt t="121390" x="3482975" y="4205288"/>
          <p14:tracePt t="121424" x="3482975" y="4214813"/>
          <p14:tracePt t="121442" x="3482975" y="4224338"/>
          <p14:tracePt t="121461" x="3482975" y="4232275"/>
          <p14:tracePt t="121474" x="3490913" y="4241800"/>
          <p14:tracePt t="121490" x="3490913" y="4251325"/>
          <p14:tracePt t="121523" x="3490913" y="4259263"/>
          <p14:tracePt t="121627" x="3500438" y="4259263"/>
          <p14:tracePt t="121633" x="3500438" y="4268788"/>
          <p14:tracePt t="122305" x="3500438" y="4276725"/>
          <p14:tracePt t="123245" x="3500438" y="4268788"/>
          <p14:tracePt t="123252" x="3500438" y="4259263"/>
          <p14:tracePt t="123259" x="3500438" y="4251325"/>
          <p14:tracePt t="123274" x="3490913" y="4224338"/>
          <p14:tracePt t="123290" x="3473450" y="4187825"/>
          <p14:tracePt t="123307" x="3455988" y="4152900"/>
          <p14:tracePt t="123324" x="3438525" y="4133850"/>
          <p14:tracePt t="123341" x="3429000" y="4081463"/>
          <p14:tracePt t="123357" x="3411538" y="4054475"/>
          <p14:tracePt t="123374" x="3402013" y="4027488"/>
          <p14:tracePt t="123390" x="3394075" y="3983038"/>
          <p14:tracePt t="123407" x="3394075" y="3965575"/>
          <p14:tracePt t="123424" x="3384550" y="3946525"/>
          <p14:tracePt t="123440" x="3375025" y="3929063"/>
          <p14:tracePt t="123457" x="3375025" y="3919538"/>
          <p14:tracePt t="123474" x="3367088" y="3902075"/>
          <p14:tracePt t="123490" x="3367088" y="3894138"/>
          <p14:tracePt t="123507" x="3367088" y="3884613"/>
          <p14:tracePt t="123526" x="3357563" y="3875088"/>
          <p14:tracePt t="123553" x="3357563" y="3867150"/>
          <p14:tracePt t="123561" x="3348038" y="3867150"/>
          <p14:tracePt t="123581" x="3348038" y="3857625"/>
          <p14:tracePt t="123590" x="3348038" y="3848100"/>
          <p14:tracePt t="123607" x="3348038" y="3840163"/>
          <p14:tracePt t="123711" x="3348038" y="3848100"/>
          <p14:tracePt t="123726" x="3348038" y="3857625"/>
          <p14:tracePt t="123739" x="3348038" y="3867150"/>
          <p14:tracePt t="123753" x="3348038" y="3875088"/>
          <p14:tracePt t="123760" x="3357563" y="3875088"/>
          <p14:tracePt t="123774" x="3357563" y="3894138"/>
          <p14:tracePt t="123790" x="3357563" y="3911600"/>
          <p14:tracePt t="123807" x="3367088" y="3929063"/>
          <p14:tracePt t="123824" x="3367088" y="3938588"/>
          <p14:tracePt t="123840" x="3375025" y="3956050"/>
          <p14:tracePt t="123857" x="3394075" y="3983038"/>
          <p14:tracePt t="123874" x="3394075" y="4000500"/>
          <p14:tracePt t="123890" x="3402013" y="4027488"/>
          <p14:tracePt t="123907" x="3411538" y="4044950"/>
          <p14:tracePt t="123924" x="3446463" y="4089400"/>
          <p14:tracePt t="123940" x="3455988" y="4098925"/>
          <p14:tracePt t="123958" x="3473450" y="4116388"/>
          <p14:tracePt t="123974" x="3482975" y="4143375"/>
          <p14:tracePt t="123990" x="3490913" y="4143375"/>
          <p14:tracePt t="124007" x="3500438" y="4152900"/>
          <p14:tracePt t="124103" x="3490913" y="4152900"/>
          <p14:tracePt t="125015" x="3544888" y="4000500"/>
          <p14:tracePt t="125022" x="3616325" y="3822700"/>
          <p14:tracePt t="125028" x="3705225" y="3679825"/>
          <p14:tracePt t="125040" x="3786188" y="3536950"/>
          <p14:tracePt t="125057" x="4205288" y="2946400"/>
          <p14:tracePt t="125074" x="4545013" y="2438400"/>
          <p14:tracePt t="125090" x="5054600" y="1857375"/>
          <p14:tracePt t="125107" x="5232400" y="1633538"/>
          <p14:tracePt t="125124" x="5473700" y="1339850"/>
          <p14:tracePt t="125140" x="5653088" y="1241425"/>
          <p14:tracePt t="125157" x="5786438" y="1179513"/>
          <p14:tracePt t="125174" x="5867400" y="1143000"/>
          <p14:tracePt t="125190" x="5902325" y="1133475"/>
          <p14:tracePt t="125207" x="5929313" y="1116013"/>
          <p14:tracePt t="125224" x="5938838" y="1116013"/>
          <p14:tracePt t="125241" x="5946775" y="1116013"/>
          <p14:tracePt t="125257" x="5965825" y="1116013"/>
          <p14:tracePt t="125274" x="5973763" y="1116013"/>
          <p14:tracePt t="125290" x="5991225" y="1116013"/>
          <p14:tracePt t="125307" x="6018213" y="1116013"/>
          <p14:tracePt t="125324" x="6081713" y="1116013"/>
          <p14:tracePt t="125340" x="6099175" y="1125538"/>
          <p14:tracePt t="125357" x="6126163" y="1125538"/>
          <p14:tracePt t="125374" x="6134100" y="1133475"/>
          <p14:tracePt t="125391" x="6134100" y="1143000"/>
          <p14:tracePt t="125424" x="6134100" y="1160463"/>
          <p14:tracePt t="125440" x="6134100" y="1179513"/>
          <p14:tracePt t="125457" x="6126163" y="1187450"/>
          <p14:tracePt t="125474" x="6116638" y="1204913"/>
          <p14:tracePt t="125490" x="6108700" y="1231900"/>
          <p14:tracePt t="125507" x="6099175" y="1241425"/>
          <p14:tracePt t="125524" x="6089650" y="1258888"/>
          <p14:tracePt t="125540" x="6081713" y="1268413"/>
          <p14:tracePt t="125557" x="6081713" y="1276350"/>
          <p14:tracePt t="125574" x="6081713" y="1285875"/>
          <p14:tracePt t="125607" x="6081713" y="1295400"/>
          <p14:tracePt t="125694" x="6081713" y="1285875"/>
          <p14:tracePt t="125742" x="6081713" y="1276350"/>
          <p14:tracePt t="125810" x="6081713" y="1268413"/>
          <p14:tracePt t="125865" x="6081713" y="1258888"/>
          <p14:tracePt t="125879" x="6081713" y="1250950"/>
          <p14:tracePt t="125900" x="6081713" y="1241425"/>
          <p14:tracePt t="125913" x="6072188" y="1231900"/>
          <p14:tracePt t="127484" x="6045200" y="1285875"/>
          <p14:tracePt t="127492" x="6010275" y="1357313"/>
          <p14:tracePt t="127498" x="5956300" y="1465263"/>
          <p14:tracePt t="127507" x="5884863" y="1581150"/>
          <p14:tracePt t="127524" x="5715000" y="1822450"/>
          <p14:tracePt t="127540" x="5537200" y="2062163"/>
          <p14:tracePt t="127557" x="5438775" y="2251075"/>
          <p14:tracePt t="127574" x="5303838" y="2482850"/>
          <p14:tracePt t="127590" x="5224463" y="2625725"/>
          <p14:tracePt t="127607" x="5133975" y="2759075"/>
          <p14:tracePt t="127624" x="5037138" y="2911475"/>
          <p14:tracePt t="127640" x="5000625" y="2965450"/>
          <p14:tracePt t="127657" x="4938713" y="3027363"/>
          <p14:tracePt t="127674" x="4894263" y="3062288"/>
          <p14:tracePt t="127691" x="4848225" y="3116263"/>
          <p14:tracePt t="127707" x="4830763" y="3143250"/>
          <p14:tracePt t="127724" x="4803775" y="3197225"/>
          <p14:tracePt t="127740" x="4697413" y="3313113"/>
          <p14:tracePt t="127757" x="4537075" y="3446463"/>
          <p14:tracePt t="127774" x="4286250" y="3643313"/>
          <p14:tracePt t="127790" x="4197350" y="3714750"/>
          <p14:tracePt t="127807" x="4089400" y="3822700"/>
          <p14:tracePt t="127824" x="3990975" y="3919538"/>
          <p14:tracePt t="127840" x="3894138" y="4017963"/>
          <p14:tracePt t="127857" x="3795713" y="4108450"/>
          <p14:tracePt t="127874" x="3759200" y="4143375"/>
          <p14:tracePt t="127890" x="3741738" y="4170363"/>
          <p14:tracePt t="127907" x="3732213" y="4170363"/>
          <p14:tracePt t="127924" x="3732213" y="4179888"/>
          <p14:tracePt t="127940" x="3724275" y="4187825"/>
          <p14:tracePt t="127957" x="3724275" y="4197350"/>
          <p14:tracePt t="127974" x="3714750" y="4214813"/>
          <p14:tracePt t="127991" x="3705225" y="4232275"/>
          <p14:tracePt t="128007" x="3697288" y="4276725"/>
          <p14:tracePt t="128024" x="3679825" y="4340225"/>
          <p14:tracePt t="128040" x="3670300" y="4483100"/>
          <p14:tracePt t="128057" x="3652838" y="4572000"/>
          <p14:tracePt t="128074" x="3633788" y="4616450"/>
          <p14:tracePt t="128090" x="3633788" y="4670425"/>
          <p14:tracePt t="128107" x="3625850" y="4705350"/>
          <p14:tracePt t="128124" x="3616325" y="4724400"/>
          <p14:tracePt t="128140" x="3616325" y="4741863"/>
          <p14:tracePt t="128157" x="3598863" y="4751388"/>
          <p14:tracePt t="128174" x="3598863" y="4759325"/>
          <p14:tracePt t="128207" x="3598863" y="4768850"/>
          <p14:tracePt t="128499" x="3589338" y="4759325"/>
          <p14:tracePt t="128520" x="3589338" y="4751388"/>
          <p14:tracePt t="128527" x="3581400" y="4741863"/>
          <p14:tracePt t="128541" x="3571875" y="4732338"/>
          <p14:tracePt t="128547" x="3562350" y="4732338"/>
          <p14:tracePt t="128557" x="3544888" y="4724400"/>
          <p14:tracePt t="128574" x="3473450" y="4705350"/>
          <p14:tracePt t="128590" x="3402013" y="4679950"/>
          <p14:tracePt t="128607" x="3357563" y="4660900"/>
          <p14:tracePt t="128624" x="3286125" y="4625975"/>
          <p14:tracePt t="128640" x="3259138" y="4608513"/>
          <p14:tracePt t="128643" x="3241675" y="4598988"/>
          <p14:tracePt t="128657" x="3214688" y="4581525"/>
          <p14:tracePt t="128674" x="3197225" y="4562475"/>
          <p14:tracePt t="128691" x="3170238" y="4545013"/>
          <p14:tracePt t="128707" x="3152775" y="4537075"/>
          <p14:tracePt t="128724" x="3143250" y="4527550"/>
          <p14:tracePt t="128740" x="3125788" y="4510088"/>
          <p14:tracePt t="128757" x="3116263" y="4500563"/>
          <p14:tracePt t="128774" x="3108325" y="4500563"/>
          <p14:tracePt t="128790" x="3098800" y="4491038"/>
          <p14:tracePt t="128807" x="3081338" y="4473575"/>
          <p14:tracePt t="128824" x="3071813" y="4473575"/>
          <p14:tracePt t="128840" x="3062288" y="4465638"/>
          <p14:tracePt t="128857" x="3044825" y="4456113"/>
          <p14:tracePt t="128874" x="3036888" y="4456113"/>
          <p14:tracePt t="128890" x="3017838" y="4456113"/>
          <p14:tracePt t="128924" x="3009900" y="4456113"/>
          <p14:tracePt t="128945" x="3000375" y="4456113"/>
          <p14:tracePt t="129220" x="3009900" y="4456113"/>
          <p14:tracePt t="129233" x="3017838" y="4456113"/>
          <p14:tracePt t="129240" x="3027363" y="4456113"/>
          <p14:tracePt t="129261" x="3036888" y="4456113"/>
          <p14:tracePt t="129275" x="3054350" y="4456113"/>
          <p14:tracePt t="129288" x="3062288" y="4456113"/>
          <p14:tracePt t="129295" x="3071813" y="4456113"/>
          <p14:tracePt t="129307" x="3081338" y="4456113"/>
          <p14:tracePt t="129324" x="3108325" y="4465638"/>
          <p14:tracePt t="129340" x="3116263" y="4473575"/>
          <p14:tracePt t="129357" x="3125788" y="4473575"/>
          <p14:tracePt t="129374" x="3143250" y="4483100"/>
          <p14:tracePt t="129391" x="3152775" y="4483100"/>
          <p14:tracePt t="129407" x="3160713" y="4491038"/>
          <p14:tracePt t="129424" x="3170238" y="4491038"/>
          <p14:tracePt t="129440" x="3187700" y="4500563"/>
          <p14:tracePt t="129474" x="3205163" y="4510088"/>
          <p14:tracePt t="129490" x="3214688" y="4510088"/>
          <p14:tracePt t="129524" x="3224213" y="4510088"/>
          <p14:tracePt t="129611" x="3214688" y="4510088"/>
          <p14:tracePt t="129618" x="3205163" y="4510088"/>
          <p14:tracePt t="129967" x="3251200" y="4491038"/>
          <p14:tracePt t="129975" x="3322638" y="4473575"/>
          <p14:tracePt t="129981" x="3375025" y="4456113"/>
          <p14:tracePt t="129990" x="3411538" y="4456113"/>
          <p14:tracePt t="130007" x="3482975" y="4438650"/>
          <p14:tracePt t="130024" x="3544888" y="4411663"/>
          <p14:tracePt t="130040" x="3562350" y="4411663"/>
          <p14:tracePt t="130057" x="3581400" y="4402138"/>
          <p14:tracePt t="130074" x="3589338" y="4402138"/>
          <p14:tracePt t="130090" x="3598863" y="4402138"/>
          <p14:tracePt t="130107" x="3608388" y="4402138"/>
          <p14:tracePt t="130140" x="3616325" y="4402138"/>
          <p14:tracePt t="130160" x="3625850" y="4402138"/>
          <p14:tracePt t="130194" x="3633788" y="4402138"/>
          <p14:tracePt t="130214" x="3643313" y="4402138"/>
          <p14:tracePt t="130242" x="3652838" y="4402138"/>
          <p14:tracePt t="130276" x="3660775" y="4402138"/>
          <p14:tracePt t="130290" x="3670300" y="4402138"/>
          <p14:tracePt t="130303" x="3670300" y="4411663"/>
          <p14:tracePt t="130317" x="3679825" y="4411663"/>
          <p14:tracePt t="130325" x="3679825" y="4419600"/>
          <p14:tracePt t="130386" x="3679825" y="4429125"/>
          <p14:tracePt t="130420" x="3679825" y="4438650"/>
          <p14:tracePt t="130455" x="3679825" y="4446588"/>
          <p14:tracePt t="130468" x="3679825" y="4456113"/>
          <p14:tracePt t="130496" x="3679825" y="4465638"/>
          <p14:tracePt t="130523" x="3679825" y="4473575"/>
          <p14:tracePt t="130537" x="3679825" y="4483100"/>
          <p14:tracePt t="130551" x="3670300" y="4483100"/>
          <p14:tracePt t="130564" x="3670300" y="4491038"/>
          <p14:tracePt t="130578" x="3660775" y="4500563"/>
          <p14:tracePt t="130593" x="3660775" y="4510088"/>
          <p14:tracePt t="130607" x="3660775" y="4518025"/>
          <p14:tracePt t="130624" x="3652838" y="4518025"/>
          <p14:tracePt t="130640" x="3652838" y="4527550"/>
          <p14:tracePt t="130657" x="3643313" y="4537075"/>
          <p14:tracePt t="130674" x="3633788" y="4537075"/>
          <p14:tracePt t="130690" x="3616325" y="4537075"/>
          <p14:tracePt t="130707" x="3608388" y="4537075"/>
          <p14:tracePt t="130724" x="3589338" y="4537075"/>
          <p14:tracePt t="130740" x="3571875" y="4527550"/>
          <p14:tracePt t="130757" x="3554413" y="4527550"/>
          <p14:tracePt t="130774" x="3544888" y="4518025"/>
          <p14:tracePt t="130791" x="3517900" y="4518025"/>
          <p14:tracePt t="130807" x="3500438" y="4510088"/>
          <p14:tracePt t="130824" x="3500438" y="4500563"/>
          <p14:tracePt t="130840" x="3490913" y="4500563"/>
          <p14:tracePt t="130857" x="3482975" y="4491038"/>
          <p14:tracePt t="130874" x="3473450" y="4491038"/>
          <p14:tracePt t="130935" x="3473450" y="4483100"/>
          <p14:tracePt t="130955" x="3482975" y="4483100"/>
          <p14:tracePt t="130976" x="3490913" y="4473575"/>
          <p14:tracePt t="130990" x="3500438" y="4473575"/>
          <p14:tracePt t="130996" x="3509963" y="4473575"/>
          <p14:tracePt t="131007" x="3517900" y="4473575"/>
          <p14:tracePt t="131024" x="3536950" y="4473575"/>
          <p14:tracePt t="131040" x="3554413" y="4473575"/>
          <p14:tracePt t="131058" x="3571875" y="4473575"/>
          <p14:tracePt t="131074" x="3589338" y="4473575"/>
          <p14:tracePt t="131090" x="3598863" y="4483100"/>
          <p14:tracePt t="131107" x="3625850" y="4483100"/>
          <p14:tracePt t="131124" x="3633788" y="4483100"/>
          <p14:tracePt t="131140" x="3652838" y="4491038"/>
          <p14:tracePt t="131157" x="3660775" y="4491038"/>
          <p14:tracePt t="131175" x="3670300" y="4491038"/>
          <p14:tracePt t="131202" x="3679825" y="4491038"/>
          <p14:tracePt t="131250" x="3670300" y="4491038"/>
          <p14:tracePt t="131264" x="3670300" y="4483100"/>
          <p14:tracePt t="131614" x="3652838" y="4446588"/>
          <p14:tracePt t="131621" x="3633788" y="4394200"/>
          <p14:tracePt t="131628" x="3616325" y="4340225"/>
          <p14:tracePt t="131641" x="3589338" y="4268788"/>
          <p14:tracePt t="131659" x="3554413" y="4224338"/>
          <p14:tracePt t="131674" x="3544888" y="4205288"/>
          <p14:tracePt t="131690" x="3536950" y="4187825"/>
          <p14:tracePt t="131707" x="3527425" y="4179888"/>
          <p14:tracePt t="131724" x="3517900" y="4160838"/>
          <p14:tracePt t="131740" x="3509963" y="4160838"/>
          <p14:tracePt t="131757" x="3490913" y="4143375"/>
          <p14:tracePt t="131774" x="3490913" y="4133850"/>
          <p14:tracePt t="131790" x="3482975" y="4125913"/>
          <p14:tracePt t="131807" x="3482975" y="4116388"/>
          <p14:tracePt t="131824" x="3482975" y="4108450"/>
          <p14:tracePt t="131840" x="3473450" y="4098925"/>
          <p14:tracePt t="131874" x="3473450" y="4089400"/>
          <p14:tracePt t="131895" x="3473450" y="4081463"/>
          <p14:tracePt t="131909" x="3465513" y="4071938"/>
          <p14:tracePt t="131924" x="3455988" y="4062413"/>
          <p14:tracePt t="131940" x="3438525" y="4037013"/>
          <p14:tracePt t="131957" x="3411538" y="3973513"/>
          <p14:tracePt t="131974" x="3394075" y="3946525"/>
          <p14:tracePt t="131991" x="3367088" y="3919538"/>
          <p14:tracePt t="132007" x="3357563" y="3894138"/>
          <p14:tracePt t="132024" x="3340100" y="3875088"/>
          <p14:tracePt t="132040" x="3330575" y="3867150"/>
          <p14:tracePt t="132057" x="3330575" y="3848100"/>
          <p14:tracePt t="132074" x="3322638" y="3848100"/>
          <p14:tracePt t="132090" x="3322638" y="3840163"/>
          <p14:tracePt t="132204" x="3330575" y="3840163"/>
          <p14:tracePt t="132238" x="3340100" y="3840163"/>
          <p14:tracePt t="132252" x="3348038" y="3840163"/>
          <p14:tracePt t="132260" x="3357563" y="3840163"/>
          <p14:tracePt t="132279" x="3367088" y="3840163"/>
          <p14:tracePt t="132290" x="3375025" y="3840163"/>
          <p14:tracePt t="132307" x="3411538" y="3840163"/>
          <p14:tracePt t="132324" x="3473450" y="3840163"/>
          <p14:tracePt t="132341" x="3536950" y="3830638"/>
          <p14:tracePt t="132357" x="3589338" y="3822700"/>
          <p14:tracePt t="132374" x="3616325" y="3813175"/>
          <p14:tracePt t="132390" x="3652838" y="3803650"/>
          <p14:tracePt t="132407" x="3660775" y="3803650"/>
          <p14:tracePt t="132424" x="3670300" y="3803650"/>
          <p14:tracePt t="132440" x="3679825" y="3803650"/>
          <p14:tracePt t="132458" x="3687763" y="3803650"/>
          <p14:tracePt t="132490" x="3687763" y="3813175"/>
          <p14:tracePt t="132507" x="3687763" y="3822700"/>
          <p14:tracePt t="132524" x="3687763" y="3830638"/>
          <p14:tracePt t="132540" x="3687763" y="3840163"/>
          <p14:tracePt t="132557" x="3687763" y="3857625"/>
          <p14:tracePt t="132574" x="3679825" y="3867150"/>
          <p14:tracePt t="132590" x="3670300" y="3875088"/>
          <p14:tracePt t="132607" x="3670300" y="3884613"/>
          <p14:tracePt t="132624" x="3660775" y="3884613"/>
          <p14:tracePt t="132640" x="3643313" y="3894138"/>
          <p14:tracePt t="132643" x="3643313" y="3902075"/>
          <p14:tracePt t="132657" x="3633788" y="3911600"/>
          <p14:tracePt t="132674" x="3616325" y="3919538"/>
          <p14:tracePt t="132690" x="3598863" y="3929063"/>
          <p14:tracePt t="132707" x="3544888" y="3965575"/>
          <p14:tracePt t="132724" x="3517900" y="3990975"/>
          <p14:tracePt t="132740" x="3482975" y="4010025"/>
          <p14:tracePt t="132757" x="3465513" y="4027488"/>
          <p14:tracePt t="132774" x="3438525" y="4044950"/>
          <p14:tracePt t="132790" x="3419475" y="4054475"/>
          <p14:tracePt t="132807" x="3411538" y="4071938"/>
          <p14:tracePt t="132824" x="3402013" y="4071938"/>
          <p14:tracePt t="132841" x="3394075" y="4081463"/>
          <p14:tracePt t="132874" x="3394075" y="4089400"/>
          <p14:tracePt t="132897" x="3394075" y="4098925"/>
          <p14:tracePt t="132931" x="3394075" y="4108450"/>
          <p14:tracePt t="132945" x="3394075" y="4116388"/>
          <p14:tracePt t="132959" x="3402013" y="4116388"/>
          <p14:tracePt t="132972" x="3402013" y="4125913"/>
          <p14:tracePt t="132993" x="3411538" y="4125913"/>
          <p14:tracePt t="133006" x="3419475" y="4133850"/>
          <p14:tracePt t="133020" x="3429000" y="4133850"/>
          <p14:tracePt t="133027" x="3438525" y="4133850"/>
          <p14:tracePt t="133041" x="3455988" y="4143375"/>
          <p14:tracePt t="133057" x="3482975" y="4160838"/>
          <p14:tracePt t="133074" x="3517900" y="4179888"/>
          <p14:tracePt t="133090" x="3562350" y="4205288"/>
          <p14:tracePt t="133107" x="3589338" y="4224338"/>
          <p14:tracePt t="133124" x="3616325" y="4232275"/>
          <p14:tracePt t="133140" x="3625850" y="4241800"/>
          <p14:tracePt t="133157" x="3633788" y="4251325"/>
          <p14:tracePt t="133174" x="3643313" y="4251325"/>
          <p14:tracePt t="133190" x="3652838" y="4259263"/>
          <p14:tracePt t="133452" x="3660775" y="4259263"/>
          <p14:tracePt t="133493" x="3660775" y="4251325"/>
          <p14:tracePt t="133659" x="3670300" y="4251325"/>
          <p14:tracePt t="133692" x="3679825" y="4251325"/>
          <p14:tracePt t="133699" x="3679825" y="4259263"/>
          <p14:tracePt t="133713" x="3687763" y="4259263"/>
          <p14:tracePt t="133724" x="3687763" y="4268788"/>
          <p14:tracePt t="133740" x="3697288" y="4286250"/>
          <p14:tracePt t="133757" x="3697288" y="4295775"/>
          <p14:tracePt t="133774" x="3705225" y="4295775"/>
          <p14:tracePt t="133790" x="3714750" y="4313238"/>
          <p14:tracePt t="133807" x="3724275" y="4322763"/>
          <p14:tracePt t="133824" x="3724275" y="4330700"/>
          <p14:tracePt t="133840" x="3732213" y="4348163"/>
          <p14:tracePt t="133857" x="3751263" y="4367213"/>
          <p14:tracePt t="133874" x="3759200" y="4375150"/>
          <p14:tracePt t="133891" x="3768725" y="4384675"/>
          <p14:tracePt t="133907" x="3776663" y="4402138"/>
          <p14:tracePt t="133924" x="3786188" y="4402138"/>
          <p14:tracePt t="133940" x="3803650" y="4419600"/>
          <p14:tracePt t="133957" x="3803650" y="4429125"/>
          <p14:tracePt t="133974" x="3813175" y="4438650"/>
          <p14:tracePt t="133990" x="3822700" y="4446588"/>
          <p14:tracePt t="134007" x="3822700" y="4456113"/>
          <p14:tracePt t="134024" x="3830638" y="4456113"/>
          <p14:tracePt t="134041" x="3830638" y="4465638"/>
          <p14:tracePt t="134057" x="3848100" y="4465638"/>
          <p14:tracePt t="134074" x="3857625" y="4473575"/>
          <p14:tracePt t="134090" x="3867150" y="4483100"/>
          <p14:tracePt t="134107" x="3875088" y="4483100"/>
          <p14:tracePt t="134124" x="3884613" y="4483100"/>
          <p14:tracePt t="134140" x="3894138" y="4483100"/>
          <p14:tracePt t="134157" x="3902075" y="4483100"/>
          <p14:tracePt t="134174" x="3929063" y="4491038"/>
          <p14:tracePt t="134190" x="3946525" y="4491038"/>
          <p14:tracePt t="134207" x="3983038" y="4491038"/>
          <p14:tracePt t="134224" x="4000500" y="4491038"/>
          <p14:tracePt t="134241" x="4010025" y="4491038"/>
          <p14:tracePt t="134257" x="4027488" y="4491038"/>
          <p14:tracePt t="134290" x="4037013" y="4491038"/>
          <p14:tracePt t="134584" x="4044950" y="4491038"/>
          <p14:tracePt t="134598" x="4054475" y="4491038"/>
          <p14:tracePt t="134605" x="4062413" y="4491038"/>
          <p14:tracePt t="134612" x="4071938" y="4491038"/>
          <p14:tracePt t="134632" x="4081463" y="4491038"/>
          <p14:tracePt t="134646" x="4089400" y="4491038"/>
          <p14:tracePt t="134657" x="4098925" y="4491038"/>
          <p14:tracePt t="134674" x="4108450" y="4491038"/>
          <p14:tracePt t="134694" x="4125913" y="4491038"/>
          <p14:tracePt t="134709" x="4133850" y="4491038"/>
          <p14:tracePt t="134724" x="4143375" y="4491038"/>
          <p14:tracePt t="134740" x="4170363" y="4491038"/>
          <p14:tracePt t="134757" x="4187825" y="4491038"/>
          <p14:tracePt t="134774" x="4205288" y="4491038"/>
          <p14:tracePt t="134790" x="4224338" y="4491038"/>
          <p14:tracePt t="134807" x="4232275" y="4491038"/>
          <p14:tracePt t="134824" x="4241800" y="4491038"/>
          <p14:tracePt t="134857" x="4251325" y="4491038"/>
          <p14:tracePt t="134879" x="4259263" y="4491038"/>
          <p14:tracePt t="135133" x="4259263" y="4483100"/>
          <p14:tracePt t="135147" x="4259263" y="4473575"/>
          <p14:tracePt t="135154" x="4259263" y="4465638"/>
          <p14:tracePt t="135161" x="4259263" y="4456113"/>
          <p14:tracePt t="135174" x="4259263" y="4438650"/>
          <p14:tracePt t="135190" x="4251325" y="4429125"/>
          <p14:tracePt t="135208" x="4251325" y="4411663"/>
          <p14:tracePt t="135224" x="4241800" y="4384675"/>
          <p14:tracePt t="135240" x="4241800" y="4367213"/>
          <p14:tracePt t="135257" x="4224338" y="4348163"/>
          <p14:tracePt t="135274" x="4224338" y="4340225"/>
          <p14:tracePt t="135290" x="4224338" y="4330700"/>
          <p14:tracePt t="135307" x="4224338" y="4322763"/>
          <p14:tracePt t="135340" x="4214813" y="4313238"/>
          <p14:tracePt t="135357" x="4214813" y="4303713"/>
          <p14:tracePt t="135374" x="4214813" y="4295775"/>
          <p14:tracePt t="135390" x="4205288" y="4286250"/>
          <p14:tracePt t="135407" x="4179888" y="4214813"/>
          <p14:tracePt t="135424" x="4143375" y="4125913"/>
          <p14:tracePt t="135440" x="4098925" y="4037013"/>
          <p14:tracePt t="135457" x="4044950" y="3938588"/>
          <p14:tracePt t="135474" x="4037013" y="3911600"/>
          <p14:tracePt t="135490" x="4017963" y="3894138"/>
          <p14:tracePt t="135507" x="4010025" y="3884613"/>
          <p14:tracePt t="135524" x="4010025" y="3875088"/>
          <p14:tracePt t="135540" x="4000500" y="3867150"/>
          <p14:tracePt t="135557" x="3990975" y="3867150"/>
          <p14:tracePt t="135839" x="3990975" y="3875088"/>
          <p14:tracePt t="135915" x="4000500" y="3875088"/>
          <p14:tracePt t="135936" x="4000500" y="3884613"/>
          <p14:tracePt t="135949" x="4010025" y="3884613"/>
          <p14:tracePt t="135977" x="4010025" y="3894138"/>
          <p14:tracePt t="136011" x="4017963" y="3894138"/>
          <p14:tracePt t="136059" x="4027488" y="3894138"/>
          <p14:tracePt t="136073" x="4037013" y="3894138"/>
          <p14:tracePt t="136107" x="4044950" y="3894138"/>
          <p14:tracePt t="136141" x="4054475" y="3894138"/>
          <p14:tracePt t="136162" x="4062413" y="3894138"/>
          <p14:tracePt t="136169" x="4071938" y="3894138"/>
          <p14:tracePt t="136182" x="4081463" y="3894138"/>
          <p14:tracePt t="136190" x="4089400" y="3894138"/>
          <p14:tracePt t="136207" x="4116388" y="3894138"/>
          <p14:tracePt t="136224" x="4152900" y="3884613"/>
          <p14:tracePt t="136240" x="4160838" y="3884613"/>
          <p14:tracePt t="136257" x="4179888" y="3867150"/>
          <p14:tracePt t="136274" x="4205288" y="3867150"/>
          <p14:tracePt t="136290" x="4214813" y="3857625"/>
          <p14:tracePt t="136307" x="4232275" y="3857625"/>
          <p14:tracePt t="136324" x="4241800" y="3848100"/>
          <p14:tracePt t="136340" x="4259263" y="3848100"/>
          <p14:tracePt t="136357" x="4268788" y="3848100"/>
          <p14:tracePt t="136374" x="4276725" y="3848100"/>
          <p14:tracePt t="136390" x="4295775" y="3848100"/>
          <p14:tracePt t="136407" x="4303713" y="3848100"/>
          <p14:tracePt t="136424" x="4313238" y="3848100"/>
          <p14:tracePt t="136440" x="4322763" y="3848100"/>
          <p14:tracePt t="136474" x="4330700" y="3857625"/>
          <p14:tracePt t="136498" x="4330700" y="3867150"/>
          <p14:tracePt t="136526" x="4330700" y="3875088"/>
          <p14:tracePt t="136532" x="4330700" y="3884613"/>
          <p14:tracePt t="136553" x="4322763" y="3894138"/>
          <p14:tracePt t="136560" x="4322763" y="3902075"/>
          <p14:tracePt t="136574" x="4313238" y="3911600"/>
          <p14:tracePt t="136590" x="4303713" y="3919538"/>
          <p14:tracePt t="136607" x="4295775" y="3938588"/>
          <p14:tracePt t="136624" x="4286250" y="3946525"/>
          <p14:tracePt t="136640" x="4286250" y="3956050"/>
          <p14:tracePt t="136657" x="4268788" y="3973513"/>
          <p14:tracePt t="136674" x="4259263" y="3983038"/>
          <p14:tracePt t="136690" x="4241800" y="4010025"/>
          <p14:tracePt t="136707" x="4214813" y="4037013"/>
          <p14:tracePt t="136724" x="4197350" y="4054475"/>
          <p14:tracePt t="136740" x="4170363" y="4081463"/>
          <p14:tracePt t="136757" x="4160838" y="4098925"/>
          <p14:tracePt t="136774" x="4152900" y="4116388"/>
          <p14:tracePt t="136790" x="4133850" y="4125913"/>
          <p14:tracePt t="136807" x="4133850" y="4133850"/>
          <p14:tracePt t="136824" x="4125913" y="4133850"/>
          <p14:tracePt t="136840" x="4125913" y="4143375"/>
          <p14:tracePt t="136857" x="4116388" y="4152900"/>
          <p14:tracePt t="136874" x="4108450" y="4160838"/>
          <p14:tracePt t="136890" x="4089400" y="4179888"/>
          <p14:tracePt t="136907" x="4089400" y="4187825"/>
          <p14:tracePt t="136924" x="4062413" y="4205288"/>
          <p14:tracePt t="136940" x="4044950" y="4224338"/>
          <p14:tracePt t="136957" x="4037013" y="4232275"/>
          <p14:tracePt t="136974" x="4027488" y="4241800"/>
          <p14:tracePt t="136991" x="4010025" y="4251325"/>
          <p14:tracePt t="137007" x="4000500" y="4259263"/>
          <p14:tracePt t="137136" x="4010025" y="4259263"/>
          <p14:tracePt t="137143" x="4017963" y="4259263"/>
          <p14:tracePt t="137157" x="4027488" y="4259263"/>
          <p14:tracePt t="137170" x="4037013" y="4259263"/>
          <p14:tracePt t="137177" x="4044950" y="4259263"/>
          <p14:tracePt t="137190" x="4054475" y="4259263"/>
          <p14:tracePt t="137207" x="4071938" y="4259263"/>
          <p14:tracePt t="137224" x="4081463" y="4259263"/>
          <p14:tracePt t="137240" x="4089400" y="4259263"/>
          <p14:tracePt t="137405" x="4125913" y="4259263"/>
          <p14:tracePt t="137411" x="4143375" y="4259263"/>
          <p14:tracePt t="137424" x="4152900" y="4268788"/>
          <p14:tracePt t="137440" x="4179888" y="4276725"/>
          <p14:tracePt t="137457" x="4187825" y="4276725"/>
          <p14:tracePt t="137474" x="4205288" y="4286250"/>
          <p14:tracePt t="137490" x="4214813" y="4286250"/>
          <p14:tracePt t="137507" x="4224338" y="4286250"/>
          <p14:tracePt t="137575" x="4232275" y="4286250"/>
          <p14:tracePt t="137610" x="4241800" y="4286250"/>
          <p14:tracePt t="137623" x="4251325" y="4286250"/>
          <p14:tracePt t="137637" x="4259263" y="4286250"/>
          <p14:tracePt t="137651" x="4268788" y="4286250"/>
          <p14:tracePt t="137657" x="4276725" y="4286250"/>
          <p14:tracePt t="137674" x="4286250" y="4286250"/>
          <p14:tracePt t="137690" x="4295775" y="4286250"/>
          <p14:tracePt t="137707" x="4303713" y="4286250"/>
          <p14:tracePt t="137724" x="4313238" y="4286250"/>
          <p14:tracePt t="137740" x="4322763" y="4286250"/>
          <p14:tracePt t="137767" x="4313238" y="4286250"/>
          <p14:tracePt t="137775" x="4313238" y="4276725"/>
          <p14:tracePt t="137790" x="4303713" y="4276725"/>
          <p14:tracePt t="140209" x="4303713" y="4402138"/>
          <p14:tracePt t="140216" x="4303713" y="4510088"/>
          <p14:tracePt t="140224" x="4303713" y="4581525"/>
          <p14:tracePt t="140240" x="4313238" y="4705350"/>
          <p14:tracePt t="140257" x="4340225" y="4911725"/>
          <p14:tracePt t="140274" x="4348163" y="5045075"/>
          <p14:tracePt t="140290" x="4357688" y="5170488"/>
          <p14:tracePt t="140307" x="4384675" y="5348288"/>
          <p14:tracePt t="140324" x="4411663" y="5483225"/>
          <p14:tracePt t="140340" x="4473575" y="5661025"/>
          <p14:tracePt t="140357" x="4537075" y="5751513"/>
          <p14:tracePt t="140374" x="4608513" y="5830888"/>
          <p14:tracePt t="140390" x="4652963" y="5884863"/>
          <p14:tracePt t="140408" x="4687888" y="5938838"/>
          <p14:tracePt t="140424" x="4714875" y="5983288"/>
          <p14:tracePt t="140440" x="4732338" y="6018213"/>
          <p14:tracePt t="140457" x="4759325" y="6054725"/>
          <p14:tracePt t="140474" x="4776788" y="6089650"/>
          <p14:tracePt t="140491" x="4803775" y="6126163"/>
          <p14:tracePt t="140507" x="4857750" y="6205538"/>
          <p14:tracePt t="140524" x="4911725" y="6259513"/>
          <p14:tracePt t="140540" x="4973638" y="6330950"/>
          <p14:tracePt t="140557" x="5062538" y="6429375"/>
          <p14:tracePt t="140574" x="5205413" y="6599238"/>
          <p14:tracePt t="140590" x="5251450" y="6670675"/>
          <p14:tracePt t="140607" x="5286375" y="6715125"/>
          <p14:tracePt t="140624" x="5295900" y="6732588"/>
          <p14:tracePt t="140641" x="5313363" y="6751638"/>
          <p14:tracePt t="140657" x="5330825" y="6769100"/>
          <p14:tracePt t="140674" x="5340350" y="6786563"/>
          <p14:tracePt t="140690" x="5357813" y="6796088"/>
          <p14:tracePt t="140707" x="5357813" y="6804025"/>
          <p14:tracePt t="140724" x="5367338" y="6804025"/>
          <p14:tracePt t="140740" x="5367338" y="6813550"/>
          <p14:tracePt t="141094" x="5438775" y="6813550"/>
          <p14:tracePt t="141101" x="5491163" y="6804025"/>
          <p14:tracePt t="141108" x="5518150" y="6796088"/>
          <p14:tracePt t="141124" x="5554663" y="6796088"/>
          <p14:tracePt t="141140" x="5562600" y="6786563"/>
          <p14:tracePt t="141157" x="5589588" y="6777038"/>
          <p14:tracePt t="141174" x="5616575" y="6769100"/>
          <p14:tracePt t="141190" x="5643563" y="6751638"/>
          <p14:tracePt t="141207" x="5670550" y="6742113"/>
          <p14:tracePt t="141224" x="5697538" y="6732588"/>
          <p14:tracePt t="141240" x="5741988" y="6732588"/>
          <p14:tracePt t="141257" x="5776913" y="6724650"/>
          <p14:tracePt t="141274" x="5803900" y="6715125"/>
          <p14:tracePt t="141290" x="5822950" y="6715125"/>
          <p14:tracePt t="141307" x="5840413" y="6715125"/>
          <p14:tracePt t="141324" x="5848350" y="6705600"/>
          <p14:tracePt t="141341" x="5867400" y="6705600"/>
          <p14:tracePt t="141357" x="5894388" y="6697663"/>
          <p14:tracePt t="141374" x="5902325" y="6697663"/>
          <p14:tracePt t="141390" x="5919788" y="6697663"/>
          <p14:tracePt t="141407" x="5929313" y="6697663"/>
          <p14:tracePt t="141424" x="5938838" y="6688138"/>
          <p14:tracePt t="141440" x="5946775" y="6688138"/>
          <p14:tracePt t="141457" x="5946775" y="6680200"/>
          <p14:tracePt t="141474" x="5956300" y="6680200"/>
          <p14:tracePt t="141490" x="5965825" y="6670675"/>
          <p14:tracePt t="141507" x="5983288" y="6661150"/>
          <p14:tracePt t="141524" x="5991225" y="6653213"/>
          <p14:tracePt t="141540" x="6018213" y="6634163"/>
          <p14:tracePt t="141557" x="6037263" y="6616700"/>
          <p14:tracePt t="141574" x="6072188" y="6589713"/>
          <p14:tracePt t="141590" x="6108700" y="6572250"/>
          <p14:tracePt t="141607" x="6134100" y="6554788"/>
          <p14:tracePt t="141624" x="6161088" y="6537325"/>
          <p14:tracePt t="141640" x="6188075" y="6527800"/>
          <p14:tracePt t="141657" x="6205538" y="6510338"/>
          <p14:tracePt t="141674" x="6224588" y="6500813"/>
          <p14:tracePt t="141690" x="6232525" y="6491288"/>
          <p14:tracePt t="141707" x="6242050" y="6491288"/>
          <p14:tracePt t="141724" x="6251575" y="6483350"/>
          <p14:tracePt t="141740" x="6259513" y="6473825"/>
          <p14:tracePt t="141757" x="6269038" y="6465888"/>
          <p14:tracePt t="141774" x="6286500" y="6456363"/>
          <p14:tracePt t="141791" x="6296025" y="6446838"/>
          <p14:tracePt t="141807" x="6303963" y="6446838"/>
          <p14:tracePt t="141824" x="6303963" y="6438900"/>
          <p14:tracePt t="141840" x="6313488" y="6438900"/>
          <p14:tracePt t="141857" x="6323013" y="6438900"/>
          <p14:tracePt t="142110" x="6330950" y="6438900"/>
          <p14:tracePt t="142144" x="6340475" y="6438900"/>
          <p14:tracePt t="142171" x="6348413" y="6438900"/>
          <p14:tracePt t="142185" x="6357938" y="6438900"/>
          <p14:tracePt t="142206" x="6367463" y="6438900"/>
          <p14:tracePt t="142219" x="6367463" y="6429375"/>
          <p14:tracePt t="142233" x="6375400" y="6429375"/>
          <p14:tracePt t="142246" x="6375400" y="6419850"/>
          <p14:tracePt t="142267" x="6384925" y="6419850"/>
          <p14:tracePt t="142302" x="6394450" y="6419850"/>
          <p14:tracePt t="142329" x="6402388" y="6419850"/>
          <p14:tracePt t="142363" x="6411913" y="6419850"/>
          <p14:tracePt t="142432" x="6419850" y="6419850"/>
          <p14:tracePt t="142459" x="6429375" y="6419850"/>
          <p14:tracePt t="143584" x="6411913" y="6438900"/>
          <p14:tracePt t="143592" x="6384925" y="6456363"/>
          <p14:tracePt t="143598" x="6348413" y="6473825"/>
          <p14:tracePt t="143607" x="6323013" y="6491288"/>
          <p14:tracePt t="143624" x="6276975" y="6500813"/>
          <p14:tracePt t="143641" x="6197600" y="6527800"/>
          <p14:tracePt t="143657" x="6170613" y="6545263"/>
          <p14:tracePt t="143660" x="6153150" y="6545263"/>
          <p14:tracePt t="143674" x="6108700" y="6545263"/>
          <p14:tracePt t="143691" x="6089650" y="6554788"/>
          <p14:tracePt t="143707" x="6062663" y="6562725"/>
          <p14:tracePt t="143724" x="6045200" y="6562725"/>
          <p14:tracePt t="143740" x="6037263" y="6562725"/>
          <p14:tracePt t="143757" x="6018213" y="6572250"/>
          <p14:tracePt t="143790" x="6010275" y="6572250"/>
          <p14:tracePt t="143807" x="6010275" y="6581775"/>
          <p14:tracePt t="143824" x="6000750" y="6589713"/>
          <p14:tracePt t="143857" x="5991225" y="6599238"/>
          <p14:tracePt t="143874" x="5983288" y="6608763"/>
          <p14:tracePt t="143890" x="5983288" y="6616700"/>
          <p14:tracePt t="143907" x="5973763" y="6626225"/>
          <p14:tracePt t="143940" x="5973763" y="6634163"/>
          <p14:tracePt t="143957" x="5973763" y="6643688"/>
          <p14:tracePt t="143989" x="5973763" y="6653213"/>
          <p14:tracePt t="144010" x="5973763" y="6661150"/>
          <p14:tracePt t="144017" x="5983288" y="6661150"/>
          <p14:tracePt t="144024" x="5991225" y="6661150"/>
          <p14:tracePt t="144040" x="6000750" y="6661150"/>
          <p14:tracePt t="144057" x="6010275" y="6661150"/>
          <p14:tracePt t="144074" x="6037263" y="6661150"/>
          <p14:tracePt t="144091" x="6045200" y="6661150"/>
          <p14:tracePt t="144107" x="6062663" y="6670675"/>
          <p14:tracePt t="144124" x="6081713" y="6680200"/>
          <p14:tracePt t="144140" x="6099175" y="6680200"/>
          <p14:tracePt t="144157" x="6116638" y="6688138"/>
          <p14:tracePt t="144174" x="6134100" y="6688138"/>
          <p14:tracePt t="144190" x="6143625" y="6688138"/>
          <p14:tracePt t="144207" x="6153150" y="6688138"/>
          <p14:tracePt t="144224" x="6161088" y="6697663"/>
          <p14:tracePt t="144240" x="6170613" y="6697663"/>
          <p14:tracePt t="144257" x="6188075" y="6697663"/>
          <p14:tracePt t="144274" x="6197600" y="6697663"/>
          <p14:tracePt t="144290" x="6215063" y="6697663"/>
          <p14:tracePt t="144307" x="6224588" y="6697663"/>
          <p14:tracePt t="144324" x="6232525" y="6697663"/>
          <p14:tracePt t="144357" x="6251575" y="6697663"/>
          <p14:tracePt t="144374" x="6259513" y="6688138"/>
          <p14:tracePt t="144390" x="6269038" y="6688138"/>
          <p14:tracePt t="144407" x="6286500" y="6680200"/>
          <p14:tracePt t="144424" x="6303963" y="6670675"/>
          <p14:tracePt t="144441" x="6313488" y="6670675"/>
          <p14:tracePt t="144457" x="6323013" y="6670675"/>
          <p14:tracePt t="144490" x="6330950" y="6661150"/>
          <p14:tracePt t="144507" x="6340475" y="6661150"/>
          <p14:tracePt t="144524" x="6348413" y="6661150"/>
          <p14:tracePt t="144540" x="6357938" y="6661150"/>
          <p14:tracePt t="144574" x="6367463" y="6661150"/>
          <p14:tracePt t="144593" x="6375400" y="6661150"/>
          <p14:tracePt t="144613" x="6384925" y="6661150"/>
          <p14:tracePt t="144634" x="6394450" y="6661150"/>
          <p14:tracePt t="144654" x="6402388" y="6661150"/>
          <p14:tracePt t="144668" x="6419850" y="6661150"/>
          <p14:tracePt t="144682" x="6429375" y="6661150"/>
          <p14:tracePt t="144690" x="6438900" y="6661150"/>
          <p14:tracePt t="144707" x="6446838" y="6661150"/>
          <p14:tracePt t="144724" x="6473825" y="6670675"/>
          <p14:tracePt t="144740" x="6500813" y="6670675"/>
          <p14:tracePt t="144757" x="6527800" y="6670675"/>
          <p14:tracePt t="144774" x="6545263" y="6670675"/>
          <p14:tracePt t="144791" x="6562725" y="6680200"/>
          <p14:tracePt t="144807" x="6589713" y="6680200"/>
          <p14:tracePt t="144824" x="6616700" y="6688138"/>
          <p14:tracePt t="144840" x="6634163" y="6688138"/>
          <p14:tracePt t="144857" x="6643688" y="6697663"/>
          <p14:tracePt t="144874" x="6670675" y="6697663"/>
          <p14:tracePt t="144890" x="6680200" y="6697663"/>
          <p14:tracePt t="144907" x="6697663" y="6697663"/>
          <p14:tracePt t="144924" x="6724650" y="6697663"/>
          <p14:tracePt t="144940" x="6732588" y="6697663"/>
          <p14:tracePt t="144957" x="6751638" y="6697663"/>
          <p14:tracePt t="144974" x="6777038" y="6697663"/>
          <p14:tracePt t="144990" x="6804025" y="6697663"/>
          <p14:tracePt t="145007" x="6823075" y="6697663"/>
          <p14:tracePt t="145024" x="6840538" y="6697663"/>
          <p14:tracePt t="145040" x="6875463" y="6697663"/>
          <p14:tracePt t="145057" x="6884988" y="6697663"/>
          <p14:tracePt t="145074" x="6902450" y="6697663"/>
          <p14:tracePt t="145090" x="6919913" y="6697663"/>
          <p14:tracePt t="145107" x="6938963" y="6697663"/>
          <p14:tracePt t="145124" x="6956425" y="6697663"/>
          <p14:tracePt t="145141" x="6973888" y="6697663"/>
          <p14:tracePt t="145157" x="6983413" y="6697663"/>
          <p14:tracePt t="145174" x="6991350" y="6697663"/>
          <p14:tracePt t="145190" x="7010400" y="6697663"/>
          <p14:tracePt t="145207" x="7018338" y="6697663"/>
          <p14:tracePt t="145224" x="7037388" y="6697663"/>
          <p14:tracePt t="145241" x="7045325" y="6697663"/>
          <p14:tracePt t="145635" x="7054850" y="6680200"/>
          <p14:tracePt t="145642" x="7062788" y="6653213"/>
          <p14:tracePt t="145649" x="7081838" y="6626225"/>
          <p14:tracePt t="145657" x="7081838" y="6608763"/>
          <p14:tracePt t="145674" x="7081838" y="6599238"/>
          <p14:tracePt t="145690" x="7099300" y="6581775"/>
          <p14:tracePt t="145724" x="7108825" y="6572250"/>
          <p14:tracePt t="145740" x="7116763" y="6572250"/>
          <p14:tracePt t="145757" x="7134225" y="6562725"/>
          <p14:tracePt t="145774" x="7180263" y="6554788"/>
          <p14:tracePt t="145790" x="7205663" y="6545263"/>
          <p14:tracePt t="145807" x="7232650" y="6545263"/>
          <p14:tracePt t="145824" x="7251700" y="6545263"/>
          <p14:tracePt t="145840" x="7269163" y="6545263"/>
          <p14:tracePt t="145857" x="7277100" y="6545263"/>
          <p14:tracePt t="145874" x="7296150" y="6545263"/>
          <p14:tracePt t="145890" x="7304088" y="6545263"/>
          <p14:tracePt t="145907" x="7313613" y="6554788"/>
          <p14:tracePt t="145924" x="7323138" y="6554788"/>
          <p14:tracePt t="145940" x="7323138" y="6562725"/>
          <p14:tracePt t="145957" x="7331075" y="6562725"/>
          <p14:tracePt t="145974" x="7340600" y="6572250"/>
          <p14:tracePt t="146007" x="7348538" y="6581775"/>
          <p14:tracePt t="146024" x="7348538" y="6589713"/>
          <p14:tracePt t="146040" x="7358063" y="6589713"/>
          <p14:tracePt t="146057" x="7358063" y="6599238"/>
          <p14:tracePt t="146074" x="7367588" y="6599238"/>
          <p14:tracePt t="146090" x="7375525" y="6599238"/>
          <p14:tracePt t="146107" x="7385050" y="6608763"/>
          <p14:tracePt t="146140" x="7394575" y="6608763"/>
          <p14:tracePt t="146157" x="7394575" y="6616700"/>
          <p14:tracePt t="146174" x="7402513" y="6616700"/>
          <p14:tracePt t="146191" x="7412038" y="6626225"/>
          <p14:tracePt t="146224" x="7419975" y="6626225"/>
          <p14:tracePt t="146245" x="7429500" y="6626225"/>
          <p14:tracePt t="146300" x="7439025" y="6626225"/>
          <p14:tracePt t="146307" x="7439025" y="6634163"/>
          <p14:tracePt t="146314" x="7446963" y="6634163"/>
          <p14:tracePt t="146355" x="7456488" y="6634163"/>
          <p14:tracePt t="146389" x="7466013" y="6634163"/>
          <p14:tracePt t="146410" x="7473950" y="6634163"/>
          <p14:tracePt t="146424" x="7483475" y="6634163"/>
          <p14:tracePt t="146437" x="7491413" y="6634163"/>
          <p14:tracePt t="146451" x="7500938" y="6634163"/>
          <p14:tracePt t="146459" x="7510463" y="6634163"/>
          <p14:tracePt t="146474" x="7518400" y="6634163"/>
          <p14:tracePt t="146490" x="7537450" y="6634163"/>
          <p14:tracePt t="146507" x="7562850" y="6634163"/>
          <p14:tracePt t="146524" x="7581900" y="6634163"/>
          <p14:tracePt t="146540" x="7599363" y="6634163"/>
          <p14:tracePt t="146557" x="7608888" y="6634163"/>
          <p14:tracePt t="146574" x="7616825" y="6634163"/>
          <p14:tracePt t="146590" x="7634288" y="6634163"/>
          <p14:tracePt t="146607" x="7643813" y="6634163"/>
          <p14:tracePt t="146624" x="7653338" y="6634163"/>
          <p14:tracePt t="146640" x="7670800" y="6634163"/>
          <p14:tracePt t="146657" x="7680325" y="6634163"/>
          <p14:tracePt t="146674" x="7688263" y="6626225"/>
          <p14:tracePt t="146690" x="7697788" y="6626225"/>
          <p14:tracePt t="146707" x="7705725" y="6626225"/>
          <p14:tracePt t="146724" x="7715250" y="6626225"/>
          <p14:tracePt t="146740" x="7732713" y="6626225"/>
          <p14:tracePt t="146757" x="7751763" y="6626225"/>
          <p14:tracePt t="146774" x="7769225" y="6626225"/>
          <p14:tracePt t="146790" x="7796213" y="6626225"/>
          <p14:tracePt t="146808" x="7804150" y="6626225"/>
          <p14:tracePt t="146824" x="7840663" y="6626225"/>
          <p14:tracePt t="146840" x="7867650" y="6626225"/>
          <p14:tracePt t="146857" x="7902575" y="6626225"/>
          <p14:tracePt t="146874" x="7939088" y="6626225"/>
          <p14:tracePt t="146890" x="7966075" y="6626225"/>
          <p14:tracePt t="146907" x="7983538" y="6626225"/>
          <p14:tracePt t="146924" x="8001000" y="6626225"/>
          <p14:tracePt t="146940" x="8018463" y="6626225"/>
          <p14:tracePt t="146957" x="8037513" y="6626225"/>
          <p14:tracePt t="146974" x="8054975" y="6626225"/>
          <p14:tracePt t="146990" x="8062913" y="6626225"/>
          <p14:tracePt t="147007" x="8081963" y="6626225"/>
          <p14:tracePt t="147024" x="8089900" y="6626225"/>
          <p14:tracePt t="147040" x="8099425" y="6626225"/>
          <p14:tracePt t="147057" x="8108950" y="6626225"/>
          <p14:tracePt t="147074" x="8116888" y="6626225"/>
          <p14:tracePt t="147090" x="8143875" y="6634163"/>
          <p14:tracePt t="147107" x="8153400" y="6634163"/>
          <p14:tracePt t="147124" x="8170863" y="6634163"/>
          <p14:tracePt t="147140" x="8188325" y="6634163"/>
          <p14:tracePt t="147157" x="8197850" y="6634163"/>
          <p14:tracePt t="147174" x="8205788" y="6634163"/>
          <p14:tracePt t="147190" x="8224838" y="6634163"/>
          <p14:tracePt t="147207" x="8232775" y="6634163"/>
          <p14:tracePt t="147224" x="8242300" y="6634163"/>
          <p14:tracePt t="147446" x="8251825" y="6634163"/>
          <p14:tracePt t="147460" x="8259763" y="6634163"/>
          <p14:tracePt t="147466" x="8269288" y="6634163"/>
          <p14:tracePt t="147487" x="8277225" y="6634163"/>
          <p14:tracePt t="147501" x="8286750" y="6634163"/>
          <p14:tracePt t="147514" x="8296275" y="6634163"/>
          <p14:tracePt t="147524" x="8304213" y="6634163"/>
          <p14:tracePt t="147542" x="8313738" y="6634163"/>
          <p14:tracePt t="147562" x="8323263" y="6634163"/>
          <p14:tracePt t="147590" x="8331200" y="6634163"/>
          <p14:tracePt t="147611" x="8340725" y="6634163"/>
          <p14:tracePt t="184133" x="8269288" y="6715125"/>
          <p14:tracePt t="184142" x="8180388" y="6796088"/>
          <p14:tracePt t="184147" x="8072438" y="6848475"/>
          <p14:tracePt t="184157" x="7974013" y="6848475"/>
          <p14:tracePt t="184174" x="7885113" y="6848475"/>
          <p14:tracePt t="184190" x="7705725" y="6848475"/>
          <p14:tracePt t="184207" x="7572375" y="6848475"/>
          <p14:tracePt t="184224" x="7375525" y="6848475"/>
          <p14:tracePt t="184240" x="7296150" y="6848475"/>
          <p14:tracePt t="184257" x="7116763" y="6848475"/>
          <p14:tracePt t="184274" x="7018338" y="6848475"/>
          <p14:tracePt t="184290" x="6946900" y="6848475"/>
          <p14:tracePt t="184307" x="6884988" y="6848475"/>
          <p14:tracePt t="184324" x="6848475" y="6848475"/>
          <p14:tracePt t="184340" x="6796088" y="6848475"/>
          <p14:tracePt t="184357" x="6759575" y="6848475"/>
          <p14:tracePt t="184374" x="6715125" y="6848475"/>
          <p14:tracePt t="184390" x="6680200" y="6848475"/>
          <p14:tracePt t="184407" x="6589713" y="6848475"/>
          <p14:tracePt t="184424" x="6446838" y="6848475"/>
          <p14:tracePt t="184440" x="6394450" y="6848475"/>
          <p14:tracePt t="184457" x="6313488" y="6848475"/>
          <p14:tracePt t="184474" x="6276975" y="6848475"/>
          <p14:tracePt t="184490" x="6205538" y="6848475"/>
          <p14:tracePt t="184507" x="6010275" y="6848475"/>
          <p14:tracePt t="184524" x="4911725" y="6848475"/>
          <p14:tracePt t="184540" x="4259263" y="6777038"/>
          <p14:tracePt t="184557" x="3902075" y="6705600"/>
          <p14:tracePt t="184574" x="3394075" y="6446838"/>
          <p14:tracePt t="184590" x="3143250" y="6259513"/>
          <p14:tracePt t="184607" x="3017838" y="6143625"/>
          <p14:tracePt t="184624" x="2990850" y="6099175"/>
          <p14:tracePt t="184640" x="2973388" y="6072188"/>
          <p14:tracePt t="184657" x="2955925" y="6054725"/>
          <p14:tracePt t="184674" x="2955925" y="6037263"/>
          <p14:tracePt t="184949" x="2867025" y="6072188"/>
          <p14:tracePt t="184956" x="2776538" y="6126163"/>
          <p14:tracePt t="184963" x="2705100" y="6170613"/>
          <p14:tracePt t="184974" x="2652713" y="6197600"/>
          <p14:tracePt t="184990" x="2446338" y="6296025"/>
          <p14:tracePt t="185007" x="2347913" y="6348413"/>
          <p14:tracePt t="185024" x="2286000" y="6375400"/>
          <p14:tracePt t="185040" x="2259013" y="6384925"/>
          <p14:tracePt t="185057" x="2251075" y="6394450"/>
          <p14:tracePt t="185074" x="2232025" y="6402388"/>
          <p14:tracePt t="185107" x="2224088" y="6402388"/>
          <p14:tracePt t="185128" x="2224088" y="6411913"/>
          <p14:tracePt t="185169" x="2224088" y="6419850"/>
          <p14:tracePt t="185183" x="2214563" y="6429375"/>
          <p14:tracePt t="185196" x="2205038" y="6438900"/>
          <p14:tracePt t="185203" x="2197100" y="6438900"/>
          <p14:tracePt t="185210" x="2187575" y="6456363"/>
          <p14:tracePt t="185224" x="2160588" y="6473825"/>
          <p14:tracePt t="185240" x="2133600" y="6500813"/>
          <p14:tracePt t="185257" x="2089150" y="6545263"/>
          <p14:tracePt t="187641" x="1679575" y="6438900"/>
          <p14:tracePt t="187658" x="1670050" y="64198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8.7|7.4|6.9|5.9|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2|1.5|25.4|24.9|21.1|9.8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2.3|18.6|18.6|16.6|35|20.4|12.5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219</TotalTime>
  <Words>239</Words>
  <Application>Microsoft Office PowerPoint</Application>
  <PresentationFormat>Widescreen</PresentationFormat>
  <Paragraphs>37</Paragraphs>
  <Slides>5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Cambria Math</vt:lpstr>
      <vt:lpstr>Gill Sans MT</vt:lpstr>
      <vt:lpstr>Times New Roman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25</cp:revision>
  <dcterms:created xsi:type="dcterms:W3CDTF">2020-07-08T13:05:29Z</dcterms:created>
  <dcterms:modified xsi:type="dcterms:W3CDTF">2020-08-11T06:29:13Z</dcterms:modified>
</cp:coreProperties>
</file>