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5" r:id="rId2"/>
    <p:sldId id="261" r:id="rId3"/>
    <p:sldId id="262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3E01E-E6DB-479C-8EAE-8DEA49FFDAFC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4C13-22CD-40D0-9CBA-0D899594BB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244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419AC-5EE9-408F-AB6A-860EC34A95C1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231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A419AC-5EE9-408F-AB6A-860EC34A95C1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288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94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0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3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58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43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19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91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66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517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46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36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D604-1AD5-4878-8B34-AF2465F23804}" type="datetimeFigureOut">
              <a:rPr lang="en-ID" smtClean="0"/>
              <a:t>28/07/2020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94A9D6-8B54-4408-934B-58627D535376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14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48894" y="995616"/>
            <a:ext cx="708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TRIGONOMETRI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313709" y="2438400"/>
            <a:ext cx="8825340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3. </a:t>
            </a:r>
            <a:r>
              <a:rPr lang="en-US" sz="2800" b="1" dirty="0" err="1"/>
              <a:t>Persamaan</a:t>
            </a:r>
            <a:r>
              <a:rPr lang="en-US" sz="2800" b="1" dirty="0"/>
              <a:t> </a:t>
            </a:r>
            <a:r>
              <a:rPr lang="en-US" sz="2800" b="1" dirty="0" err="1"/>
              <a:t>Trigonometri</a:t>
            </a:r>
            <a:r>
              <a:rPr lang="en-US" sz="2800" b="1" dirty="0"/>
              <a:t>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i="1" dirty="0"/>
              <a:t>a sin x + b cos 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35915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424511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Siti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Syarah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Maulydia,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7416" y="900825"/>
            <a:ext cx="10584873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trigonometri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i="1" dirty="0"/>
              <a:t>a sin x + b cos x.</a:t>
            </a:r>
            <a:r>
              <a:rPr lang="en-US" i="1" dirty="0"/>
              <a:t> </a:t>
            </a:r>
            <a:r>
              <a:rPr lang="en-US" dirty="0"/>
              <a:t>Jika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trigonometri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Anda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i="1" dirty="0"/>
              <a:t>a sin x + b cos x</a:t>
            </a:r>
            <a:r>
              <a:rPr lang="en-US" i="1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i="1" dirty="0"/>
              <a:t>k cos ( x –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α).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17417" y="2028780"/>
            <a:ext cx="3671460" cy="10330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Rumus</a:t>
            </a:r>
            <a:r>
              <a:rPr lang="en-US" sz="2000" b="1" dirty="0"/>
              <a:t> 1.4</a:t>
            </a:r>
          </a:p>
          <a:p>
            <a:pPr algn="ctr"/>
            <a:r>
              <a:rPr lang="en-US" i="1" dirty="0"/>
              <a:t>a sin x + b cos x </a:t>
            </a:r>
            <a:r>
              <a:rPr lang="en-US" dirty="0"/>
              <a:t>= </a:t>
            </a:r>
            <a:r>
              <a:rPr lang="en-US" i="1" dirty="0"/>
              <a:t>k cos ( x 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)</a:t>
            </a:r>
            <a:endParaRPr lang="en-ID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52B742-AB19-45EE-8F6F-B774BD1E8CF1}"/>
                  </a:ext>
                </a:extLst>
              </p:cNvPr>
              <p:cNvSpPr txBox="1"/>
              <p:nvPr/>
            </p:nvSpPr>
            <p:spPr>
              <a:xfrm>
                <a:off x="4946072" y="2028780"/>
                <a:ext cx="3671460" cy="1086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sz="1800" i="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Dengan : </a:t>
                </a:r>
                <a:endParaRPr lang="en-ID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i="1" dirty="0"/>
              </a:p>
              <a:p>
                <a:r>
                  <a:rPr lang="en-ID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D" sz="1800" i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tan</m:t>
                        </m:r>
                      </m:fName>
                      <m:e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ID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52B742-AB19-45EE-8F6F-B774BD1E8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072" y="2028780"/>
                <a:ext cx="3671460" cy="1086580"/>
              </a:xfrm>
              <a:prstGeom prst="rect">
                <a:avLst/>
              </a:prstGeom>
              <a:blipFill>
                <a:blip r:embed="rId2"/>
                <a:stretch>
                  <a:fillRect l="-1327" t="-393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BC3D12D-61FB-4539-8A81-1F62148FBD65}"/>
              </a:ext>
            </a:extLst>
          </p:cNvPr>
          <p:cNvSpPr txBox="1"/>
          <p:nvPr/>
        </p:nvSpPr>
        <p:spPr>
          <a:xfrm>
            <a:off x="1260764" y="3117255"/>
            <a:ext cx="96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Catatan</a:t>
            </a:r>
            <a:r>
              <a:rPr lang="en-US" dirty="0"/>
              <a:t>:</a:t>
            </a:r>
            <a:endParaRPr lang="en-ID" dirty="0"/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6011657F-FEEC-444F-97D5-A0D8446B24F6}"/>
              </a:ext>
            </a:extLst>
          </p:cNvPr>
          <p:cNvSpPr/>
          <p:nvPr/>
        </p:nvSpPr>
        <p:spPr>
          <a:xfrm>
            <a:off x="1330040" y="3491334"/>
            <a:ext cx="3962402" cy="604859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&gt; 0 dan b &gt;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ID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AD004DD6-F1B1-44A0-B1FC-0BC165C401A5}"/>
              </a:ext>
            </a:extLst>
          </p:cNvPr>
          <p:cNvSpPr/>
          <p:nvPr/>
        </p:nvSpPr>
        <p:spPr>
          <a:xfrm>
            <a:off x="1482440" y="4156359"/>
            <a:ext cx="3962402" cy="604859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&gt; 0 dan b &lt;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en-ID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588E798-1360-4E06-AEE1-5F9F8D2F6424}"/>
              </a:ext>
            </a:extLst>
          </p:cNvPr>
          <p:cNvSpPr/>
          <p:nvPr/>
        </p:nvSpPr>
        <p:spPr>
          <a:xfrm>
            <a:off x="1690265" y="4821376"/>
            <a:ext cx="3962402" cy="604859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&lt; 0 dan b &lt;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endParaRPr lang="en-ID" dirty="0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4892D971-2DE1-4485-9E9A-14E5ED7E7BB8}"/>
              </a:ext>
            </a:extLst>
          </p:cNvPr>
          <p:cNvSpPr/>
          <p:nvPr/>
        </p:nvSpPr>
        <p:spPr>
          <a:xfrm>
            <a:off x="1870375" y="5486397"/>
            <a:ext cx="3962402" cy="604859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&lt; 0 dan b &gt;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kuadran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endParaRPr lang="en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0" animBg="1"/>
      <p:bldP spid="5" grpId="0" animBg="1"/>
      <p:bldP spid="6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720438" y="990600"/>
                <a:ext cx="9836726" cy="1018309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b="1" dirty="0"/>
                  <a:t>Tentukan </a:t>
                </a:r>
                <a:r>
                  <a:rPr lang="en-US" sz="2400" b="1" dirty="0" err="1"/>
                  <a:t>penyelesaian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persamaan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trigonometri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400" b="1" dirty="0"/>
                  <a:t> untuk 0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b="1" dirty="0"/>
                  <a:t> x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b="1" dirty="0"/>
                  <a:t>360°.</a:t>
                </a: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8" y="990600"/>
                <a:ext cx="9836726" cy="1018309"/>
              </a:xfrm>
              <a:prstGeom prst="roundRect">
                <a:avLst/>
              </a:prstGeom>
              <a:blipFill>
                <a:blip r:embed="rId4"/>
                <a:stretch>
                  <a:fillRect l="-371" b="-53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71046" y="2119745"/>
                <a:ext cx="4488877" cy="187916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Jawab:</a:t>
                </a:r>
              </a:p>
              <a:p>
                <a:r>
                  <a:rPr lang="en-US" dirty="0" err="1"/>
                  <a:t>Diketahui</a:t>
                </a:r>
                <a:r>
                  <a:rPr lang="en-US" dirty="0"/>
                  <a:t>  : 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 dan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ID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=45°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𝑘𝑢𝑎𝑑𝑟𝑎𝑛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ID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6" y="2119745"/>
                <a:ext cx="4488877" cy="1879169"/>
              </a:xfrm>
              <a:prstGeom prst="rect">
                <a:avLst/>
              </a:prstGeom>
              <a:blipFill>
                <a:blip r:embed="rId5"/>
                <a:stretch>
                  <a:fillRect l="-2035" t="-259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969BDF-07AC-4E45-AF7B-924D90B437DC}"/>
                  </a:ext>
                </a:extLst>
              </p:cNvPr>
              <p:cNvSpPr txBox="1"/>
              <p:nvPr/>
            </p:nvSpPr>
            <p:spPr>
              <a:xfrm>
                <a:off x="5181600" y="2147445"/>
                <a:ext cx="5985164" cy="1477328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45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)=</m:t>
                      </m:r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 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45</m:t>
                    </m:r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)=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0</m:t>
                    </m:r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∙360°</m:t>
                    </m:r>
                  </m:oMath>
                </a14:m>
                <a:r>
                  <a:rPr lang="en-ID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atau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 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45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)=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0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∙360°</m:t>
                    </m:r>
                  </m:oMath>
                </a14:m>
                <a:endParaRPr lang="en-ID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=45°+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∙360°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=45° </m:t>
                    </m:r>
                  </m:oMath>
                </a14:m>
                <a:r>
                  <a:rPr lang="en-ID" dirty="0"/>
                  <a:t>					</a:t>
                </a:r>
              </a:p>
              <a:p>
                <a:r>
                  <a:rPr lang="en-ID" dirty="0"/>
                  <a:t>    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=405°</m:t>
                    </m:r>
                  </m:oMath>
                </a14:m>
                <a:r>
                  <a:rPr lang="en-ID" dirty="0"/>
                  <a:t>			 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969BDF-07AC-4E45-AF7B-924D90B43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147445"/>
                <a:ext cx="5985164" cy="14773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1D3539-D2EE-41C1-A192-E9772320886A}"/>
                  </a:ext>
                </a:extLst>
              </p:cNvPr>
              <p:cNvSpPr txBox="1"/>
              <p:nvPr/>
            </p:nvSpPr>
            <p:spPr>
              <a:xfrm>
                <a:off x="5181603" y="3006431"/>
                <a:ext cx="9715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k = 0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600" dirty="0"/>
                  <a:t> </a:t>
                </a:r>
              </a:p>
              <a:p>
                <a:r>
                  <a:rPr lang="en-US" sz="1600" dirty="0"/>
                  <a:t>k = 1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1D3539-D2EE-41C1-A192-E97723208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3" y="3006431"/>
                <a:ext cx="971547" cy="584775"/>
              </a:xfrm>
              <a:prstGeom prst="rect">
                <a:avLst/>
              </a:prstGeom>
              <a:blipFill>
                <a:blip r:embed="rId9"/>
                <a:stretch>
                  <a:fillRect l="-3145" t="-3125" b="-125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9CE3DECC-4920-4539-ACB6-EE61F474FFEB}"/>
              </a:ext>
            </a:extLst>
          </p:cNvPr>
          <p:cNvSpPr/>
          <p:nvPr/>
        </p:nvSpPr>
        <p:spPr>
          <a:xfrm>
            <a:off x="1524000" y="6190093"/>
            <a:ext cx="91440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 Jadi, </a:t>
            </a:r>
            <a:r>
              <a:rPr lang="en-US" sz="2000" b="1" dirty="0" err="1"/>
              <a:t>penyelesaian</a:t>
            </a:r>
            <a:r>
              <a:rPr lang="en-US" sz="2000" b="1" dirty="0"/>
              <a:t> </a:t>
            </a:r>
            <a:r>
              <a:rPr lang="en-US" sz="2000" b="1" dirty="0" err="1"/>
              <a:t>persamaan</a:t>
            </a:r>
            <a:r>
              <a:rPr lang="en-US" sz="2000" b="1" dirty="0"/>
              <a:t> </a:t>
            </a:r>
            <a:r>
              <a:rPr lang="en-US" sz="2000" b="1" dirty="0" err="1"/>
              <a:t>trigonometri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45°.   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BFDED69-569B-48E7-B519-157534F7F4C0}"/>
              </a:ext>
            </a:extLst>
          </p:cNvPr>
          <p:cNvSpPr/>
          <p:nvPr/>
        </p:nvSpPr>
        <p:spPr>
          <a:xfrm>
            <a:off x="4516581" y="4283025"/>
            <a:ext cx="2576948" cy="3066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/>
              <a:t>a sin x + b cos x </a:t>
            </a:r>
            <a:r>
              <a:rPr lang="en-US" sz="1400" dirty="0"/>
              <a:t>= </a:t>
            </a:r>
            <a:r>
              <a:rPr lang="en-US" sz="1400" i="1" dirty="0"/>
              <a:t>k cos ( x –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)</a:t>
            </a:r>
            <a:endParaRPr lang="en-ID" sz="1400" i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D22A93B-BF3C-490E-B498-E144A0E4FDAC}"/>
              </a:ext>
            </a:extLst>
          </p:cNvPr>
          <p:cNvCxnSpPr>
            <a:cxnSpLocks/>
          </p:cNvCxnSpPr>
          <p:nvPr/>
        </p:nvCxnSpPr>
        <p:spPr>
          <a:xfrm flipV="1">
            <a:off x="4087079" y="4433464"/>
            <a:ext cx="360219" cy="287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4B8CA2-C919-4C53-91BA-782328C90C1D}"/>
              </a:ext>
            </a:extLst>
          </p:cNvPr>
          <p:cNvSpPr txBox="1"/>
          <p:nvPr/>
        </p:nvSpPr>
        <p:spPr>
          <a:xfrm>
            <a:off x="6885714" y="323527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>
                <a:solidFill>
                  <a:srgbClr val="FF0000"/>
                </a:solidFill>
              </a:rPr>
              <a:t>(TM)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4CBFA7-F06D-440B-BBA3-37962CF4EF1C}"/>
                  </a:ext>
                </a:extLst>
              </p:cNvPr>
              <p:cNvSpPr txBox="1"/>
              <p:nvPr/>
            </p:nvSpPr>
            <p:spPr>
              <a:xfrm>
                <a:off x="471046" y="4200088"/>
                <a:ext cx="3463634" cy="1656736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sin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i="1" dirty="0">
                  <a:latin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45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</m:t>
                      </m:r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45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)=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45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)=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ID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4CBFA7-F06D-440B-BBA3-37962CF4E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6" y="4200088"/>
                <a:ext cx="3463634" cy="1656736"/>
              </a:xfrm>
              <a:prstGeom prst="rect">
                <a:avLst/>
              </a:prstGeom>
              <a:blipFill>
                <a:blip r:embed="rId10"/>
                <a:stretch>
                  <a:fillRect b="-328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9" grpId="0" animBg="1"/>
      <p:bldP spid="10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7620000" y="228600"/>
            <a:ext cx="2667000" cy="685800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Contoh</a:t>
            </a:r>
            <a:r>
              <a:rPr lang="en-US" sz="2800" b="1" dirty="0"/>
              <a:t> 2: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720437" y="990600"/>
                <a:ext cx="10058395" cy="1018309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b="1" dirty="0"/>
                  <a:t>Tentukan </a:t>
                </a:r>
                <a:r>
                  <a:rPr lang="en-US" sz="2400" b="1" dirty="0" err="1"/>
                  <a:t>penyelesaian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persamaan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trigonometri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b="1" dirty="0"/>
                  <a:t> untuk 0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b="1" dirty="0"/>
                  <a:t> x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</m:oMath>
                </a14:m>
                <a:r>
                  <a:rPr lang="en-US" sz="2400" b="1" dirty="0"/>
                  <a:t>360°.</a:t>
                </a: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7" y="990600"/>
                <a:ext cx="10058395" cy="1018309"/>
              </a:xfrm>
              <a:prstGeom prst="roundRect">
                <a:avLst/>
              </a:prstGeom>
              <a:blipFill>
                <a:blip r:embed="rId4"/>
                <a:stretch>
                  <a:fillRect l="-363" b="-532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71046" y="2119745"/>
                <a:ext cx="5624954" cy="24651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Jawab:</a:t>
                </a:r>
              </a:p>
              <a:p>
                <a:r>
                  <a:rPr lang="en-US" dirty="0" err="1"/>
                  <a:t>Diketahui</a:t>
                </a:r>
                <a:r>
                  <a:rPr lang="en-US" dirty="0"/>
                  <a:t>  : 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dan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ID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ID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D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D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func>
                      <m:r>
                        <a:rPr lang="en-ID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ID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ID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=300° 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𝑘𝑢𝑎𝑑𝑟𝑎𝑛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𝐼𝑉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ID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6" y="2119745"/>
                <a:ext cx="5624954" cy="2465162"/>
              </a:xfrm>
              <a:prstGeom prst="rect">
                <a:avLst/>
              </a:prstGeom>
              <a:blipFill>
                <a:blip r:embed="rId5"/>
                <a:stretch>
                  <a:fillRect l="-1625" t="-1980" b="-14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969BDF-07AC-4E45-AF7B-924D90B437DC}"/>
                  </a:ext>
                </a:extLst>
              </p:cNvPr>
              <p:cNvSpPr txBox="1"/>
              <p:nvPr/>
            </p:nvSpPr>
            <p:spPr>
              <a:xfrm>
                <a:off x="5181600" y="2147445"/>
                <a:ext cx="6816436" cy="1754326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300</m:t>
                      </m:r>
                      <m:r>
                        <a:rPr lang="en-US" sz="1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)=</m:t>
                      </m:r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 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300</m:t>
                    </m:r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n-US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)=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1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∙360°</m:t>
                    </m:r>
                  </m:oMath>
                </a14:m>
                <a:r>
                  <a:rPr lang="en-ID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atau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 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300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)=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−6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∙360°</m:t>
                    </m:r>
                  </m:oMath>
                </a14:m>
                <a:endParaRPr lang="en-ID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=360°+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∙360°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=240°+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∙360°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=360°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dirty="0"/>
                  <a:t>					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=240°</m:t>
                    </m:r>
                  </m:oMath>
                </a14:m>
                <a:r>
                  <a:rPr lang="en-ID" dirty="0"/>
                  <a:t>			</a:t>
                </a:r>
              </a:p>
              <a:p>
                <a:r>
                  <a:rPr lang="en-ID" dirty="0"/>
                  <a:t>    	     							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=600°</m:t>
                    </m:r>
                  </m:oMath>
                </a14:m>
                <a:r>
                  <a:rPr lang="en-ID" dirty="0"/>
                  <a:t>			 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969BDF-07AC-4E45-AF7B-924D90B43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147445"/>
                <a:ext cx="6816436" cy="17543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1D3539-D2EE-41C1-A192-E9772320886A}"/>
                  </a:ext>
                </a:extLst>
              </p:cNvPr>
              <p:cNvSpPr txBox="1"/>
              <p:nvPr/>
            </p:nvSpPr>
            <p:spPr>
              <a:xfrm>
                <a:off x="5181603" y="3006431"/>
                <a:ext cx="18842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k = 0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600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1D3539-D2EE-41C1-A192-E97723208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3" y="3006431"/>
                <a:ext cx="1884215" cy="338554"/>
              </a:xfrm>
              <a:prstGeom prst="rect">
                <a:avLst/>
              </a:prstGeom>
              <a:blipFill>
                <a:blip r:embed="rId9"/>
                <a:stretch>
                  <a:fillRect l="-1618" t="-5357" b="-2142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CE3DECC-4920-4539-ACB6-EE61F474FFEB}"/>
                  </a:ext>
                </a:extLst>
              </p:cNvPr>
              <p:cNvSpPr/>
              <p:nvPr/>
            </p:nvSpPr>
            <p:spPr>
              <a:xfrm>
                <a:off x="1524000" y="6190093"/>
                <a:ext cx="9144000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 Jadi, </a:t>
                </a:r>
                <a:r>
                  <a:rPr lang="en-US" sz="2000" b="1" dirty="0" err="1"/>
                  <a:t>penyelesaian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persamaan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trigonometri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tersebut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adalah</a:t>
                </a:r>
                <a:r>
                  <a:rPr lang="en-US" sz="2000" b="1" dirty="0"/>
                  <a:t> 240° dan 360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b="1" dirty="0"/>
                  <a:t>.    </a:t>
                </a: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CE3DECC-4920-4539-ACB6-EE61F474FF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190093"/>
                <a:ext cx="9144000" cy="584775"/>
              </a:xfrm>
              <a:prstGeom prst="rect">
                <a:avLst/>
              </a:prstGeom>
              <a:blipFill>
                <a:blip r:embed="rId10"/>
                <a:stretch>
                  <a:fillRect r="-2397" b="-20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BFDED69-569B-48E7-B519-157534F7F4C0}"/>
              </a:ext>
            </a:extLst>
          </p:cNvPr>
          <p:cNvSpPr/>
          <p:nvPr/>
        </p:nvSpPr>
        <p:spPr>
          <a:xfrm>
            <a:off x="3893123" y="4801634"/>
            <a:ext cx="2576948" cy="3066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/>
              <a:t>a sin x + b cos x </a:t>
            </a:r>
            <a:r>
              <a:rPr lang="en-US" sz="1400" dirty="0"/>
              <a:t>= </a:t>
            </a:r>
            <a:r>
              <a:rPr lang="en-US" sz="1400" i="1" dirty="0"/>
              <a:t>k cos ( x –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 )</a:t>
            </a:r>
            <a:endParaRPr lang="en-ID" sz="14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4B8CA2-C919-4C53-91BA-782328C90C1D}"/>
              </a:ext>
            </a:extLst>
          </p:cNvPr>
          <p:cNvSpPr txBox="1"/>
          <p:nvPr/>
        </p:nvSpPr>
        <p:spPr>
          <a:xfrm>
            <a:off x="10668000" y="322187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>
                <a:solidFill>
                  <a:srgbClr val="FF0000"/>
                </a:solidFill>
              </a:rPr>
              <a:t>(TM)</a:t>
            </a:r>
            <a:endParaRPr lang="en-ID" dirty="0"/>
          </a:p>
        </p:txBody>
      </p:sp>
      <p:sp>
        <p:nvSpPr>
          <p:cNvPr id="17" name="Arrow: Notched Right 16">
            <a:extLst>
              <a:ext uri="{FF2B5EF4-FFF2-40B4-BE49-F238E27FC236}">
                <a16:creationId xmlns:a16="http://schemas.microsoft.com/office/drawing/2014/main" id="{A9C3E6A1-B065-4E06-B83C-9FE51F497212}"/>
              </a:ext>
            </a:extLst>
          </p:cNvPr>
          <p:cNvSpPr/>
          <p:nvPr/>
        </p:nvSpPr>
        <p:spPr>
          <a:xfrm>
            <a:off x="2175163" y="4339773"/>
            <a:ext cx="444203" cy="125592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33F3BC-D92B-4F9A-AC5A-3953C87A731D}"/>
              </a:ext>
            </a:extLst>
          </p:cNvPr>
          <p:cNvCxnSpPr>
            <a:cxnSpLocks/>
          </p:cNvCxnSpPr>
          <p:nvPr/>
        </p:nvCxnSpPr>
        <p:spPr>
          <a:xfrm flipV="1">
            <a:off x="3297379" y="4966332"/>
            <a:ext cx="457199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32D559-AC91-4E51-BA07-8E8DF2406F6C}"/>
                  </a:ext>
                </a:extLst>
              </p:cNvPr>
              <p:cNvSpPr txBox="1"/>
              <p:nvPr/>
            </p:nvSpPr>
            <p:spPr>
              <a:xfrm>
                <a:off x="554176" y="4759924"/>
                <a:ext cx="2576948" cy="125515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300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</m:t>
                      </m:r>
                      <m:r>
                        <m:rPr>
                          <m:nor/>
                        </m:rPr>
                        <a:rPr lang="en-US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m:rPr>
                          <m:nor/>
                        </m:rP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( </m:t>
                      </m:r>
                      <m:r>
                        <m:rPr>
                          <m:nor/>
                        </m:rP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–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300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)=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332D559-AC91-4E51-BA07-8E8DF2406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76" y="4759924"/>
                <a:ext cx="2576948" cy="12551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3C89DED-8907-41C0-AA1E-1B6A90F34980}"/>
                  </a:ext>
                </a:extLst>
              </p:cNvPr>
              <p:cNvSpPr txBox="1"/>
              <p:nvPr/>
            </p:nvSpPr>
            <p:spPr>
              <a:xfrm>
                <a:off x="8354296" y="3249584"/>
                <a:ext cx="16209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 k = 1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3C89DED-8907-41C0-AA1E-1B6A90F34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296" y="3249584"/>
                <a:ext cx="1620982" cy="369332"/>
              </a:xfrm>
              <a:prstGeom prst="rect">
                <a:avLst/>
              </a:prstGeom>
              <a:blipFill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0747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9" grpId="0" animBg="1"/>
      <p:bldP spid="10" grpId="0" animBg="1"/>
      <p:bldP spid="14" grpId="0"/>
      <p:bldP spid="17" grpId="0" animBg="1"/>
      <p:bldP spid="2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</TotalTime>
  <Words>570</Words>
  <Application>Microsoft Office PowerPoint</Application>
  <PresentationFormat>Widescreen</PresentationFormat>
  <Paragraphs>59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Gill Sans MT</vt:lpstr>
      <vt:lpstr>Times New Roman</vt:lpstr>
      <vt:lpstr>Gallery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14</cp:revision>
  <dcterms:created xsi:type="dcterms:W3CDTF">2020-07-08T13:05:29Z</dcterms:created>
  <dcterms:modified xsi:type="dcterms:W3CDTF">2020-07-28T05:30:18Z</dcterms:modified>
</cp:coreProperties>
</file>