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5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93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99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96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57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13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45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48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967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78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00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EE83-5C7A-4742-9889-60E37E71417B}" type="datetimeFigureOut">
              <a:rPr lang="en-ID" smtClean="0"/>
              <a:t>10/07/2020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36A9D20-B69C-480C-BA49-BBDD7D0368E4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60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07329" y="1009471"/>
            <a:ext cx="708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TRIGONOMETRI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14599" y="2438400"/>
            <a:ext cx="8388927" cy="685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Penyelesaian</a:t>
            </a:r>
            <a:r>
              <a:rPr lang="en-US" sz="2800" b="1" dirty="0"/>
              <a:t> </a:t>
            </a:r>
            <a:r>
              <a:rPr lang="en-US" sz="2800" b="1" dirty="0" err="1"/>
              <a:t>Umum</a:t>
            </a:r>
            <a:r>
              <a:rPr lang="en-US" sz="2800" b="1" dirty="0"/>
              <a:t> </a:t>
            </a:r>
            <a:r>
              <a:rPr lang="en-US" sz="2800" b="1" dirty="0" err="1"/>
              <a:t>Persamaan</a:t>
            </a:r>
            <a:r>
              <a:rPr lang="en-US" sz="2800" b="1" dirty="0"/>
              <a:t> </a:t>
            </a:r>
            <a:r>
              <a:rPr lang="en-US" sz="2800" b="1" dirty="0" err="1"/>
              <a:t>Trigonometri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3591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600" y="424511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Siti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Syarah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Maulydia,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Scroll 5"/>
          <p:cNvSpPr/>
          <p:nvPr/>
        </p:nvSpPr>
        <p:spPr>
          <a:xfrm>
            <a:off x="1981200" y="427704"/>
            <a:ext cx="8458200" cy="1295400"/>
          </a:xfrm>
          <a:prstGeom prst="verticalScroll">
            <a:avLst>
              <a:gd name="adj" fmla="val 25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2. </a:t>
            </a:r>
            <a:r>
              <a:rPr lang="en-US" sz="3200" b="1" dirty="0" err="1"/>
              <a:t>Penyelesaian</a:t>
            </a:r>
            <a:r>
              <a:rPr lang="en-US" sz="3200" b="1" dirty="0"/>
              <a:t> </a:t>
            </a:r>
            <a:r>
              <a:rPr lang="en-US" sz="3200" b="1" dirty="0" err="1"/>
              <a:t>Umum</a:t>
            </a:r>
            <a:r>
              <a:rPr lang="en-US" sz="3200" b="1" dirty="0"/>
              <a:t> </a:t>
            </a:r>
            <a:r>
              <a:rPr lang="en-US" sz="3200" b="1" dirty="0" err="1"/>
              <a:t>Persamaan</a:t>
            </a:r>
            <a:r>
              <a:rPr lang="en-US" sz="3200" b="1" dirty="0"/>
              <a:t> </a:t>
            </a:r>
            <a:r>
              <a:rPr lang="en-US" sz="3200" b="1" dirty="0" err="1"/>
              <a:t>Trigonometri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42109" y="2035315"/>
            <a:ext cx="10584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sinus </a:t>
            </a:r>
            <a:r>
              <a:rPr lang="en-US" sz="2400" b="1" dirty="0" err="1"/>
              <a:t>periodik</a:t>
            </a:r>
            <a:r>
              <a:rPr lang="en-US" sz="2400" b="1" dirty="0"/>
              <a:t> di </a:t>
            </a:r>
            <a:r>
              <a:rPr lang="en-US" sz="2400" b="1" dirty="0" err="1"/>
              <a:t>kuadran</a:t>
            </a:r>
            <a:r>
              <a:rPr lang="en-US" sz="2400" b="1" dirty="0"/>
              <a:t> I </a:t>
            </a:r>
            <a:r>
              <a:rPr lang="en-US" sz="2400" b="1"/>
              <a:t>dan II, </a:t>
            </a:r>
            <a:r>
              <a:rPr lang="en-US" sz="2400" b="1" dirty="0" err="1"/>
              <a:t>rumus</a:t>
            </a:r>
            <a:r>
              <a:rPr lang="en-US" sz="2400" b="1" dirty="0"/>
              <a:t> </a:t>
            </a:r>
            <a:r>
              <a:rPr lang="en-US" sz="2400" b="1" dirty="0" err="1"/>
              <a:t>umum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persamaannya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37850" y="2880167"/>
            <a:ext cx="6248400" cy="31188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u="sng" dirty="0" err="1"/>
              <a:t>Rumus</a:t>
            </a:r>
            <a:r>
              <a:rPr lang="en-US" sz="3200" b="1" u="sng" dirty="0"/>
              <a:t> 1.1</a:t>
            </a:r>
          </a:p>
          <a:p>
            <a:pPr algn="ctr"/>
            <a:endParaRPr lang="en-US" sz="2000" b="1" u="sng" dirty="0"/>
          </a:p>
          <a:p>
            <a:r>
              <a:rPr lang="en-US" sz="2400" b="1" dirty="0"/>
              <a:t>Sin x = sin </a:t>
            </a:r>
            <a:r>
              <a:rPr lang="el-GR" sz="2400" b="1" dirty="0"/>
              <a:t>α</a:t>
            </a:r>
            <a:r>
              <a:rPr lang="en-US" sz="2400" b="1" dirty="0"/>
              <a:t>, </a:t>
            </a:r>
            <a:r>
              <a:rPr lang="en-US" sz="2400" b="1" dirty="0" err="1"/>
              <a:t>maka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      x = </a:t>
            </a:r>
            <a:r>
              <a:rPr lang="el-GR" sz="2400" b="1" dirty="0"/>
              <a:t>α</a:t>
            </a:r>
            <a:r>
              <a:rPr lang="en-US" sz="2400" b="1" dirty="0"/>
              <a:t> + k · 360° </a:t>
            </a:r>
            <a:r>
              <a:rPr lang="en-US" sz="2400" b="1" dirty="0" err="1"/>
              <a:t>atau</a:t>
            </a:r>
            <a:r>
              <a:rPr lang="en-US" sz="2400" b="1" dirty="0"/>
              <a:t> x = (180° - </a:t>
            </a:r>
            <a:r>
              <a:rPr lang="el-GR" sz="2400" b="1" dirty="0"/>
              <a:t>α</a:t>
            </a:r>
            <a:r>
              <a:rPr lang="en-US" sz="2400" b="1" dirty="0"/>
              <a:t>) + k · 360°</a:t>
            </a:r>
          </a:p>
          <a:p>
            <a:r>
              <a:rPr lang="en-US" sz="2400" b="1" dirty="0"/>
              <a:t> </a:t>
            </a:r>
          </a:p>
          <a:p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radiannya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      x = </a:t>
            </a:r>
            <a:r>
              <a:rPr lang="el-GR" sz="2400" b="1" dirty="0"/>
              <a:t>α</a:t>
            </a:r>
            <a:r>
              <a:rPr lang="en-US" sz="2400" b="1" dirty="0"/>
              <a:t> + k · 2</a:t>
            </a:r>
            <a:r>
              <a:rPr lang="el-GR" sz="2400" b="1" dirty="0"/>
              <a:t>π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x = (</a:t>
            </a:r>
            <a:r>
              <a:rPr lang="el-GR" sz="2400" b="1" dirty="0"/>
              <a:t>π</a:t>
            </a:r>
            <a:r>
              <a:rPr lang="en-US" sz="2400" b="1" dirty="0"/>
              <a:t> - </a:t>
            </a:r>
            <a:r>
              <a:rPr lang="el-GR" sz="2400" b="1" dirty="0"/>
              <a:t>α</a:t>
            </a:r>
            <a:r>
              <a:rPr lang="en-US" sz="2400" b="1" dirty="0"/>
              <a:t>) + k · 2</a:t>
            </a:r>
            <a:r>
              <a:rPr lang="el-GR" sz="2400" b="1" dirty="0"/>
              <a:t>π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1: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600199" y="990600"/>
            <a:ext cx="8901545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/>
              <a:t>Tentukan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trigonometri</a:t>
            </a:r>
            <a:r>
              <a:rPr lang="en-US" sz="2400" b="1" dirty="0"/>
              <a:t>  2 sin x = 1        </a:t>
            </a:r>
            <a:r>
              <a:rPr lang="en-US" sz="2400" b="1" dirty="0" err="1"/>
              <a:t>untuk</a:t>
            </a:r>
            <a:r>
              <a:rPr lang="en-US" sz="2400" b="1" dirty="0"/>
              <a:t> 0 ≤ x ≤ 2</a:t>
            </a:r>
            <a:r>
              <a:rPr lang="el-GR" sz="2400" b="1" dirty="0"/>
              <a:t>π</a:t>
            </a:r>
            <a:r>
              <a:rPr lang="en-US" sz="2400" b="1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199" y="2362200"/>
            <a:ext cx="72961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/>
              <a:t>Jawab</a:t>
            </a:r>
            <a:r>
              <a:rPr lang="en-US" sz="2400" b="1" u="sng" dirty="0"/>
              <a:t>:</a:t>
            </a:r>
          </a:p>
          <a:p>
            <a:endParaRPr lang="en-US" sz="900" b="1" dirty="0"/>
          </a:p>
          <a:p>
            <a:r>
              <a:rPr lang="en-US" sz="2400" b="1" dirty="0"/>
              <a:t>2 sin x = 1</a:t>
            </a:r>
          </a:p>
          <a:p>
            <a:r>
              <a:rPr lang="en-US" sz="2400" b="1" dirty="0"/>
              <a:t>   sin x =</a:t>
            </a:r>
          </a:p>
          <a:p>
            <a:endParaRPr lang="en-US" sz="1100" b="1" dirty="0"/>
          </a:p>
          <a:p>
            <a:r>
              <a:rPr lang="en-US" sz="2400" b="1" dirty="0"/>
              <a:t>   sin x = sin </a:t>
            </a:r>
          </a:p>
          <a:p>
            <a:endParaRPr lang="en-US" sz="1000" b="1" dirty="0"/>
          </a:p>
          <a:p>
            <a:r>
              <a:rPr lang="en-US" sz="2400" b="1" dirty="0"/>
              <a:t>         x =        + k · 2</a:t>
            </a:r>
            <a:r>
              <a:rPr lang="el-GR" sz="2400" b="1" dirty="0"/>
              <a:t>π</a:t>
            </a:r>
            <a:r>
              <a:rPr lang="en-US" sz="2400" b="1" dirty="0"/>
              <a:t>   </a:t>
            </a:r>
            <a:r>
              <a:rPr lang="en-US" sz="2400" b="1" dirty="0" err="1"/>
              <a:t>atau</a:t>
            </a:r>
            <a:r>
              <a:rPr lang="en-US" sz="2400" b="1" dirty="0"/>
              <a:t>   x = (</a:t>
            </a:r>
            <a:r>
              <a:rPr lang="el-GR" sz="2400" b="1" dirty="0"/>
              <a:t>π</a:t>
            </a:r>
            <a:r>
              <a:rPr lang="en-US" sz="2400" b="1" dirty="0"/>
              <a:t> -      ) + k · 2</a:t>
            </a:r>
            <a:r>
              <a:rPr lang="el-GR" sz="2400" b="1" dirty="0"/>
              <a:t>π</a:t>
            </a:r>
            <a:endParaRPr lang="en-US" sz="2400" b="1" dirty="0"/>
          </a:p>
          <a:p>
            <a:endParaRPr lang="en-US" b="1" dirty="0"/>
          </a:p>
          <a:p>
            <a:r>
              <a:rPr lang="en-US" sz="2400" b="1" dirty="0"/>
              <a:t>         x =                                  x =</a:t>
            </a:r>
          </a:p>
          <a:p>
            <a:r>
              <a:rPr lang="en-US" sz="2400" b="1" dirty="0"/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299370"/>
              </p:ext>
            </p:extLst>
          </p:nvPr>
        </p:nvGraphicFramePr>
        <p:xfrm>
          <a:off x="2895602" y="3172690"/>
          <a:ext cx="4016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2" y="3172690"/>
                        <a:ext cx="40163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33050" y="4948536"/>
            <a:ext cx="1122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 = 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092035" y="51800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066800" y="6019800"/>
            <a:ext cx="9961418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/>
              <a:t>        </a:t>
            </a:r>
            <a:r>
              <a:rPr lang="en-US" sz="2000" b="1" dirty="0" err="1"/>
              <a:t>Jadi</a:t>
            </a:r>
            <a:r>
              <a:rPr lang="en-US" sz="2000" b="1" dirty="0"/>
              <a:t>, </a:t>
            </a:r>
            <a:r>
              <a:rPr lang="en-US" sz="2000" b="1" dirty="0" err="1"/>
              <a:t>penyelesaian</a:t>
            </a:r>
            <a:r>
              <a:rPr lang="en-US" sz="2000" b="1" dirty="0"/>
              <a:t> </a:t>
            </a:r>
            <a:r>
              <a:rPr lang="en-US" sz="2000" b="1" dirty="0" err="1"/>
              <a:t>persamaan</a:t>
            </a:r>
            <a:r>
              <a:rPr lang="en-US" sz="2000" b="1" dirty="0"/>
              <a:t> </a:t>
            </a:r>
            <a:r>
              <a:rPr lang="en-US" sz="2000" b="1" dirty="0" err="1"/>
              <a:t>trigonometri</a:t>
            </a:r>
            <a:r>
              <a:rPr lang="en-US" sz="2000" b="1" dirty="0"/>
              <a:t> </a:t>
            </a:r>
            <a:r>
              <a:rPr lang="en-US" sz="2000" b="1" dirty="0" err="1"/>
              <a:t>tersebut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           </a:t>
            </a:r>
            <a:r>
              <a:rPr lang="en-US" sz="2000" b="1" dirty="0" err="1"/>
              <a:t>dan</a:t>
            </a:r>
            <a:r>
              <a:rPr lang="en-US" sz="2000" b="1" dirty="0"/>
              <a:t>     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242686"/>
              </p:ext>
            </p:extLst>
          </p:nvPr>
        </p:nvGraphicFramePr>
        <p:xfrm>
          <a:off x="3373583" y="3685310"/>
          <a:ext cx="38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7" imgW="164957" imgH="393359" progId="Equation.3">
                  <p:embed/>
                </p:oleObj>
              </mc:Choice>
              <mc:Fallback>
                <p:oleObj name="Equation" r:id="rId7" imgW="164957" imgH="393359" progId="Equation.3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3583" y="3685310"/>
                        <a:ext cx="381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626185"/>
              </p:ext>
            </p:extLst>
          </p:nvPr>
        </p:nvGraphicFramePr>
        <p:xfrm>
          <a:off x="3013360" y="4131425"/>
          <a:ext cx="45720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9" imgW="164957" imgH="393359" progId="Equation.3">
                  <p:embed/>
                </p:oleObj>
              </mc:Choice>
              <mc:Fallback>
                <p:oleObj name="Equation" r:id="rId9" imgW="164957" imgH="393359" progId="Equation.3">
                  <p:embed/>
                  <p:pic>
                    <p:nvPicPr>
                      <p:cNvPr id="1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360" y="4131425"/>
                        <a:ext cx="457200" cy="731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235198"/>
              </p:ext>
            </p:extLst>
          </p:nvPr>
        </p:nvGraphicFramePr>
        <p:xfrm>
          <a:off x="6795648" y="4156365"/>
          <a:ext cx="38100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1" imgW="164957" imgH="393359" progId="Equation.3">
                  <p:embed/>
                </p:oleObj>
              </mc:Choice>
              <mc:Fallback>
                <p:oleObj name="Equation" r:id="rId11" imgW="164957" imgH="393359" progId="Equation.3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5648" y="4156365"/>
                        <a:ext cx="381000" cy="731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492019"/>
              </p:ext>
            </p:extLst>
          </p:nvPr>
        </p:nvGraphicFramePr>
        <p:xfrm>
          <a:off x="2999505" y="4724400"/>
          <a:ext cx="533400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2" imgW="164957" imgH="393359" progId="Equation.3">
                  <p:embed/>
                </p:oleObj>
              </mc:Choice>
              <mc:Fallback>
                <p:oleObj name="Equation" r:id="rId12" imgW="164957" imgH="393359" progId="Equation.3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505" y="4724400"/>
                        <a:ext cx="533400" cy="853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696575"/>
              </p:ext>
            </p:extLst>
          </p:nvPr>
        </p:nvGraphicFramePr>
        <p:xfrm>
          <a:off x="6186062" y="4800600"/>
          <a:ext cx="5524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3" imgW="241195" imgH="393529" progId="Equation.3">
                  <p:embed/>
                </p:oleObj>
              </mc:Choice>
              <mc:Fallback>
                <p:oleObj name="Equation" r:id="rId13" imgW="241195" imgH="393529" progId="Equation.3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062" y="4800600"/>
                        <a:ext cx="5524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777574"/>
              </p:ext>
            </p:extLst>
          </p:nvPr>
        </p:nvGraphicFramePr>
        <p:xfrm>
          <a:off x="8873840" y="6096000"/>
          <a:ext cx="457200" cy="732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5" imgW="164957" imgH="393359" progId="Equation.3">
                  <p:embed/>
                </p:oleObj>
              </mc:Choice>
              <mc:Fallback>
                <p:oleObj name="Equation" r:id="rId15" imgW="164957" imgH="393359" progId="Equation.3">
                  <p:embed/>
                  <p:pic>
                    <p:nvPicPr>
                      <p:cNvPr id="10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3840" y="6096000"/>
                        <a:ext cx="457200" cy="732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085380"/>
              </p:ext>
            </p:extLst>
          </p:nvPr>
        </p:nvGraphicFramePr>
        <p:xfrm>
          <a:off x="10046281" y="6096000"/>
          <a:ext cx="5524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6" imgW="241195" imgH="393529" progId="Equation.3">
                  <p:embed/>
                </p:oleObj>
              </mc:Choice>
              <mc:Fallback>
                <p:oleObj name="Equation" r:id="rId16" imgW="241195" imgH="393529" progId="Equation.3">
                  <p:embed/>
                  <p:pic>
                    <p:nvPicPr>
                      <p:cNvPr id="1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6281" y="6096000"/>
                        <a:ext cx="5524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4454239" y="5084028"/>
            <a:ext cx="762000" cy="457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14420" y="5084028"/>
            <a:ext cx="762000" cy="457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2: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385455" y="990600"/>
            <a:ext cx="9282545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/>
              <a:t>Tentukan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trigonometri</a:t>
            </a:r>
            <a:r>
              <a:rPr lang="en-US" sz="2400" b="1" dirty="0"/>
              <a:t> sin 2x =        </a:t>
            </a:r>
            <a:r>
              <a:rPr lang="en-US" sz="2400" b="1" dirty="0" err="1"/>
              <a:t>untuk</a:t>
            </a:r>
            <a:r>
              <a:rPr lang="en-US" sz="2400" b="1" dirty="0"/>
              <a:t> 0°≤ x ≤ 360°.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5455" y="2209800"/>
            <a:ext cx="76684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/>
              <a:t>Jawab</a:t>
            </a:r>
            <a:r>
              <a:rPr lang="en-US" sz="2400" b="1" u="sng" dirty="0"/>
              <a:t>:</a:t>
            </a:r>
          </a:p>
          <a:p>
            <a:endParaRPr lang="en-US" sz="900" b="1" dirty="0"/>
          </a:p>
          <a:p>
            <a:r>
              <a:rPr lang="en-US" sz="2400" b="1" dirty="0"/>
              <a:t>sin 2x =</a:t>
            </a:r>
          </a:p>
          <a:p>
            <a:endParaRPr lang="en-US" sz="1100" b="1" dirty="0"/>
          </a:p>
          <a:p>
            <a:r>
              <a:rPr lang="en-US" sz="2400" b="1" dirty="0"/>
              <a:t>sin 2x = sin 30°</a:t>
            </a:r>
          </a:p>
          <a:p>
            <a:r>
              <a:rPr lang="en-US" sz="2400" b="1" dirty="0"/>
              <a:t>       2x = 30° + k · 360° </a:t>
            </a:r>
            <a:r>
              <a:rPr lang="en-US" sz="2400" b="1" dirty="0" err="1"/>
              <a:t>atau</a:t>
            </a:r>
            <a:r>
              <a:rPr lang="en-US" sz="2400" b="1" dirty="0"/>
              <a:t> 2x = (180°-30°)+k·360° </a:t>
            </a:r>
          </a:p>
          <a:p>
            <a:r>
              <a:rPr lang="en-US" sz="2400" b="1" dirty="0"/>
              <a:t>         x = 15° + k · 180°           x = 75° + k · 180° </a:t>
            </a:r>
          </a:p>
          <a:p>
            <a:r>
              <a:rPr lang="en-US" sz="2400" b="1" dirty="0"/>
              <a:t>         x = 15°                            x = 75°  </a:t>
            </a:r>
          </a:p>
          <a:p>
            <a:r>
              <a:rPr lang="en-US" sz="2400" b="1" dirty="0"/>
              <a:t>         x = 15° + 180° = 195°     x = 75° + 180° = 255°  </a:t>
            </a:r>
          </a:p>
          <a:p>
            <a:r>
              <a:rPr lang="en-US" sz="2400" b="1" dirty="0"/>
              <a:t>         x = 15° + 360° =  375°    x = 75° + 360°=  435°   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272450"/>
              </p:ext>
            </p:extLst>
          </p:nvPr>
        </p:nvGraphicFramePr>
        <p:xfrm>
          <a:off x="9552715" y="990601"/>
          <a:ext cx="40087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2715" y="990601"/>
                        <a:ext cx="40087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47188"/>
              </p:ext>
            </p:extLst>
          </p:nvPr>
        </p:nvGraphicFramePr>
        <p:xfrm>
          <a:off x="2653142" y="2500745"/>
          <a:ext cx="4016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152280" imgH="393480" progId="Equation.3">
                  <p:embed/>
                </p:oleObj>
              </mc:Choice>
              <mc:Fallback>
                <p:oleObj name="Equation" r:id="rId7" imgW="152280" imgH="393480" progId="Equation.3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3142" y="2500745"/>
                        <a:ext cx="4016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97525" y="434340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 = 0</a:t>
            </a:r>
          </a:p>
          <a:p>
            <a:r>
              <a:rPr lang="en-US" sz="2400" b="1" dirty="0"/>
              <a:t>k = 1</a:t>
            </a:r>
          </a:p>
          <a:p>
            <a:r>
              <a:rPr lang="en-US" sz="2400" b="1" dirty="0"/>
              <a:t>k = 2</a:t>
            </a:r>
          </a:p>
        </p:txBody>
      </p:sp>
      <p:sp>
        <p:nvSpPr>
          <p:cNvPr id="24" name="Right Brace 23"/>
          <p:cNvSpPr/>
          <p:nvPr/>
        </p:nvSpPr>
        <p:spPr>
          <a:xfrm rot="5400000">
            <a:off x="6414354" y="4031374"/>
            <a:ext cx="173772" cy="331817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6062" y="5811980"/>
            <a:ext cx="762000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26473" y="6220690"/>
            <a:ext cx="10834254" cy="6373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Jadi</a:t>
            </a:r>
            <a:r>
              <a:rPr lang="en-US" sz="2000" b="1" dirty="0"/>
              <a:t>, </a:t>
            </a:r>
            <a:r>
              <a:rPr lang="en-US" sz="2000" b="1" dirty="0" err="1"/>
              <a:t>penyelesaian</a:t>
            </a:r>
            <a:r>
              <a:rPr lang="en-US" sz="2000" b="1" dirty="0"/>
              <a:t> </a:t>
            </a:r>
            <a:r>
              <a:rPr lang="en-US" sz="2000" b="1" dirty="0" err="1"/>
              <a:t>persamaan</a:t>
            </a:r>
            <a:r>
              <a:rPr lang="en-US" sz="2000" b="1" dirty="0"/>
              <a:t> </a:t>
            </a:r>
            <a:r>
              <a:rPr lang="en-US" sz="2000" b="1" dirty="0" err="1"/>
              <a:t>trigonometri</a:t>
            </a:r>
            <a:r>
              <a:rPr lang="en-US" sz="2000" b="1" dirty="0"/>
              <a:t> </a:t>
            </a:r>
            <a:r>
              <a:rPr lang="en-US" sz="2000" b="1" dirty="0" err="1"/>
              <a:t>tersebut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15°, 75°, 195° </a:t>
            </a:r>
            <a:r>
              <a:rPr lang="en-US" sz="2000" b="1" dirty="0" err="1"/>
              <a:t>dan</a:t>
            </a:r>
            <a:r>
              <a:rPr lang="en-US" sz="2000" b="1" dirty="0"/>
              <a:t> 255°.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891139" y="4572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891141" y="4953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904994" y="5332412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4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</TotalTime>
  <Words>317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Gill Sans MT</vt:lpstr>
      <vt:lpstr>Times New Roman</vt:lpstr>
      <vt:lpstr>Gallery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2</cp:revision>
  <dcterms:created xsi:type="dcterms:W3CDTF">2020-07-08T13:17:22Z</dcterms:created>
  <dcterms:modified xsi:type="dcterms:W3CDTF">2020-07-10T02:36:41Z</dcterms:modified>
</cp:coreProperties>
</file>