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0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1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7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5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1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6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9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5A82C-086F-470F-AF91-650A9A701B7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F2FE-56A5-43F8-AE0A-64341E86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TRANSFORMASI GEOMETRI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Transformasi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 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posisi</a:t>
            </a:r>
            <a:r>
              <a:rPr lang="en-US" b="1" dirty="0"/>
              <a:t> (</a:t>
            </a:r>
            <a:r>
              <a:rPr lang="en-US" b="1" dirty="0" err="1"/>
              <a:t>perpindahan</a:t>
            </a:r>
            <a:r>
              <a:rPr lang="en-US" b="1" dirty="0"/>
              <a:t>)</a:t>
            </a:r>
            <a:r>
              <a:rPr lang="en-US" dirty="0"/>
              <a:t> 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 </a:t>
            </a:r>
            <a:r>
              <a:rPr lang="en-US" b="1" dirty="0" err="1"/>
              <a:t>posisi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b="1" dirty="0"/>
              <a:t> </a:t>
            </a:r>
            <a:r>
              <a:rPr lang="en-US" b="1" dirty="0" smtClean="0"/>
              <a:t>  (</a:t>
            </a:r>
            <a:r>
              <a:rPr lang="en-US" b="1" dirty="0"/>
              <a:t>x , y)</a:t>
            </a:r>
            <a:r>
              <a:rPr lang="en-US" dirty="0"/>
              <a:t> </a:t>
            </a:r>
            <a:r>
              <a:rPr lang="en-US" dirty="0" err="1"/>
              <a:t>ke</a:t>
            </a:r>
            <a:r>
              <a:rPr lang="en-US" dirty="0"/>
              <a:t> </a:t>
            </a:r>
            <a:r>
              <a:rPr lang="en-US" b="1" dirty="0" err="1"/>
              <a:t>posisi</a:t>
            </a:r>
            <a:r>
              <a:rPr lang="en-US" b="1" dirty="0"/>
              <a:t> lain</a:t>
            </a:r>
            <a:r>
              <a:rPr lang="en-US" dirty="0"/>
              <a:t> </a:t>
            </a:r>
            <a:r>
              <a:rPr lang="en-US" b="1" dirty="0"/>
              <a:t>(x’ , y</a:t>
            </a:r>
            <a:r>
              <a:rPr lang="en-US" b="1" dirty="0" smtClean="0"/>
              <a:t>’)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u="sng" dirty="0" smtClean="0"/>
              <a:t>KOMPETENSI DASAR</a:t>
            </a:r>
          </a:p>
          <a:p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 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matriks</a:t>
            </a:r>
            <a:endParaRPr lang="en-US" dirty="0"/>
          </a:p>
          <a:p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/>
              <a:t>geometri</a:t>
            </a:r>
            <a:r>
              <a:rPr lang="en-US" dirty="0"/>
              <a:t> (</a:t>
            </a:r>
            <a:r>
              <a:rPr lang="en-US" dirty="0" err="1" smtClean="0"/>
              <a:t>translasi,efleksi,dilatasi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rotasi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37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ERANGKAT 2020\transformasi-ppt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0" y="239317"/>
            <a:ext cx="8564441" cy="643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ERANGKAT 2020\transformasi-ppt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85255"/>
            <a:ext cx="8732360" cy="65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ERANGKAT 2020\transformasi-ppt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ERANGKAT 2020\transformasi-ppt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85255"/>
            <a:ext cx="8732360" cy="65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PERANGKAT 2020\transformasi-ppt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ERANGKAT 2020\transformasi-ppt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85255"/>
            <a:ext cx="8732360" cy="65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PERANGKAT 2020\transformasi-ppt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ERANGKAT 2020\transformasi-ppt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PERANGKAT 2020\transformasi-ppt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77130"/>
            <a:ext cx="8876375" cy="66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ERANGKAT 2020\transformasi-ppt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77130"/>
            <a:ext cx="8876375" cy="66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HAN AJAR 2020\img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229431" cy="19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PPT\rogu - transformasi geomet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93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PERANGKAT 2020\transformasi-ppt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PERANGKAT 2020\transformasi-ppt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PERANGKAT 2020\transformasi-ppt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ERANGKAT 2020\transformasi-ppt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PERANGKAT 2020\transformasi-ppt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85255"/>
            <a:ext cx="8732360" cy="65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PERANGKAT 2020\transformasi-ppt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PERANGKAT 2020\transformasi-ppt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77130"/>
            <a:ext cx="8876375" cy="66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PERANGKAT 2020\transformasi-ppt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85255"/>
            <a:ext cx="8732360" cy="65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PERANGKAT 2020\transformasi-ppt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PERANGKAT 2020\transformasi-ppt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ERANGKAT 2020\transformasi-ppt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77130"/>
            <a:ext cx="8876375" cy="66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65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PERANGKAT 2020\transformasi-ppt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" y="131192"/>
            <a:ext cx="8959714" cy="67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PERANGKAT 2020\transformasi-ppt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193"/>
            <a:ext cx="8784975" cy="65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PERANGKAT 2020\transformasi-ppt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31192"/>
            <a:ext cx="8708456" cy="65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PERANGKAT 2020\transformasi-ppt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31192"/>
            <a:ext cx="8708456" cy="65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ERANGKAT 2020\transformasi-ppt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31192"/>
            <a:ext cx="8804367" cy="6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ERANGKAT 2020\transformasi-ppt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77130"/>
            <a:ext cx="8876375" cy="66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ERANGKAT 2020\transformasi-ppt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134"/>
            <a:ext cx="8712968" cy="654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4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PERANGKAT 2020\transformasi-ppt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ERANGKAT 2020\transformasi-ppt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85255"/>
            <a:ext cx="8732360" cy="65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ERANGKAT 2020\transformasi-ppt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0" y="185255"/>
            <a:ext cx="8732360" cy="65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</Words>
  <Application>Microsoft Office PowerPoint</Application>
  <PresentationFormat>On-screen Show (4:3)</PresentationFormat>
  <Paragraphs>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TRANSFORMASI GEOMETRI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</cp:revision>
  <dcterms:created xsi:type="dcterms:W3CDTF">2020-06-30T11:23:25Z</dcterms:created>
  <dcterms:modified xsi:type="dcterms:W3CDTF">2020-11-02T02:31:53Z</dcterms:modified>
</cp:coreProperties>
</file>