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BD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59" autoAdjust="0"/>
    <p:restoredTop sz="94660"/>
  </p:normalViewPr>
  <p:slideViewPr>
    <p:cSldViewPr snapToGrid="0">
      <p:cViewPr varScale="1">
        <p:scale>
          <a:sx n="69" d="100"/>
          <a:sy n="69" d="100"/>
        </p:scale>
        <p:origin x="51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7497" y="5167312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pPr/>
              <a:t>10/12/2021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713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22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875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99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695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605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596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470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1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544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F57E1FB-D15A-4C0A-970B-4CD73947444B}" type="datetimeFigureOut">
              <a:rPr lang="en-US" smtClean="0"/>
              <a:pPr/>
              <a:t>10/12/2021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2E1E1DA-5C63-48C0-9FD0-D1711EF081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7585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75000"/>
              </a:schemeClr>
            </a:gs>
            <a:gs pos="59000">
              <a:srgbClr val="92D050"/>
            </a:gs>
            <a:gs pos="81000">
              <a:srgbClr val="FF0000"/>
            </a:gs>
            <a:gs pos="12000">
              <a:schemeClr val="accent2">
                <a:lumMod val="75000"/>
              </a:schemeClr>
            </a:gs>
            <a:gs pos="84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0089"/>
            <a:ext cx="12192000" cy="10262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9524"/>
            <a:ext cx="12192000" cy="9514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118" y="6113750"/>
            <a:ext cx="849528" cy="56532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79" y="6071179"/>
            <a:ext cx="831507" cy="55333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861" y="6155268"/>
            <a:ext cx="901045" cy="57656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1319" y="6184362"/>
            <a:ext cx="849528" cy="565323"/>
          </a:xfrm>
          <a:prstGeom prst="rect">
            <a:avLst/>
          </a:prstGeom>
        </p:spPr>
      </p:pic>
      <p:grpSp>
        <p:nvGrpSpPr>
          <p:cNvPr id="30" name="Group 29"/>
          <p:cNvGrpSpPr/>
          <p:nvPr userDrawn="1"/>
        </p:nvGrpSpPr>
        <p:grpSpPr>
          <a:xfrm>
            <a:off x="11312505" y="-159881"/>
            <a:ext cx="862801" cy="825792"/>
            <a:chOff x="10526492" y="1922566"/>
            <a:chExt cx="1020427" cy="825792"/>
          </a:xfrm>
        </p:grpSpPr>
        <p:grpSp>
          <p:nvGrpSpPr>
            <p:cNvPr id="31" name="Group 30"/>
            <p:cNvGrpSpPr/>
            <p:nvPr/>
          </p:nvGrpSpPr>
          <p:grpSpPr>
            <a:xfrm>
              <a:off x="10526492" y="2042618"/>
              <a:ext cx="782609" cy="705740"/>
              <a:chOff x="10264016" y="1436210"/>
              <a:chExt cx="1090844" cy="1161757"/>
            </a:xfrm>
          </p:grpSpPr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513119" y="1592770"/>
                <a:ext cx="998301" cy="685181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498520">
                <a:off x="10107456" y="1756226"/>
                <a:ext cx="998301" cy="685181"/>
              </a:xfrm>
              <a:prstGeom prst="rect">
                <a:avLst/>
              </a:prstGeom>
            </p:spPr>
          </p:pic>
        </p:grpSp>
        <p:grpSp>
          <p:nvGrpSpPr>
            <p:cNvPr id="32" name="Group 31"/>
            <p:cNvGrpSpPr/>
            <p:nvPr/>
          </p:nvGrpSpPr>
          <p:grpSpPr>
            <a:xfrm>
              <a:off x="10789682" y="1922566"/>
              <a:ext cx="757237" cy="723936"/>
              <a:chOff x="10264016" y="1436210"/>
              <a:chExt cx="1090844" cy="1161757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513119" y="1592770"/>
                <a:ext cx="998301" cy="685181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498520">
                <a:off x="10107456" y="1756226"/>
                <a:ext cx="998301" cy="685181"/>
              </a:xfrm>
              <a:prstGeom prst="rect">
                <a:avLst/>
              </a:prstGeom>
            </p:spPr>
          </p:pic>
        </p:grpSp>
      </p:grpSp>
      <p:grpSp>
        <p:nvGrpSpPr>
          <p:cNvPr id="37" name="Group 36"/>
          <p:cNvGrpSpPr/>
          <p:nvPr userDrawn="1"/>
        </p:nvGrpSpPr>
        <p:grpSpPr>
          <a:xfrm>
            <a:off x="-94094" y="-269326"/>
            <a:ext cx="862801" cy="825792"/>
            <a:chOff x="10526492" y="1922566"/>
            <a:chExt cx="1020427" cy="825792"/>
          </a:xfrm>
        </p:grpSpPr>
        <p:grpSp>
          <p:nvGrpSpPr>
            <p:cNvPr id="38" name="Group 37"/>
            <p:cNvGrpSpPr/>
            <p:nvPr/>
          </p:nvGrpSpPr>
          <p:grpSpPr>
            <a:xfrm>
              <a:off x="10526492" y="2042618"/>
              <a:ext cx="782609" cy="705740"/>
              <a:chOff x="10264016" y="1436210"/>
              <a:chExt cx="1090844" cy="1161757"/>
            </a:xfrm>
          </p:grpSpPr>
          <p:pic>
            <p:nvPicPr>
              <p:cNvPr id="42" name="Picture 41"/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513119" y="1592770"/>
                <a:ext cx="998301" cy="685181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498520">
                <a:off x="10107456" y="1756226"/>
                <a:ext cx="998301" cy="685181"/>
              </a:xfrm>
              <a:prstGeom prst="rect">
                <a:avLst/>
              </a:prstGeom>
            </p:spPr>
          </p:pic>
        </p:grpSp>
        <p:grpSp>
          <p:nvGrpSpPr>
            <p:cNvPr id="39" name="Group 38"/>
            <p:cNvGrpSpPr/>
            <p:nvPr/>
          </p:nvGrpSpPr>
          <p:grpSpPr>
            <a:xfrm>
              <a:off x="10789682" y="1922566"/>
              <a:ext cx="757237" cy="723936"/>
              <a:chOff x="10264016" y="1436210"/>
              <a:chExt cx="1090844" cy="1161757"/>
            </a:xfrm>
          </p:grpSpPr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10513119" y="1592770"/>
                <a:ext cx="998301" cy="685181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>
              <a:blip r:embed="rId1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498520">
                <a:off x="10107456" y="1756226"/>
                <a:ext cx="998301" cy="685181"/>
              </a:xfrm>
              <a:prstGeom prst="rect">
                <a:avLst/>
              </a:prstGeom>
            </p:spPr>
          </p:pic>
        </p:grpSp>
      </p:grpSp>
      <p:sp>
        <p:nvSpPr>
          <p:cNvPr id="2" name="Rectangle 1"/>
          <p:cNvSpPr/>
          <p:nvPr userDrawn="1"/>
        </p:nvSpPr>
        <p:spPr>
          <a:xfrm>
            <a:off x="5841088" y="6293649"/>
            <a:ext cx="396833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2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3BDB7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BY</a:t>
            </a:r>
            <a:r>
              <a:rPr lang="en-US" sz="2000" b="1" cap="none" spc="0" baseline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3BDB7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: LIDIA FARIDA DAMANIK, </a:t>
            </a:r>
            <a:r>
              <a:rPr lang="en-US" sz="2000" b="1" cap="none" spc="0" baseline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rgbClr val="C3BDB7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S.Kom</a:t>
            </a:r>
            <a:endParaRPr lang="en-US" sz="2000" b="1" cap="none" spc="0" dirty="0">
              <a:ln/>
              <a:solidFill>
                <a:srgbClr val="C3BDB7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240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47660" y="620128"/>
            <a:ext cx="827946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Topologi</a:t>
            </a: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4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Jaringan</a:t>
            </a:r>
            <a:endParaRPr lang="en-US" sz="4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3A2B31-9CD9-4F5D-86CC-94BC21ADB5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527" y="2377234"/>
            <a:ext cx="4516928" cy="3475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855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2673" y="552724"/>
            <a:ext cx="10515600" cy="507005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Topologi</a:t>
            </a:r>
            <a:r>
              <a:rPr lang="en-US" dirty="0"/>
              <a:t> Star</a:t>
            </a:r>
            <a:br>
              <a:rPr lang="en-US" dirty="0"/>
            </a:b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boros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tabrakan</a:t>
            </a:r>
            <a:r>
              <a:rPr lang="en-US" dirty="0"/>
              <a:t> data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melambatkan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 Karena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tergantung</a:t>
            </a:r>
            <a:r>
              <a:rPr lang="en-US" dirty="0"/>
              <a:t> pada 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di </a:t>
            </a:r>
            <a:r>
              <a:rPr lang="en-US" dirty="0" err="1"/>
              <a:t>pusat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terganggu</a:t>
            </a:r>
            <a:r>
              <a:rPr lang="en-US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data yang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hub di- broadcast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node yang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menurun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0557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1057"/>
          </a:xfrm>
        </p:spPr>
        <p:txBody>
          <a:bodyPr/>
          <a:lstStyle/>
          <a:p>
            <a:pPr algn="ctr"/>
            <a:r>
              <a:rPr lang="en-US" dirty="0" err="1"/>
              <a:t>Topologi</a:t>
            </a:r>
            <a:r>
              <a:rPr lang="en-US" dirty="0"/>
              <a:t> 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1218" y="1465407"/>
            <a:ext cx="5036127" cy="38547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Topologi</a:t>
            </a:r>
            <a:r>
              <a:rPr lang="en-US" dirty="0"/>
              <a:t> tree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topologi</a:t>
            </a:r>
            <a:r>
              <a:rPr lang="en-US" dirty="0"/>
              <a:t> star dan </a:t>
            </a:r>
            <a:r>
              <a:rPr lang="en-US" dirty="0" err="1"/>
              <a:t>topologi</a:t>
            </a:r>
            <a:r>
              <a:rPr lang="en-US" dirty="0"/>
              <a:t> bus. </a:t>
            </a:r>
            <a:r>
              <a:rPr lang="en-US" dirty="0" err="1"/>
              <a:t>Topologi</a:t>
            </a:r>
            <a:r>
              <a:rPr lang="en-US" dirty="0"/>
              <a:t> Tree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kumpulan</a:t>
            </a:r>
            <a:r>
              <a:rPr lang="en-US" dirty="0"/>
              <a:t> </a:t>
            </a:r>
            <a:r>
              <a:rPr lang="en-US" dirty="0" err="1"/>
              <a:t>Topologi</a:t>
            </a:r>
            <a:r>
              <a:rPr lang="en-US" dirty="0"/>
              <a:t> Star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dihubungkan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1 </a:t>
            </a:r>
            <a:r>
              <a:rPr lang="en-US" dirty="0" err="1"/>
              <a:t>Topologi</a:t>
            </a:r>
            <a:r>
              <a:rPr lang="en-US" dirty="0"/>
              <a:t> bus. </a:t>
            </a:r>
            <a:r>
              <a:rPr lang="en-US" dirty="0" err="1"/>
              <a:t>Topologi</a:t>
            </a:r>
            <a:r>
              <a:rPr lang="en-US" dirty="0"/>
              <a:t> Tree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Topologi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bertingkat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Content Placeholder 5" descr="unduhan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27557" y="1465407"/>
            <a:ext cx="4726243" cy="2637903"/>
          </a:xfrm>
        </p:spPr>
      </p:pic>
    </p:spTree>
    <p:extLst>
      <p:ext uri="{BB962C8B-B14F-4D97-AF65-F5344CB8AC3E}">
        <p14:creationId xmlns:p14="http://schemas.microsoft.com/office/powerpoint/2010/main" val="16855120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581150"/>
            <a:ext cx="10079182" cy="56957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Pada </a:t>
            </a:r>
            <a:r>
              <a:rPr lang="en-US" sz="2000" dirty="0" err="1"/>
              <a:t>Topologi</a:t>
            </a:r>
            <a:r>
              <a:rPr lang="en-US" sz="2000" dirty="0"/>
              <a:t> Tree </a:t>
            </a:r>
            <a:r>
              <a:rPr lang="en-US" sz="2000" dirty="0" err="1"/>
              <a:t>jaringan</a:t>
            </a:r>
            <a:r>
              <a:rPr lang="en-US" sz="2000" dirty="0"/>
              <a:t> </a:t>
            </a:r>
            <a:r>
              <a:rPr lang="en-US" sz="2000" dirty="0" err="1"/>
              <a:t>membentuk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hierarki</a:t>
            </a:r>
            <a:r>
              <a:rPr lang="en-US" sz="2000" dirty="0"/>
              <a:t> . </a:t>
            </a:r>
            <a:r>
              <a:rPr lang="en-US" sz="2000" dirty="0" err="1"/>
              <a:t>Ditingkat</a:t>
            </a:r>
            <a:r>
              <a:rPr lang="en-US" sz="2000" dirty="0"/>
              <a:t> </a:t>
            </a:r>
            <a:r>
              <a:rPr lang="en-US" sz="2000" dirty="0" err="1"/>
              <a:t>teratas</a:t>
            </a:r>
            <a:r>
              <a:rPr lang="en-US" sz="2000" dirty="0"/>
              <a:t> </a:t>
            </a: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simpul</a:t>
            </a:r>
            <a:r>
              <a:rPr lang="en-US" sz="2000" dirty="0"/>
              <a:t> </a:t>
            </a:r>
            <a:r>
              <a:rPr lang="en-US" sz="2000" dirty="0" err="1"/>
              <a:t>pusat</a:t>
            </a:r>
            <a:r>
              <a:rPr lang="en-US" sz="2000" dirty="0"/>
              <a:t> yang </a:t>
            </a:r>
            <a:r>
              <a:rPr lang="en-US" sz="2000" dirty="0" err="1"/>
              <a:t>terhubung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simpul</a:t>
            </a:r>
            <a:r>
              <a:rPr lang="en-US" sz="2000" dirty="0"/>
              <a:t> </a:t>
            </a:r>
            <a:r>
              <a:rPr lang="en-US" sz="2000" dirty="0" err="1"/>
              <a:t>ditingkat</a:t>
            </a:r>
            <a:r>
              <a:rPr lang="en-US" sz="2000" dirty="0"/>
              <a:t> </a:t>
            </a:r>
            <a:r>
              <a:rPr lang="en-US" sz="2000" dirty="0" err="1"/>
              <a:t>kedua</a:t>
            </a:r>
            <a:r>
              <a:rPr lang="en-US" sz="2000" dirty="0"/>
              <a:t>.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simpul</a:t>
            </a:r>
            <a:r>
              <a:rPr lang="en-US" sz="2000" dirty="0"/>
              <a:t> di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kedua</a:t>
            </a:r>
            <a:r>
              <a:rPr lang="en-US" sz="2000" dirty="0"/>
              <a:t> </a:t>
            </a:r>
            <a:r>
              <a:rPr lang="en-US" sz="2000" dirty="0" err="1"/>
              <a:t>terhubung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simpul</a:t>
            </a:r>
            <a:r>
              <a:rPr lang="en-US" sz="2000" dirty="0"/>
              <a:t> – </a:t>
            </a:r>
            <a:r>
              <a:rPr lang="en-US" sz="2000" dirty="0" err="1"/>
              <a:t>simpul</a:t>
            </a:r>
            <a:r>
              <a:rPr lang="en-US" sz="2000" dirty="0"/>
              <a:t> lain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ketiga</a:t>
            </a:r>
            <a:r>
              <a:rPr lang="en-US" sz="2000" dirty="0"/>
              <a:t>, </a:t>
            </a:r>
            <a:r>
              <a:rPr lang="en-US" sz="2000" dirty="0" err="1"/>
              <a:t>demikian</a:t>
            </a:r>
            <a:r>
              <a:rPr lang="en-US" sz="2000" dirty="0"/>
              <a:t> </a:t>
            </a:r>
            <a:r>
              <a:rPr lang="en-US" sz="2000" dirty="0" err="1"/>
              <a:t>seterusnya</a:t>
            </a:r>
            <a:r>
              <a:rPr lang="en-US" sz="2000" dirty="0"/>
              <a:t>.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simpul</a:t>
            </a:r>
            <a:r>
              <a:rPr lang="en-US" sz="2000" dirty="0"/>
              <a:t> yang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kedudukan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mengatur</a:t>
            </a:r>
            <a:r>
              <a:rPr lang="en-US" sz="2000" dirty="0"/>
              <a:t> </a:t>
            </a:r>
            <a:r>
              <a:rPr lang="en-US" sz="2000" dirty="0" err="1"/>
              <a:t>simpul</a:t>
            </a:r>
            <a:r>
              <a:rPr lang="en-US" sz="2000" dirty="0"/>
              <a:t> yang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kedudukan</a:t>
            </a:r>
            <a:r>
              <a:rPr lang="en-US" sz="2000" dirty="0"/>
              <a:t> yang </a:t>
            </a:r>
            <a:r>
              <a:rPr lang="en-US" sz="2000" dirty="0" err="1"/>
              <a:t>rendah</a:t>
            </a:r>
            <a:r>
              <a:rPr lang="en-US" sz="2000" dirty="0"/>
              <a:t>.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komputer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simpul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rendah</a:t>
            </a:r>
            <a:r>
              <a:rPr lang="en-US" sz="2000" dirty="0"/>
              <a:t> </a:t>
            </a:r>
            <a:r>
              <a:rPr lang="en-US" sz="2000" dirty="0" err="1"/>
              <a:t>mengirimkan</a:t>
            </a:r>
            <a:r>
              <a:rPr lang="en-US" sz="2000" dirty="0"/>
              <a:t> data,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menuju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simpul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  </a:t>
            </a:r>
            <a:r>
              <a:rPr lang="en-US" sz="2000" dirty="0" err="1"/>
              <a:t>terlebih</a:t>
            </a:r>
            <a:r>
              <a:rPr lang="en-US" sz="2000" dirty="0"/>
              <a:t> </a:t>
            </a:r>
            <a:r>
              <a:rPr lang="en-US" sz="2000" dirty="0" err="1"/>
              <a:t>dahulu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 err="1"/>
              <a:t>Keuntungan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Topologi</a:t>
            </a:r>
            <a:r>
              <a:rPr lang="en-US" sz="2000" dirty="0"/>
              <a:t> Tree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 </a:t>
            </a:r>
            <a:r>
              <a:rPr lang="en-US" sz="2000" dirty="0" err="1"/>
              <a:t>Kemudahan</a:t>
            </a:r>
            <a:r>
              <a:rPr lang="en-US" sz="2000" dirty="0"/>
              <a:t> </a:t>
            </a:r>
            <a:r>
              <a:rPr lang="en-US" sz="2000" dirty="0" err="1"/>
              <a:t>mendeteksi</a:t>
            </a:r>
            <a:r>
              <a:rPr lang="en-US" sz="2000" dirty="0"/>
              <a:t> </a:t>
            </a:r>
            <a:r>
              <a:rPr lang="en-US" sz="2000" dirty="0" err="1"/>
              <a:t>kesalahan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kontrol</a:t>
            </a:r>
            <a:r>
              <a:rPr lang="en-US" sz="20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 </a:t>
            </a:r>
            <a:r>
              <a:rPr lang="en-US" sz="2000" dirty="0" err="1"/>
              <a:t>bentuk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kelompok</a:t>
            </a:r>
            <a:r>
              <a:rPr lang="en-US" sz="2000" dirty="0"/>
              <a:t> node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mengganggu</a:t>
            </a:r>
            <a:r>
              <a:rPr lang="en-US" sz="2000" dirty="0"/>
              <a:t> </a:t>
            </a:r>
            <a:r>
              <a:rPr lang="en-US" sz="2000" dirty="0" err="1"/>
              <a:t>jaringan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Kekurangan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Topologi</a:t>
            </a:r>
            <a:r>
              <a:rPr lang="en-US" sz="2000" dirty="0"/>
              <a:t> Tree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 </a:t>
            </a:r>
            <a:r>
              <a:rPr lang="en-US" sz="2000" dirty="0" err="1"/>
              <a:t>Topologi</a:t>
            </a:r>
            <a:r>
              <a:rPr lang="en-US" sz="2000" dirty="0"/>
              <a:t> Tree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kabel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relative  </a:t>
            </a:r>
            <a:r>
              <a:rPr lang="en-US" sz="2000" dirty="0" err="1"/>
              <a:t>mahal</a:t>
            </a:r>
            <a:endParaRPr lang="en-US" sz="20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 </a:t>
            </a:r>
            <a:r>
              <a:rPr lang="en-US" sz="2000" dirty="0" err="1"/>
              <a:t>Sering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tabrakan</a:t>
            </a:r>
            <a:r>
              <a:rPr lang="en-US" sz="2000" dirty="0"/>
              <a:t> data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cara</a:t>
            </a:r>
            <a:r>
              <a:rPr lang="en-US" sz="2000" dirty="0"/>
              <a:t> </a:t>
            </a:r>
            <a:r>
              <a:rPr lang="en-US" sz="2000" dirty="0" err="1"/>
              <a:t>kerjanya</a:t>
            </a:r>
            <a:r>
              <a:rPr lang="en-US" sz="2000" dirty="0"/>
              <a:t> </a:t>
            </a:r>
            <a:r>
              <a:rPr lang="en-US" sz="2000" dirty="0" err="1"/>
              <a:t>lambat</a:t>
            </a:r>
            <a:r>
              <a:rPr lang="en-US" sz="20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 Jika </a:t>
            </a:r>
            <a:r>
              <a:rPr lang="en-US" sz="2000" dirty="0" err="1"/>
              <a:t>simpul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rusak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simpul</a:t>
            </a:r>
            <a:r>
              <a:rPr lang="en-US" sz="2000" dirty="0"/>
              <a:t>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rendah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terganggu</a:t>
            </a:r>
            <a:r>
              <a:rPr lang="en-US" sz="2000" dirty="0"/>
              <a:t> juga.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305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76990" y="1"/>
            <a:ext cx="10515600" cy="914400"/>
          </a:xfrm>
        </p:spPr>
        <p:txBody>
          <a:bodyPr/>
          <a:lstStyle/>
          <a:p>
            <a:pPr algn="ctr"/>
            <a:r>
              <a:rPr lang="en-US" dirty="0" err="1"/>
              <a:t>Topologi</a:t>
            </a:r>
            <a:r>
              <a:rPr lang="en-US" dirty="0"/>
              <a:t> Mesh / </a:t>
            </a:r>
            <a:r>
              <a:rPr lang="en-US" dirty="0" err="1"/>
              <a:t>Jala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3190" y="914402"/>
            <a:ext cx="5181600" cy="439189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/>
              <a:t>Topologi</a:t>
            </a:r>
            <a:r>
              <a:rPr lang="en-US" sz="2400" dirty="0"/>
              <a:t> Mesh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rangkaian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yang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terhubung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mutlak</a:t>
            </a:r>
            <a:r>
              <a:rPr lang="en-US" sz="2400" dirty="0"/>
              <a:t>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perangkat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terhubung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perangkat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yang </a:t>
            </a:r>
            <a:r>
              <a:rPr lang="en-US" sz="2400" dirty="0" err="1"/>
              <a:t>siap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berkomunikasi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perangkat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 lain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tujuannya</a:t>
            </a:r>
            <a:r>
              <a:rPr lang="en-US" sz="2400" dirty="0"/>
              <a:t>. 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perangkat</a:t>
            </a:r>
            <a:r>
              <a:rPr lang="en-US" sz="2400" dirty="0"/>
              <a:t>  yang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didalam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terhubung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lain.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9" name="Content Placeholder 8" descr="mesh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89568" y="1424963"/>
            <a:ext cx="5181600" cy="3370768"/>
          </a:xfrm>
        </p:spPr>
      </p:pic>
    </p:spTree>
    <p:extLst>
      <p:ext uri="{BB962C8B-B14F-4D97-AF65-F5344CB8AC3E}">
        <p14:creationId xmlns:p14="http://schemas.microsoft.com/office/powerpoint/2010/main" val="17771399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6527" y="557088"/>
            <a:ext cx="9081655" cy="520640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err="1"/>
              <a:t>Kelebihan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Topologi</a:t>
            </a:r>
            <a:r>
              <a:rPr lang="en-US" sz="2400" dirty="0"/>
              <a:t> Mesh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Dinamis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memperbaiki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kerusakan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jaringan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endParaRPr lang="en-US" sz="24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2400" dirty="0"/>
              <a:t> Proses </a:t>
            </a:r>
            <a:r>
              <a:rPr lang="en-US" sz="2400" dirty="0" err="1"/>
              <a:t>pengiriman</a:t>
            </a:r>
            <a:r>
              <a:rPr lang="en-US" sz="2400" dirty="0"/>
              <a:t> data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cepat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data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dikirim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tanpa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 lain.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terjadi</a:t>
            </a:r>
            <a:r>
              <a:rPr lang="en-US" sz="2400" dirty="0"/>
              <a:t>  </a:t>
            </a:r>
            <a:r>
              <a:rPr lang="en-US" sz="2400" dirty="0" err="1"/>
              <a:t>kerusakan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mengganggu</a:t>
            </a:r>
            <a:r>
              <a:rPr lang="en-US" sz="2400" dirty="0"/>
              <a:t> </a:t>
            </a:r>
            <a:r>
              <a:rPr lang="en-US" sz="2400" dirty="0" err="1"/>
              <a:t>komputer</a:t>
            </a:r>
            <a:r>
              <a:rPr lang="en-US" sz="2400" dirty="0"/>
              <a:t> lain.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Kekurangan</a:t>
            </a:r>
            <a:r>
              <a:rPr lang="en-US" sz="2400" dirty="0"/>
              <a:t> </a:t>
            </a:r>
            <a:r>
              <a:rPr lang="en-US" sz="2400" dirty="0" err="1"/>
              <a:t>Topologi</a:t>
            </a:r>
            <a:r>
              <a:rPr lang="en-US" sz="2400" dirty="0"/>
              <a:t> Mesh / Jala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Peralatan</a:t>
            </a:r>
            <a:r>
              <a:rPr lang="en-US" sz="2400" dirty="0"/>
              <a:t> yang </a:t>
            </a:r>
            <a:r>
              <a:rPr lang="en-US" sz="2400" dirty="0" err="1"/>
              <a:t>terhubung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mengendalikannya</a:t>
            </a:r>
            <a:r>
              <a:rPr lang="en-US" sz="24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 </a:t>
            </a:r>
            <a:r>
              <a:rPr lang="en-US" sz="2400" dirty="0" err="1"/>
              <a:t>Biaya</a:t>
            </a:r>
            <a:r>
              <a:rPr lang="en-US" sz="2400" dirty="0"/>
              <a:t> </a:t>
            </a:r>
            <a:r>
              <a:rPr lang="en-US" sz="2400" dirty="0" err="1"/>
              <a:t>Pemasangannya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mahal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memerlukan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kabel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Porta</a:t>
            </a:r>
            <a:r>
              <a:rPr lang="en-US" sz="2400" dirty="0"/>
              <a:t> I/O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358674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0220" y="705162"/>
            <a:ext cx="8894618" cy="415778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Topologi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yang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terangkai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. Ada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topologi</a:t>
            </a:r>
            <a:r>
              <a:rPr lang="en-US" dirty="0"/>
              <a:t> yang bi</a:t>
            </a:r>
            <a:r>
              <a:rPr lang="id-ID" dirty="0"/>
              <a:t>sa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.</a:t>
            </a:r>
            <a:r>
              <a:rPr lang="id-ID" dirty="0"/>
              <a:t> </a:t>
            </a:r>
            <a:r>
              <a:rPr lang="en-US" dirty="0" err="1"/>
              <a:t>Pemilihan</a:t>
            </a:r>
            <a:r>
              <a:rPr lang="id-ID" dirty="0"/>
              <a:t> t</a:t>
            </a:r>
            <a:r>
              <a:rPr lang="en-US" dirty="0" err="1"/>
              <a:t>opologi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, </a:t>
            </a:r>
            <a:r>
              <a:rPr lang="en-US" dirty="0" err="1"/>
              <a:t>kecepatan</a:t>
            </a:r>
            <a:r>
              <a:rPr lang="en-US" dirty="0"/>
              <a:t>, </a:t>
            </a:r>
            <a:r>
              <a:rPr lang="en-US" dirty="0" err="1"/>
              <a:t>lingkungan</a:t>
            </a:r>
            <a:r>
              <a:rPr lang="en-US" dirty="0"/>
              <a:t>, </a:t>
            </a:r>
            <a:r>
              <a:rPr lang="en-US" dirty="0" err="1"/>
              <a:t>ukuran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konektivitas</a:t>
            </a:r>
            <a:r>
              <a:rPr lang="en-US" dirty="0"/>
              <a:t>.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Topologi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 </a:t>
            </a:r>
            <a:r>
              <a:rPr lang="en-US" dirty="0" err="1"/>
              <a:t>kualitas</a:t>
            </a:r>
            <a:r>
              <a:rPr lang="en-US" dirty="0"/>
              <a:t>,  </a:t>
            </a:r>
            <a:r>
              <a:rPr lang="en-US" dirty="0" err="1"/>
              <a:t>efektivitas</a:t>
            </a:r>
            <a:r>
              <a:rPr lang="en-US" dirty="0"/>
              <a:t>, Performa,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9714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74963" y="669926"/>
            <a:ext cx="8333509" cy="992620"/>
          </a:xfrm>
        </p:spPr>
        <p:txBody>
          <a:bodyPr/>
          <a:lstStyle/>
          <a:p>
            <a:pPr algn="ctr"/>
            <a:r>
              <a:rPr lang="en-US" dirty="0" err="1"/>
              <a:t>Jenis-Jenis</a:t>
            </a:r>
            <a:r>
              <a:rPr lang="en-US" dirty="0"/>
              <a:t> </a:t>
            </a:r>
            <a:r>
              <a:rPr lang="en-US" dirty="0" err="1"/>
              <a:t>Topologi</a:t>
            </a:r>
            <a:r>
              <a:rPr lang="en-US" dirty="0"/>
              <a:t> </a:t>
            </a:r>
            <a:r>
              <a:rPr lang="en-US" dirty="0" err="1"/>
              <a:t>Jaringan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991880"/>
            <a:ext cx="9303327" cy="3078884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 </a:t>
            </a:r>
            <a:r>
              <a:rPr lang="en-US" sz="3200" dirty="0"/>
              <a:t>Ada 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jenis</a:t>
            </a:r>
            <a:r>
              <a:rPr lang="en-US" sz="3200" dirty="0"/>
              <a:t> </a:t>
            </a:r>
            <a:r>
              <a:rPr lang="en-US" sz="3200" dirty="0" err="1"/>
              <a:t>topologi</a:t>
            </a:r>
            <a:r>
              <a:rPr lang="en-US" sz="3200" dirty="0"/>
              <a:t> </a:t>
            </a:r>
            <a:r>
              <a:rPr lang="en-US" sz="3200" dirty="0" err="1"/>
              <a:t>jaringan</a:t>
            </a:r>
            <a:r>
              <a:rPr lang="en-US" sz="3200" dirty="0"/>
              <a:t> yang </a:t>
            </a:r>
            <a:r>
              <a:rPr lang="en-US" sz="3200" dirty="0" err="1"/>
              <a:t>bisa</a:t>
            </a:r>
            <a:r>
              <a:rPr lang="en-US" sz="3200" dirty="0"/>
              <a:t> </a:t>
            </a:r>
            <a:r>
              <a:rPr lang="en-US" sz="3200" dirty="0" err="1"/>
              <a:t>digunakan</a:t>
            </a:r>
            <a:r>
              <a:rPr lang="en-US" sz="3200" dirty="0"/>
              <a:t>, </a:t>
            </a:r>
            <a:r>
              <a:rPr lang="en-US" sz="3200" dirty="0" err="1"/>
              <a:t>antara</a:t>
            </a:r>
            <a:r>
              <a:rPr lang="en-US" sz="3200" dirty="0"/>
              <a:t> lain </a:t>
            </a:r>
            <a:r>
              <a:rPr lang="en-US" sz="3200" dirty="0" err="1"/>
              <a:t>topologi</a:t>
            </a:r>
            <a:r>
              <a:rPr lang="en-US" sz="3200" dirty="0"/>
              <a:t> bus, ring, star, tree </a:t>
            </a:r>
            <a:r>
              <a:rPr lang="en-US" sz="3200" dirty="0" err="1"/>
              <a:t>dan</a:t>
            </a:r>
            <a:r>
              <a:rPr lang="en-US" sz="3200" dirty="0"/>
              <a:t> mesh. 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topologi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cara</a:t>
            </a:r>
            <a:r>
              <a:rPr lang="en-US" sz="3200" dirty="0"/>
              <a:t> </a:t>
            </a:r>
            <a:r>
              <a:rPr lang="en-US" sz="3200" dirty="0" err="1"/>
              <a:t>kerja</a:t>
            </a:r>
            <a:r>
              <a:rPr lang="en-US" sz="3200" dirty="0"/>
              <a:t> yang </a:t>
            </a:r>
            <a:r>
              <a:rPr lang="en-US" sz="3200" dirty="0" err="1"/>
              <a:t>berbeda-beda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793198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4233" y="525857"/>
            <a:ext cx="10515600" cy="734907"/>
          </a:xfrm>
        </p:spPr>
        <p:txBody>
          <a:bodyPr/>
          <a:lstStyle/>
          <a:p>
            <a:pPr algn="ctr"/>
            <a:r>
              <a:rPr lang="en-US" dirty="0"/>
              <a:t>1. </a:t>
            </a:r>
            <a:r>
              <a:rPr lang="en-US" dirty="0" err="1"/>
              <a:t>Topologi</a:t>
            </a:r>
            <a:r>
              <a:rPr lang="en-US" dirty="0"/>
              <a:t> Bus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73506" y="1512804"/>
            <a:ext cx="5181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Topologi</a:t>
            </a:r>
            <a:r>
              <a:rPr lang="en-US" dirty="0"/>
              <a:t> Bus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tunggal</a:t>
            </a:r>
            <a:r>
              <a:rPr lang="en-US" dirty="0"/>
              <a:t> yang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pada </a:t>
            </a:r>
            <a:r>
              <a:rPr lang="en-US" dirty="0" err="1"/>
              <a:t>jaringan</a:t>
            </a:r>
            <a:r>
              <a:rPr lang="en-US" dirty="0"/>
              <a:t>.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serial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ujung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ditutup</a:t>
            </a:r>
            <a:r>
              <a:rPr lang="en-US" dirty="0"/>
              <a:t>  </a:t>
            </a:r>
            <a:r>
              <a:rPr lang="en-US" dirty="0" err="1"/>
              <a:t>dengan</a:t>
            </a:r>
            <a:r>
              <a:rPr lang="en-US" dirty="0"/>
              <a:t> terminator. </a:t>
            </a:r>
            <a:r>
              <a:rPr lang="en-US" dirty="0" err="1"/>
              <a:t>Kabel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kabel</a:t>
            </a:r>
            <a:r>
              <a:rPr lang="en-US" dirty="0"/>
              <a:t> </a:t>
            </a:r>
            <a:r>
              <a:rPr lang="en-US" dirty="0" err="1"/>
              <a:t>koaksial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percabangan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T-Connector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" name="Content Placeholder 9" descr="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47971" y="1929976"/>
            <a:ext cx="5181600" cy="237613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78527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Cara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Topologi</a:t>
            </a:r>
            <a:r>
              <a:rPr lang="en-US" sz="2800" dirty="0"/>
              <a:t> Bus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44236" y="1027906"/>
            <a:ext cx="8555182" cy="485518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Ketika </a:t>
            </a:r>
            <a:r>
              <a:rPr lang="en-US" sz="2000" dirty="0" err="1"/>
              <a:t>komputer</a:t>
            </a:r>
            <a:r>
              <a:rPr lang="en-US" sz="2000" dirty="0"/>
              <a:t> </a:t>
            </a:r>
            <a:r>
              <a:rPr lang="en-US" sz="2000" dirty="0" err="1"/>
              <a:t>mengirimkan</a:t>
            </a:r>
            <a:r>
              <a:rPr lang="en-US" sz="2000" dirty="0"/>
              <a:t> </a:t>
            </a:r>
            <a:r>
              <a:rPr lang="en-US" sz="2000" dirty="0" err="1"/>
              <a:t>sinyal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saluran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seluruh</a:t>
            </a:r>
            <a:r>
              <a:rPr lang="en-US" sz="2000" dirty="0"/>
              <a:t> </a:t>
            </a:r>
            <a:r>
              <a:rPr lang="en-US" sz="2000" dirty="0" err="1"/>
              <a:t>komputer</a:t>
            </a:r>
            <a:r>
              <a:rPr lang="en-US" sz="2000" dirty="0"/>
              <a:t> </a:t>
            </a:r>
            <a:r>
              <a:rPr lang="en-US" sz="2000" dirty="0" err="1"/>
              <a:t>mendapat</a:t>
            </a:r>
            <a:r>
              <a:rPr lang="en-US" sz="2000" dirty="0"/>
              <a:t> </a:t>
            </a:r>
            <a:r>
              <a:rPr lang="en-US" sz="2000" dirty="0" err="1"/>
              <a:t>sinyal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 Akan </a:t>
            </a:r>
            <a:r>
              <a:rPr lang="en-US" sz="2000" dirty="0" err="1"/>
              <a:t>tetapi</a:t>
            </a:r>
            <a:r>
              <a:rPr lang="en-US" sz="2000" dirty="0"/>
              <a:t> ,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komputer</a:t>
            </a:r>
            <a:r>
              <a:rPr lang="en-US" sz="2000" dirty="0"/>
              <a:t> yang </a:t>
            </a:r>
            <a:r>
              <a:rPr lang="en-US" sz="2000" dirty="0" err="1"/>
              <a:t>alamatnya</a:t>
            </a:r>
            <a:r>
              <a:rPr lang="en-US" sz="2000" dirty="0"/>
              <a:t> </a:t>
            </a:r>
            <a:r>
              <a:rPr lang="en-US" sz="2000" dirty="0" err="1"/>
              <a:t>sesuai</a:t>
            </a:r>
            <a:r>
              <a:rPr lang="en-US" sz="2000" dirty="0"/>
              <a:t> yang </a:t>
            </a:r>
            <a:r>
              <a:rPr lang="en-US" sz="2000" dirty="0" err="1"/>
              <a:t>menerima</a:t>
            </a:r>
            <a:r>
              <a:rPr lang="en-US" sz="2000" dirty="0"/>
              <a:t> </a:t>
            </a:r>
            <a:r>
              <a:rPr lang="en-US" sz="2000" dirty="0" err="1"/>
              <a:t>sinyal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 </a:t>
            </a:r>
            <a:r>
              <a:rPr lang="en-US" sz="2000" dirty="0" err="1"/>
              <a:t>Komputer</a:t>
            </a:r>
            <a:r>
              <a:rPr lang="en-US" sz="2000" dirty="0"/>
              <a:t> yang lain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membuang</a:t>
            </a:r>
            <a:r>
              <a:rPr lang="en-US" sz="2000" dirty="0"/>
              <a:t> </a:t>
            </a:r>
            <a:r>
              <a:rPr lang="en-US" sz="2000" dirty="0" err="1"/>
              <a:t>sinyal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komputer</a:t>
            </a:r>
            <a:r>
              <a:rPr lang="en-US" sz="2000" dirty="0"/>
              <a:t> pada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saat</a:t>
            </a:r>
            <a:r>
              <a:rPr lang="en-US" sz="2000" dirty="0"/>
              <a:t> yang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mengirim</a:t>
            </a:r>
            <a:r>
              <a:rPr lang="en-US" sz="2000" dirty="0"/>
              <a:t> </a:t>
            </a:r>
            <a:r>
              <a:rPr lang="en-US" sz="2000" dirty="0" err="1"/>
              <a:t>sinyal</a:t>
            </a:r>
            <a:r>
              <a:rPr lang="en-US" sz="20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err="1"/>
              <a:t>Komputer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menunggu</a:t>
            </a:r>
            <a:r>
              <a:rPr lang="en-US" sz="2000" dirty="0"/>
              <a:t> </a:t>
            </a:r>
            <a:r>
              <a:rPr lang="en-US" sz="2000" dirty="0" err="1"/>
              <a:t>sampai</a:t>
            </a:r>
            <a:r>
              <a:rPr lang="en-US" sz="2000" dirty="0"/>
              <a:t> </a:t>
            </a:r>
            <a:r>
              <a:rPr lang="en-US" sz="2000" dirty="0" err="1"/>
              <a:t>saluran</a:t>
            </a:r>
            <a:r>
              <a:rPr lang="en-US" sz="2000" dirty="0"/>
              <a:t> </a:t>
            </a:r>
            <a:r>
              <a:rPr lang="en-US" sz="2000" dirty="0" err="1"/>
              <a:t>bebas</a:t>
            </a:r>
            <a:r>
              <a:rPr lang="en-US" sz="2000" dirty="0"/>
              <a:t> </a:t>
            </a:r>
            <a:r>
              <a:rPr lang="en-US" sz="2000" dirty="0" err="1"/>
              <a:t>sebelum</a:t>
            </a:r>
            <a:r>
              <a:rPr lang="en-US" sz="2000" dirty="0"/>
              <a:t> </a:t>
            </a:r>
            <a:r>
              <a:rPr lang="en-US" sz="2000" dirty="0" err="1"/>
              <a:t>mengirim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         </a:t>
            </a:r>
            <a:r>
              <a:rPr lang="en-US" sz="2000" dirty="0" err="1"/>
              <a:t>Kelebihan</a:t>
            </a:r>
            <a:r>
              <a:rPr lang="en-US" sz="2000" dirty="0"/>
              <a:t> </a:t>
            </a:r>
            <a:r>
              <a:rPr lang="en-US" sz="2000" dirty="0" err="1"/>
              <a:t>topologi</a:t>
            </a:r>
            <a:r>
              <a:rPr lang="en-US" sz="2000" dirty="0"/>
              <a:t> bus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 </a:t>
            </a:r>
            <a:r>
              <a:rPr lang="en-US" sz="2000" dirty="0" err="1"/>
              <a:t>instalasinya</a:t>
            </a:r>
            <a:r>
              <a:rPr lang="en-US" sz="2000" dirty="0"/>
              <a:t> yang </a:t>
            </a:r>
            <a:r>
              <a:rPr lang="en-US" sz="2000" dirty="0" err="1"/>
              <a:t>sederhana</a:t>
            </a:r>
            <a:r>
              <a:rPr lang="en-US" sz="2000" dirty="0"/>
              <a:t> dan </a:t>
            </a:r>
            <a:r>
              <a:rPr lang="en-US" sz="2000" dirty="0" err="1"/>
              <a:t>hemat</a:t>
            </a:r>
            <a:r>
              <a:rPr lang="en-US" sz="2000" dirty="0"/>
              <a:t> </a:t>
            </a:r>
            <a:r>
              <a:rPr lang="en-US" sz="2000" dirty="0" err="1"/>
              <a:t>biaya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memerlukan</a:t>
            </a:r>
            <a:r>
              <a:rPr lang="en-US" sz="2000" dirty="0"/>
              <a:t> </a:t>
            </a:r>
            <a:r>
              <a:rPr lang="en-US" sz="2000" dirty="0" err="1"/>
              <a:t>kabel</a:t>
            </a:r>
            <a:r>
              <a:rPr lang="en-US" sz="2000" dirty="0"/>
              <a:t> dan </a:t>
            </a:r>
            <a:r>
              <a:rPr lang="en-US" sz="2000" dirty="0" err="1"/>
              <a:t>konektor</a:t>
            </a:r>
            <a:r>
              <a:rPr lang="en-US" sz="2000" dirty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  </a:t>
            </a:r>
            <a:r>
              <a:rPr lang="en-US" sz="2000" dirty="0" err="1"/>
              <a:t>Kekurangan</a:t>
            </a:r>
            <a:r>
              <a:rPr lang="en-US" sz="2000" dirty="0"/>
              <a:t> </a:t>
            </a:r>
            <a:r>
              <a:rPr lang="en-US" sz="2000" dirty="0" err="1"/>
              <a:t>topologi</a:t>
            </a:r>
            <a:r>
              <a:rPr lang="en-US" sz="2000" dirty="0"/>
              <a:t> bus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ada</a:t>
            </a:r>
            <a:r>
              <a:rPr lang="en-US" sz="2000" dirty="0"/>
              <a:t> </a:t>
            </a:r>
            <a:r>
              <a:rPr lang="en-US" sz="2000" dirty="0" err="1"/>
              <a:t>kerusakan</a:t>
            </a:r>
            <a:r>
              <a:rPr lang="en-US" sz="2000" dirty="0"/>
              <a:t> di </a:t>
            </a:r>
            <a:r>
              <a:rPr lang="en-US" sz="2000" dirty="0" err="1"/>
              <a:t>jalur</a:t>
            </a:r>
            <a:r>
              <a:rPr lang="en-US" sz="2000" dirty="0"/>
              <a:t> </a:t>
            </a:r>
            <a:r>
              <a:rPr lang="en-US" sz="2000" dirty="0" err="1"/>
              <a:t>utama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seluruh</a:t>
            </a:r>
            <a:r>
              <a:rPr lang="en-US" sz="2000" dirty="0"/>
              <a:t> </a:t>
            </a:r>
            <a:r>
              <a:rPr lang="en-US" sz="2000" dirty="0" err="1"/>
              <a:t>jaringan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lumpuh</a:t>
            </a:r>
            <a:r>
              <a:rPr lang="en-US" sz="2000" dirty="0"/>
              <a:t> (down). </a:t>
            </a:r>
            <a:r>
              <a:rPr lang="en-US" sz="2000" dirty="0" err="1"/>
              <a:t>Selain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sulit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mendeteksi</a:t>
            </a:r>
            <a:r>
              <a:rPr lang="en-US" sz="2000" dirty="0"/>
              <a:t> </a:t>
            </a:r>
            <a:r>
              <a:rPr lang="en-US" sz="2000" dirty="0" err="1"/>
              <a:t>letak</a:t>
            </a:r>
            <a:r>
              <a:rPr lang="en-US" sz="2000" dirty="0"/>
              <a:t> </a:t>
            </a:r>
            <a:r>
              <a:rPr lang="en-US" sz="2000" dirty="0" err="1"/>
              <a:t>kesalahannya</a:t>
            </a:r>
            <a:r>
              <a:rPr lang="en-US" sz="2000" dirty="0"/>
              <a:t>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gangguan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salah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 </a:t>
            </a:r>
            <a:r>
              <a:rPr lang="en-US" sz="2000" dirty="0" err="1"/>
              <a:t>komputer</a:t>
            </a:r>
            <a:r>
              <a:rPr lang="en-US" sz="20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 Tingkat </a:t>
            </a:r>
            <a:r>
              <a:rPr lang="en-US" sz="2000" dirty="0" err="1"/>
              <a:t>lalu</a:t>
            </a:r>
            <a:r>
              <a:rPr lang="en-US" sz="2000" dirty="0"/>
              <a:t> </a:t>
            </a:r>
            <a:r>
              <a:rPr lang="en-US" sz="2000" dirty="0" err="1"/>
              <a:t>lintas</a:t>
            </a:r>
            <a:r>
              <a:rPr lang="en-US" sz="2000" dirty="0"/>
              <a:t> data yang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menimbulkan</a:t>
            </a:r>
            <a:r>
              <a:rPr lang="en-US" sz="2000" dirty="0"/>
              <a:t> </a:t>
            </a:r>
            <a:r>
              <a:rPr lang="en-US" sz="2000" dirty="0" err="1"/>
              <a:t>antrian</a:t>
            </a:r>
            <a:r>
              <a:rPr lang="en-US" sz="2000" dirty="0"/>
              <a:t> data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12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5462"/>
            <a:ext cx="10515600" cy="1325563"/>
          </a:xfrm>
        </p:spPr>
        <p:txBody>
          <a:bodyPr/>
          <a:lstStyle/>
          <a:p>
            <a:pPr algn="ctr"/>
            <a:r>
              <a:rPr lang="en-US" dirty="0" err="1"/>
              <a:t>Topologi</a:t>
            </a:r>
            <a:r>
              <a:rPr lang="en-US" dirty="0"/>
              <a:t> Ring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96532" y="1542290"/>
            <a:ext cx="4928413" cy="3902546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Topologi</a:t>
            </a:r>
            <a:r>
              <a:rPr lang="en-US" dirty="0"/>
              <a:t> ring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 </a:t>
            </a:r>
            <a:r>
              <a:rPr lang="en-US" dirty="0" err="1"/>
              <a:t>dihubungkan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lingkaran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cincin</a:t>
            </a:r>
            <a:r>
              <a:rPr lang="en-US" dirty="0"/>
              <a:t>(ring) </a:t>
            </a:r>
            <a:r>
              <a:rPr lang="en-US" dirty="0" err="1"/>
              <a:t>tertutup</a:t>
            </a:r>
            <a:r>
              <a:rPr lang="en-US" dirty="0"/>
              <a:t>. </a:t>
            </a:r>
            <a:r>
              <a:rPr lang="en-US" dirty="0" err="1"/>
              <a:t>Topologi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Layout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Topologi</a:t>
            </a:r>
            <a:r>
              <a:rPr lang="en-US" dirty="0"/>
              <a:t> Bus. Pada </a:t>
            </a:r>
            <a:r>
              <a:rPr lang="en-US" dirty="0" err="1"/>
              <a:t>topologi</a:t>
            </a:r>
            <a:r>
              <a:rPr lang="en-US" dirty="0"/>
              <a:t> ring, </a:t>
            </a:r>
            <a:r>
              <a:rPr lang="en-US" dirty="0" err="1"/>
              <a:t>paket</a:t>
            </a:r>
            <a:r>
              <a:rPr lang="en-US" dirty="0"/>
              <a:t>–</a:t>
            </a:r>
            <a:r>
              <a:rPr lang="en-US" dirty="0" err="1"/>
              <a:t>paket</a:t>
            </a:r>
            <a:r>
              <a:rPr lang="en-US" dirty="0"/>
              <a:t> data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mengalir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terjadinya</a:t>
            </a:r>
            <a:r>
              <a:rPr lang="en-US" dirty="0"/>
              <a:t> </a:t>
            </a:r>
            <a:r>
              <a:rPr lang="en-US" dirty="0" err="1"/>
              <a:t>tabrakan</a:t>
            </a:r>
            <a:r>
              <a:rPr lang="en-US" dirty="0"/>
              <a:t>.</a:t>
            </a:r>
          </a:p>
        </p:txBody>
      </p:sp>
      <p:pic>
        <p:nvPicPr>
          <p:cNvPr id="8" name="Content Placeholder 7" descr="star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79374" y="1214045"/>
            <a:ext cx="4339887" cy="3778340"/>
          </a:xfrm>
        </p:spPr>
      </p:pic>
    </p:spTree>
    <p:extLst>
      <p:ext uri="{BB962C8B-B14F-4D97-AF65-F5344CB8AC3E}">
        <p14:creationId xmlns:p14="http://schemas.microsoft.com/office/powerpoint/2010/main" val="2555100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8820" y="406157"/>
            <a:ext cx="9192490" cy="5579007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Cara </a:t>
            </a:r>
            <a:r>
              <a:rPr lang="en-US" sz="1800" dirty="0" err="1"/>
              <a:t>kerja</a:t>
            </a:r>
            <a:r>
              <a:rPr lang="en-US" sz="1800" dirty="0"/>
              <a:t> </a:t>
            </a:r>
            <a:r>
              <a:rPr lang="en-US" sz="1800" dirty="0" err="1"/>
              <a:t>Topologi</a:t>
            </a:r>
            <a:r>
              <a:rPr lang="en-US" sz="1800" dirty="0"/>
              <a:t> Ring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Berikut</a:t>
            </a:r>
            <a:r>
              <a:rPr lang="en-US" sz="1800" dirty="0"/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1800" dirty="0"/>
              <a:t> </a:t>
            </a:r>
            <a:r>
              <a:rPr lang="en-US" sz="1800" dirty="0" err="1"/>
              <a:t>Setiap</a:t>
            </a:r>
            <a:r>
              <a:rPr lang="en-US" sz="1800" dirty="0"/>
              <a:t> </a:t>
            </a:r>
            <a:r>
              <a:rPr lang="en-US" sz="1800" dirty="0" err="1"/>
              <a:t>komputer</a:t>
            </a:r>
            <a:r>
              <a:rPr lang="en-US" sz="1800" dirty="0"/>
              <a:t> </a:t>
            </a:r>
            <a:r>
              <a:rPr lang="en-US" sz="1800" dirty="0" err="1"/>
              <a:t>terhubung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komputer</a:t>
            </a:r>
            <a:r>
              <a:rPr lang="en-US" sz="1800" dirty="0"/>
              <a:t> </a:t>
            </a:r>
            <a:r>
              <a:rPr lang="en-US" sz="1800" dirty="0" err="1"/>
              <a:t>berikutnya</a:t>
            </a:r>
            <a:r>
              <a:rPr lang="en-US" sz="1800" dirty="0"/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1800" dirty="0" err="1"/>
              <a:t>Setiap</a:t>
            </a:r>
            <a:r>
              <a:rPr lang="en-US" sz="1800" dirty="0"/>
              <a:t> </a:t>
            </a:r>
            <a:r>
              <a:rPr lang="en-US" sz="1800" dirty="0" err="1"/>
              <a:t>komputer</a:t>
            </a:r>
            <a:r>
              <a:rPr lang="en-US" sz="1800" dirty="0"/>
              <a:t> </a:t>
            </a:r>
            <a:r>
              <a:rPr lang="en-US" sz="1800" dirty="0" err="1"/>
              <a:t>mentrasmisi</a:t>
            </a:r>
            <a:r>
              <a:rPr lang="en-US" sz="1800" dirty="0"/>
              <a:t> </a:t>
            </a:r>
            <a:r>
              <a:rPr lang="en-US" sz="1800" dirty="0" err="1"/>
              <a:t>ulang</a:t>
            </a:r>
            <a:r>
              <a:rPr lang="en-US" sz="1800" dirty="0"/>
              <a:t> </a:t>
            </a:r>
            <a:r>
              <a:rPr lang="en-US" sz="1800" dirty="0" err="1"/>
              <a:t>pesan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komputer</a:t>
            </a:r>
            <a:r>
              <a:rPr lang="en-US" sz="1800" dirty="0"/>
              <a:t> </a:t>
            </a:r>
            <a:r>
              <a:rPr lang="en-US" sz="1800" dirty="0" err="1"/>
              <a:t>sebelumnya</a:t>
            </a:r>
            <a:r>
              <a:rPr lang="en-US" sz="1800" dirty="0"/>
              <a:t> </a:t>
            </a:r>
            <a:r>
              <a:rPr lang="en-US" sz="1800" dirty="0" err="1"/>
              <a:t>ke</a:t>
            </a:r>
            <a:r>
              <a:rPr lang="en-US" sz="1800" dirty="0"/>
              <a:t> </a:t>
            </a:r>
            <a:r>
              <a:rPr lang="en-US" sz="1800" dirty="0" err="1"/>
              <a:t>komputer</a:t>
            </a:r>
            <a:r>
              <a:rPr lang="en-US" sz="1800" dirty="0"/>
              <a:t> </a:t>
            </a:r>
            <a:r>
              <a:rPr lang="en-US" sz="1800" dirty="0" err="1"/>
              <a:t>berikutnya</a:t>
            </a:r>
            <a:r>
              <a:rPr lang="en-US" sz="1800" dirty="0"/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1800" dirty="0" err="1"/>
              <a:t>Pesan</a:t>
            </a:r>
            <a:r>
              <a:rPr lang="en-US" sz="1800" dirty="0"/>
              <a:t> </a:t>
            </a:r>
            <a:r>
              <a:rPr lang="en-US" sz="1800" dirty="0" err="1"/>
              <a:t>singkat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(token) </a:t>
            </a:r>
            <a:r>
              <a:rPr lang="en-US" sz="1800" dirty="0" err="1"/>
              <a:t>mengalir</a:t>
            </a:r>
            <a:r>
              <a:rPr lang="en-US" sz="1800" dirty="0"/>
              <a:t>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arah</a:t>
            </a:r>
            <a:r>
              <a:rPr lang="en-US" sz="1800" dirty="0"/>
              <a:t> </a:t>
            </a:r>
            <a:r>
              <a:rPr lang="en-US" sz="1800" dirty="0" err="1"/>
              <a:t>sepanjang</a:t>
            </a:r>
            <a:r>
              <a:rPr lang="en-US" sz="1800" dirty="0"/>
              <a:t> ring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dikirim</a:t>
            </a:r>
            <a:r>
              <a:rPr lang="en-US" sz="1800" dirty="0"/>
              <a:t> </a:t>
            </a:r>
            <a:r>
              <a:rPr lang="en-US" sz="1800" dirty="0" err="1"/>
              <a:t>bergantian</a:t>
            </a:r>
            <a:r>
              <a:rPr lang="en-US" sz="1800" dirty="0"/>
              <a:t>.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1800" dirty="0" err="1"/>
              <a:t>Hanya</a:t>
            </a:r>
            <a:r>
              <a:rPr lang="en-US" sz="1800" dirty="0"/>
              <a:t> </a:t>
            </a:r>
            <a:r>
              <a:rPr lang="en-US" sz="1800" dirty="0" err="1"/>
              <a:t>komputer</a:t>
            </a:r>
            <a:r>
              <a:rPr lang="en-US" sz="1800" dirty="0"/>
              <a:t> yang </a:t>
            </a:r>
            <a:r>
              <a:rPr lang="en-US" sz="1800" dirty="0" err="1"/>
              <a:t>sedang</a:t>
            </a:r>
            <a:r>
              <a:rPr lang="en-US" sz="1800" dirty="0"/>
              <a:t> </a:t>
            </a:r>
            <a:r>
              <a:rPr lang="en-US" sz="1800" dirty="0" err="1"/>
              <a:t>memegang</a:t>
            </a:r>
            <a:r>
              <a:rPr lang="en-US" sz="1800" dirty="0"/>
              <a:t> token yang </a:t>
            </a:r>
            <a:r>
              <a:rPr lang="en-US" sz="1800" dirty="0" err="1"/>
              <a:t>berhak</a:t>
            </a:r>
            <a:r>
              <a:rPr lang="en-US" sz="1800" dirty="0"/>
              <a:t> </a:t>
            </a:r>
            <a:r>
              <a:rPr lang="en-US" sz="1800" dirty="0" err="1"/>
              <a:t>mengirim</a:t>
            </a:r>
            <a:r>
              <a:rPr lang="en-US" sz="1800" dirty="0"/>
              <a:t> </a:t>
            </a:r>
            <a:r>
              <a:rPr lang="en-US" sz="1800" dirty="0" err="1"/>
              <a:t>pesan</a:t>
            </a:r>
            <a:r>
              <a:rPr lang="en-US" sz="1800" dirty="0"/>
              <a:t> pada </a:t>
            </a:r>
            <a:r>
              <a:rPr lang="en-US" sz="1800" dirty="0" err="1"/>
              <a:t>komputer</a:t>
            </a:r>
            <a:r>
              <a:rPr lang="en-US" sz="1800" dirty="0"/>
              <a:t> </a:t>
            </a:r>
            <a:r>
              <a:rPr lang="en-US" sz="1800" dirty="0" err="1"/>
              <a:t>tujuan</a:t>
            </a:r>
            <a:r>
              <a:rPr lang="en-US" sz="1800" dirty="0"/>
              <a:t> 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1800" dirty="0"/>
              <a:t> Token </a:t>
            </a:r>
            <a:r>
              <a:rPr lang="en-US" sz="1800" dirty="0" err="1"/>
              <a:t>diubah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menambah</a:t>
            </a:r>
            <a:r>
              <a:rPr lang="en-US" sz="1800" dirty="0"/>
              <a:t> </a:t>
            </a:r>
            <a:r>
              <a:rPr lang="en-US" sz="1800" dirty="0" err="1"/>
              <a:t>alamat</a:t>
            </a:r>
            <a:r>
              <a:rPr lang="en-US" sz="1800" dirty="0"/>
              <a:t> dan data,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  <a:r>
              <a:rPr lang="en-US" sz="1800" dirty="0" err="1"/>
              <a:t>dikirim</a:t>
            </a:r>
            <a:r>
              <a:rPr lang="en-US" sz="1800" dirty="0"/>
              <a:t> </a:t>
            </a:r>
            <a:r>
              <a:rPr lang="en-US" sz="1800" dirty="0" err="1"/>
              <a:t>sepanjang</a:t>
            </a:r>
            <a:r>
              <a:rPr lang="en-US" sz="1800" dirty="0"/>
              <a:t> ring.    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err="1"/>
              <a:t>Kelebihan</a:t>
            </a:r>
            <a:r>
              <a:rPr lang="en-US" sz="1800" dirty="0"/>
              <a:t> </a:t>
            </a:r>
            <a:r>
              <a:rPr lang="en-US" sz="1800" dirty="0" err="1"/>
              <a:t>Topologi</a:t>
            </a:r>
            <a:r>
              <a:rPr lang="en-US" sz="1800" dirty="0"/>
              <a:t> Ring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4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menggunakan</a:t>
            </a:r>
            <a:r>
              <a:rPr lang="en-US" sz="1600" dirty="0"/>
              <a:t> </a:t>
            </a:r>
            <a:r>
              <a:rPr lang="en-US" sz="1600" dirty="0" err="1"/>
              <a:t>banyak</a:t>
            </a:r>
            <a:r>
              <a:rPr lang="en-US" sz="1600" dirty="0"/>
              <a:t> </a:t>
            </a:r>
            <a:r>
              <a:rPr lang="en-US" sz="1600" dirty="0" err="1"/>
              <a:t>kabel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 </a:t>
            </a:r>
            <a:r>
              <a:rPr lang="en-US" sz="1600" dirty="0" err="1"/>
              <a:t>Pemasangannya</a:t>
            </a:r>
            <a:r>
              <a:rPr lang="en-US" sz="1600" dirty="0"/>
              <a:t>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rumit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 </a:t>
            </a:r>
            <a:r>
              <a:rPr lang="en-US" sz="1600" dirty="0" err="1"/>
              <a:t>Perancangan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istalasinya</a:t>
            </a:r>
            <a:r>
              <a:rPr lang="en-US" sz="1600" dirty="0"/>
              <a:t> </a:t>
            </a:r>
            <a:r>
              <a:rPr lang="en-US" sz="1600" dirty="0" err="1"/>
              <a:t>mudah</a:t>
            </a:r>
            <a:r>
              <a:rPr lang="en-US" sz="1600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Dan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akan</a:t>
            </a:r>
            <a:r>
              <a:rPr lang="en-US" sz="1600" dirty="0"/>
              <a:t> </a:t>
            </a:r>
            <a:r>
              <a:rPr lang="en-US" sz="1600" dirty="0" err="1"/>
              <a:t>terjadi</a:t>
            </a:r>
            <a:r>
              <a:rPr lang="en-US" sz="1600" dirty="0"/>
              <a:t> </a:t>
            </a:r>
            <a:r>
              <a:rPr lang="en-US" sz="1600" dirty="0" err="1"/>
              <a:t>Tabrakan</a:t>
            </a:r>
            <a:r>
              <a:rPr lang="en-US" sz="1600" dirty="0"/>
              <a:t> data 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Kekurangan</a:t>
            </a:r>
            <a:r>
              <a:rPr lang="en-US" sz="2000" dirty="0"/>
              <a:t> </a:t>
            </a:r>
            <a:r>
              <a:rPr lang="en-US" sz="2000" dirty="0" err="1"/>
              <a:t>Topologi</a:t>
            </a:r>
            <a:r>
              <a:rPr lang="en-US" sz="2000" dirty="0"/>
              <a:t> Ring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 </a:t>
            </a:r>
            <a:r>
              <a:rPr lang="en-US" sz="1600" dirty="0" err="1"/>
              <a:t>Topologi</a:t>
            </a:r>
            <a:r>
              <a:rPr lang="en-US" sz="1600" dirty="0"/>
              <a:t> </a:t>
            </a:r>
            <a:r>
              <a:rPr lang="en-US" sz="1600" dirty="0" err="1"/>
              <a:t>ini</a:t>
            </a:r>
            <a:r>
              <a:rPr lang="en-US" sz="1600" dirty="0"/>
              <a:t>  </a:t>
            </a:r>
            <a:r>
              <a:rPr lang="en-US" sz="1600" dirty="0" err="1"/>
              <a:t>sulit</a:t>
            </a:r>
            <a:r>
              <a:rPr lang="en-US" sz="1600" dirty="0"/>
              <a:t> </a:t>
            </a:r>
            <a:r>
              <a:rPr lang="en-US" sz="1600" dirty="0" err="1"/>
              <a:t>dikembangkan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peka</a:t>
            </a:r>
            <a:r>
              <a:rPr lang="en-US" sz="1600" dirty="0"/>
              <a:t> </a:t>
            </a:r>
            <a:r>
              <a:rPr lang="en-US" sz="1600" dirty="0" err="1"/>
              <a:t>terhadap</a:t>
            </a:r>
            <a:r>
              <a:rPr lang="en-US" sz="1600" dirty="0"/>
              <a:t> </a:t>
            </a:r>
            <a:r>
              <a:rPr lang="en-US" sz="1600" dirty="0" err="1"/>
              <a:t>kesalahan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6208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Topolo</a:t>
            </a:r>
            <a:r>
              <a:rPr lang="id-ID" dirty="0"/>
              <a:t>gi </a:t>
            </a:r>
            <a:r>
              <a:rPr lang="en-US" dirty="0"/>
              <a:t>Star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257800" cy="2774084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Topologi</a:t>
            </a:r>
            <a:r>
              <a:rPr lang="en-US" dirty="0"/>
              <a:t> Star ,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dihubungkan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hub. </a:t>
            </a:r>
            <a:r>
              <a:rPr lang="en-US" dirty="0" err="1"/>
              <a:t>Fungsi</a:t>
            </a:r>
            <a:r>
              <a:rPr lang="en-US" dirty="0"/>
              <a:t> hub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pengatur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yang </a:t>
            </a:r>
            <a:r>
              <a:rPr lang="en-US" dirty="0" err="1"/>
              <a:t>terhubung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" name="Content Placeholder 7" descr="star2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64532" y="1552083"/>
            <a:ext cx="4460965" cy="3555494"/>
          </a:xfrm>
        </p:spPr>
      </p:pic>
    </p:spTree>
    <p:extLst>
      <p:ext uri="{BB962C8B-B14F-4D97-AF65-F5344CB8AC3E}">
        <p14:creationId xmlns:p14="http://schemas.microsoft.com/office/powerpoint/2010/main" val="16448877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Cara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Topologi</a:t>
            </a:r>
            <a:r>
              <a:rPr lang="en-US" sz="2800" dirty="0"/>
              <a:t> Star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9126" y="1027905"/>
            <a:ext cx="9975638" cy="5269863"/>
          </a:xfrm>
        </p:spPr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en-US" sz="2000" dirty="0"/>
              <a:t> </a:t>
            </a:r>
            <a:r>
              <a:rPr lang="en-US" sz="2000" dirty="0" err="1"/>
              <a:t>Setiap</a:t>
            </a:r>
            <a:r>
              <a:rPr lang="en-US" sz="2000" dirty="0"/>
              <a:t> </a:t>
            </a:r>
            <a:r>
              <a:rPr lang="en-US" sz="2000" dirty="0" err="1"/>
              <a:t>komputer</a:t>
            </a:r>
            <a:r>
              <a:rPr lang="en-US" sz="2000" dirty="0"/>
              <a:t> </a:t>
            </a:r>
            <a:r>
              <a:rPr lang="en-US" sz="2000" dirty="0" err="1"/>
              <a:t>berkomunikasi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hub </a:t>
            </a:r>
            <a:r>
              <a:rPr lang="en-US" sz="2000" dirty="0" err="1"/>
              <a:t>pusat</a:t>
            </a:r>
            <a:r>
              <a:rPr lang="en-US" sz="2000" dirty="0"/>
              <a:t> 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mengirim</a:t>
            </a:r>
            <a:r>
              <a:rPr lang="en-US" sz="2000" dirty="0"/>
              <a:t> </a:t>
            </a:r>
            <a:r>
              <a:rPr lang="en-US" sz="2000" dirty="0" err="1"/>
              <a:t>kembali</a:t>
            </a:r>
            <a:r>
              <a:rPr lang="en-US" sz="2000" dirty="0"/>
              <a:t> </a:t>
            </a:r>
            <a:r>
              <a:rPr lang="en-US" sz="2000" dirty="0" err="1"/>
              <a:t>pesan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komputer</a:t>
            </a:r>
            <a:r>
              <a:rPr lang="en-US" sz="2000" dirty="0"/>
              <a:t> (Broadcast)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komputer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(switched).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000" dirty="0"/>
              <a:t> Hub pada broadcast </a:t>
            </a:r>
            <a:r>
              <a:rPr lang="en-US" sz="2000" dirty="0" err="1"/>
              <a:t>biasa</a:t>
            </a:r>
            <a:r>
              <a:rPr lang="en-US" sz="2000" dirty="0"/>
              <a:t> </a:t>
            </a:r>
            <a:r>
              <a:rPr lang="en-US" sz="2000" dirty="0" err="1"/>
              <a:t>aktif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pasif</a:t>
            </a:r>
            <a:r>
              <a:rPr lang="en-US" sz="2000" dirty="0"/>
              <a:t>. Hub </a:t>
            </a:r>
            <a:r>
              <a:rPr lang="en-US" sz="2000" dirty="0" err="1"/>
              <a:t>aktif</a:t>
            </a:r>
            <a:r>
              <a:rPr lang="en-US" sz="2000" dirty="0"/>
              <a:t> (Multiport repeater) </a:t>
            </a:r>
            <a:r>
              <a:rPr lang="en-US" sz="2000" dirty="0" err="1"/>
              <a:t>berfungsi</a:t>
            </a:r>
            <a:r>
              <a:rPr lang="en-US" sz="2000" dirty="0"/>
              <a:t> </a:t>
            </a:r>
            <a:r>
              <a:rPr lang="en-US" sz="2000" dirty="0" err="1"/>
              <a:t>mengulang</a:t>
            </a:r>
            <a:r>
              <a:rPr lang="en-US" sz="2000" dirty="0"/>
              <a:t> </a:t>
            </a:r>
            <a:r>
              <a:rPr lang="en-US" sz="2000" dirty="0" err="1"/>
              <a:t>sinyal</a:t>
            </a:r>
            <a:r>
              <a:rPr lang="en-US" sz="2000" dirty="0"/>
              <a:t> yang </a:t>
            </a:r>
            <a:r>
              <a:rPr lang="en-US" sz="2000" dirty="0" err="1"/>
              <a:t>diterima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mengirim</a:t>
            </a:r>
            <a:r>
              <a:rPr lang="en-US" sz="2000" dirty="0"/>
              <a:t> </a:t>
            </a:r>
            <a:r>
              <a:rPr lang="en-US" sz="2000" dirty="0" err="1"/>
              <a:t>sinyal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semua</a:t>
            </a:r>
            <a:r>
              <a:rPr lang="en-US" sz="2000" dirty="0"/>
              <a:t> </a:t>
            </a:r>
            <a:r>
              <a:rPr lang="en-US" sz="2000" dirty="0" err="1"/>
              <a:t>komputer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err="1"/>
              <a:t>Kelebihan</a:t>
            </a:r>
            <a:r>
              <a:rPr lang="en-US" sz="2000" dirty="0"/>
              <a:t> </a:t>
            </a:r>
            <a:r>
              <a:rPr lang="en-US" sz="2000" dirty="0" err="1"/>
              <a:t>Topologi</a:t>
            </a:r>
            <a:r>
              <a:rPr lang="en-US" sz="2000" dirty="0"/>
              <a:t> Star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mendeteksi</a:t>
            </a:r>
            <a:r>
              <a:rPr lang="en-US" sz="2000" dirty="0"/>
              <a:t> </a:t>
            </a:r>
            <a:r>
              <a:rPr lang="en-US" sz="2000" dirty="0" err="1"/>
              <a:t>kesalahan</a:t>
            </a:r>
            <a:r>
              <a:rPr lang="en-US" sz="2000" dirty="0"/>
              <a:t> dan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control dan </a:t>
            </a:r>
            <a:r>
              <a:rPr lang="en-US" sz="2000" dirty="0" err="1"/>
              <a:t>tingkat</a:t>
            </a:r>
            <a:r>
              <a:rPr lang="en-US" sz="2000" dirty="0"/>
              <a:t> </a:t>
            </a:r>
            <a:r>
              <a:rPr lang="en-US" sz="2000" dirty="0" err="1"/>
              <a:t>keamanan</a:t>
            </a:r>
            <a:r>
              <a:rPr lang="en-US" sz="2000" dirty="0"/>
              <a:t> yang </a:t>
            </a:r>
            <a:r>
              <a:rPr lang="en-US" sz="2000" dirty="0" err="1"/>
              <a:t>tinggi</a:t>
            </a:r>
            <a:r>
              <a:rPr lang="en-US" sz="2000" dirty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 </a:t>
            </a:r>
            <a:r>
              <a:rPr lang="en-US" sz="2000" dirty="0" err="1"/>
              <a:t>Topologi</a:t>
            </a:r>
            <a:r>
              <a:rPr lang="en-US" sz="2000" dirty="0"/>
              <a:t> Star  paling </a:t>
            </a:r>
            <a:r>
              <a:rPr lang="en-US" sz="2000" dirty="0" err="1"/>
              <a:t>fleksibel</a:t>
            </a:r>
            <a:r>
              <a:rPr lang="en-US" sz="2000" dirty="0"/>
              <a:t> </a:t>
            </a:r>
            <a:r>
              <a:rPr lang="en-US" sz="2000" dirty="0" err="1"/>
              <a:t>karena</a:t>
            </a: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 </a:t>
            </a:r>
            <a:r>
              <a:rPr lang="en-US" sz="2000" dirty="0" err="1"/>
              <a:t>stasiun</a:t>
            </a:r>
            <a:r>
              <a:rPr lang="en-US" sz="2000" dirty="0"/>
              <a:t>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dan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menggangu</a:t>
            </a:r>
            <a:r>
              <a:rPr lang="en-US" sz="2000" dirty="0"/>
              <a:t> </a:t>
            </a:r>
            <a:r>
              <a:rPr lang="en-US" sz="2000" dirty="0" err="1"/>
              <a:t>jaringan</a:t>
            </a:r>
            <a:r>
              <a:rPr lang="en-US" sz="2000" dirty="0"/>
              <a:t> yang lain.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dikembangkan</a:t>
            </a:r>
            <a:r>
              <a:rPr lang="en-US" sz="2000" dirty="0"/>
              <a:t>, </a:t>
            </a:r>
            <a:r>
              <a:rPr lang="en-US" sz="2000" dirty="0" err="1"/>
              <a:t>setiap</a:t>
            </a:r>
            <a:r>
              <a:rPr lang="en-US" sz="2000" dirty="0"/>
              <a:t> node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terhubung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langsung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konsentrator</a:t>
            </a: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 Jika salah </a:t>
            </a:r>
            <a:r>
              <a:rPr lang="en-US" sz="2000" dirty="0" err="1"/>
              <a:t>satu</a:t>
            </a:r>
            <a:r>
              <a:rPr lang="en-US" sz="2000" dirty="0"/>
              <a:t>  </a:t>
            </a:r>
            <a:r>
              <a:rPr lang="en-US" sz="2000" dirty="0" err="1"/>
              <a:t>kartu</a:t>
            </a:r>
            <a:r>
              <a:rPr lang="en-US" sz="2000" dirty="0"/>
              <a:t> Ethernet  </a:t>
            </a:r>
            <a:r>
              <a:rPr lang="en-US" sz="2000" dirty="0" err="1"/>
              <a:t>rusak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salah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kabel</a:t>
            </a:r>
            <a:r>
              <a:rPr lang="en-US" sz="2000" dirty="0"/>
              <a:t> pada terminal </a:t>
            </a:r>
            <a:r>
              <a:rPr lang="en-US" sz="2000" dirty="0" err="1"/>
              <a:t>putus</a:t>
            </a:r>
            <a:r>
              <a:rPr lang="en-US" sz="2000" dirty="0"/>
              <a:t>,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keseluruhan</a:t>
            </a:r>
            <a:r>
              <a:rPr lang="en-US" sz="2000" dirty="0"/>
              <a:t> </a:t>
            </a:r>
            <a:r>
              <a:rPr lang="en-US" sz="2000" dirty="0" err="1"/>
              <a:t>jaringan</a:t>
            </a:r>
            <a:r>
              <a:rPr lang="en-US" sz="2000" dirty="0"/>
              <a:t>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berkomunikasi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869883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3500</TotalTime>
  <Words>970</Words>
  <Application>Microsoft Office PowerPoint</Application>
  <PresentationFormat>Widescreen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Jenis-Jenis Topologi Jaringan</vt:lpstr>
      <vt:lpstr>1. Topologi Bus</vt:lpstr>
      <vt:lpstr>Cara kerja Topologi Bus adalah sebagai berikut</vt:lpstr>
      <vt:lpstr>Topologi Ring</vt:lpstr>
      <vt:lpstr>PowerPoint Presentation</vt:lpstr>
      <vt:lpstr>Topologi Star</vt:lpstr>
      <vt:lpstr>Cara kerja Topologi Star adalah sebagai berikut</vt:lpstr>
      <vt:lpstr>PowerPoint Presentation</vt:lpstr>
      <vt:lpstr>Topologi  Tree</vt:lpstr>
      <vt:lpstr>PowerPoint Presentation</vt:lpstr>
      <vt:lpstr>Topologi Mesh / Jala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Happy</dc:creator>
  <cp:lastModifiedBy>Windows User</cp:lastModifiedBy>
  <cp:revision>241</cp:revision>
  <dcterms:created xsi:type="dcterms:W3CDTF">2020-08-03T05:11:15Z</dcterms:created>
  <dcterms:modified xsi:type="dcterms:W3CDTF">2021-10-12T01:46:17Z</dcterms:modified>
</cp:coreProperties>
</file>