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TOO AND 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BY : MISS INDAH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621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551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</TotalTime>
  <Words>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Berlin</vt:lpstr>
      <vt:lpstr>TOO AND VERY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 AND VERY</dc:title>
  <dc:creator>Lenovo</dc:creator>
  <cp:lastModifiedBy>Lenovo</cp:lastModifiedBy>
  <cp:revision>2</cp:revision>
  <dcterms:created xsi:type="dcterms:W3CDTF">2021-01-07T18:58:14Z</dcterms:created>
  <dcterms:modified xsi:type="dcterms:W3CDTF">2021-01-07T19:02:17Z</dcterms:modified>
</cp:coreProperties>
</file>