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B04AB-0F6C-4448-96C8-A7C98149F674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409A6-2D91-4EA8-9ABD-297A46EF428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5776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B04AB-0F6C-4448-96C8-A7C98149F674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409A6-2D91-4EA8-9ABD-297A46EF4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931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B04AB-0F6C-4448-96C8-A7C98149F674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409A6-2D91-4EA8-9ABD-297A46EF4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843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B04AB-0F6C-4448-96C8-A7C98149F674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409A6-2D91-4EA8-9ABD-297A46EF4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159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B04AB-0F6C-4448-96C8-A7C98149F674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409A6-2D91-4EA8-9ABD-297A46EF428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5899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B04AB-0F6C-4448-96C8-A7C98149F674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409A6-2D91-4EA8-9ABD-297A46EF4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083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B04AB-0F6C-4448-96C8-A7C98149F674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409A6-2D91-4EA8-9ABD-297A46EF4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218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B04AB-0F6C-4448-96C8-A7C98149F674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409A6-2D91-4EA8-9ABD-297A46EF4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178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B04AB-0F6C-4448-96C8-A7C98149F674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409A6-2D91-4EA8-9ABD-297A46EF4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900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82B04AB-0F6C-4448-96C8-A7C98149F674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5409A6-2D91-4EA8-9ABD-297A46EF4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703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B04AB-0F6C-4448-96C8-A7C98149F674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409A6-2D91-4EA8-9ABD-297A46EF4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705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82B04AB-0F6C-4448-96C8-A7C98149F674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05409A6-2D91-4EA8-9ABD-297A46EF428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3534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TOO AND ENOUGH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: MISS INDAH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729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Both too and enough are used to talk about how much or how little of something there is.</a:t>
            </a:r>
          </a:p>
          <a:p>
            <a:endParaRPr lang="en-US" dirty="0"/>
          </a:p>
          <a:p>
            <a:r>
              <a:rPr lang="en-US" dirty="0" smtClean="0"/>
              <a:t>We use TOO to describe the negative effect of having more than necessary.  </a:t>
            </a:r>
          </a:p>
          <a:p>
            <a:endParaRPr lang="en-US" dirty="0"/>
          </a:p>
          <a:p>
            <a:r>
              <a:rPr lang="en-US" dirty="0" smtClean="0"/>
              <a:t>TOO + ADJECTIVE/ADVERB + TO + INFINITIVE</a:t>
            </a:r>
          </a:p>
          <a:p>
            <a:r>
              <a:rPr lang="en-US" dirty="0" smtClean="0"/>
              <a:t>Examples : </a:t>
            </a:r>
          </a:p>
          <a:p>
            <a:r>
              <a:rPr lang="en-US" dirty="0" smtClean="0"/>
              <a:t>1. It was too cold to play tennis yesterday</a:t>
            </a:r>
          </a:p>
          <a:p>
            <a:r>
              <a:rPr lang="en-US" dirty="0" smtClean="0"/>
              <a:t>2. The jacket is too expensive to buy</a:t>
            </a:r>
          </a:p>
          <a:p>
            <a:r>
              <a:rPr lang="en-US" dirty="0" smtClean="0"/>
              <a:t>3. It’s too late to see the film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708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ENOUGH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use enough to describe the effect of having/not having the right amount of something.</a:t>
            </a:r>
          </a:p>
          <a:p>
            <a:endParaRPr lang="en-US" dirty="0"/>
          </a:p>
          <a:p>
            <a:r>
              <a:rPr lang="en-US" dirty="0" smtClean="0"/>
              <a:t>ENOUGH can be used with the following pattern.</a:t>
            </a:r>
          </a:p>
          <a:p>
            <a:endParaRPr lang="en-US" dirty="0"/>
          </a:p>
          <a:p>
            <a:r>
              <a:rPr lang="en-US" dirty="0" smtClean="0"/>
              <a:t>1. ENOUGH + NOUN</a:t>
            </a:r>
          </a:p>
          <a:p>
            <a:r>
              <a:rPr lang="en-US" dirty="0" smtClean="0"/>
              <a:t>Examples : </a:t>
            </a:r>
          </a:p>
          <a:p>
            <a:r>
              <a:rPr lang="en-US" dirty="0" smtClean="0"/>
              <a:t>I don’t drink enough water</a:t>
            </a:r>
          </a:p>
          <a:p>
            <a:r>
              <a:rPr lang="en-US" dirty="0" smtClean="0"/>
              <a:t>Do you eat enough vegetables?</a:t>
            </a:r>
          </a:p>
          <a:p>
            <a:r>
              <a:rPr lang="en-US" dirty="0" smtClean="0"/>
              <a:t>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177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2. ADJECTIVE + ENOUGH + TO + INFINITIVE</a:t>
            </a:r>
          </a:p>
          <a:p>
            <a:r>
              <a:rPr lang="en-US" dirty="0" smtClean="0"/>
              <a:t>Examples : </a:t>
            </a:r>
          </a:p>
          <a:p>
            <a:r>
              <a:rPr lang="en-US" dirty="0" smtClean="0"/>
              <a:t>John is not patient enough to work as a teacher</a:t>
            </a:r>
          </a:p>
          <a:p>
            <a:r>
              <a:rPr lang="en-US" dirty="0" smtClean="0"/>
              <a:t>The dress is not big enough to wear</a:t>
            </a:r>
          </a:p>
          <a:p>
            <a:r>
              <a:rPr lang="en-US" dirty="0" smtClean="0"/>
              <a:t>The water is cold enough to drink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54788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76</TotalTime>
  <Words>159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Calibri Light</vt:lpstr>
      <vt:lpstr>Retrospect</vt:lpstr>
      <vt:lpstr>TOO AND ENOUGH</vt:lpstr>
      <vt:lpstr>TOO </vt:lpstr>
      <vt:lpstr>ENOUGH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 AND ENOUGH</dc:title>
  <dc:creator>Lenovo</dc:creator>
  <cp:lastModifiedBy>Lenovo</cp:lastModifiedBy>
  <cp:revision>6</cp:revision>
  <dcterms:created xsi:type="dcterms:W3CDTF">2020-11-27T01:08:46Z</dcterms:created>
  <dcterms:modified xsi:type="dcterms:W3CDTF">2020-11-27T02:25:38Z</dcterms:modified>
</cp:coreProperties>
</file>