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77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3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4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5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89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1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7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0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0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0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2B04AB-0F6C-4448-96C8-A7C98149F674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5409A6-2D91-4EA8-9ABD-297A46EF42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53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 AND ENOUGH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: MISS INDAH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2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too and enough are used to talk about how much or how little of something there is.</a:t>
            </a:r>
          </a:p>
          <a:p>
            <a:endParaRPr lang="en-US" dirty="0"/>
          </a:p>
          <a:p>
            <a:r>
              <a:rPr lang="en-US" dirty="0" smtClean="0"/>
              <a:t>We use TOO to describe the negative effect of having more than necessary.  </a:t>
            </a:r>
          </a:p>
          <a:p>
            <a:endParaRPr lang="en-US" dirty="0"/>
          </a:p>
          <a:p>
            <a:r>
              <a:rPr lang="en-US" dirty="0" smtClean="0"/>
              <a:t>TOO + ADJECTIVE/ADVERB + TO + INFINITIVE</a:t>
            </a:r>
          </a:p>
          <a:p>
            <a:r>
              <a:rPr lang="en-US" dirty="0" smtClean="0"/>
              <a:t>Examples : </a:t>
            </a:r>
          </a:p>
          <a:p>
            <a:r>
              <a:rPr lang="en-US" dirty="0" smtClean="0"/>
              <a:t>1. It was too cold to play tennis yesterday</a:t>
            </a:r>
          </a:p>
          <a:p>
            <a:r>
              <a:rPr lang="en-US" dirty="0" smtClean="0"/>
              <a:t>2. The jacket is too expensive to buy</a:t>
            </a:r>
          </a:p>
          <a:p>
            <a:r>
              <a:rPr lang="en-US" dirty="0" smtClean="0"/>
              <a:t>3. It’s too late to see the film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0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enough to describe the effect of having/not having the right amount of something.</a:t>
            </a:r>
          </a:p>
          <a:p>
            <a:endParaRPr lang="en-US" dirty="0"/>
          </a:p>
          <a:p>
            <a:r>
              <a:rPr lang="en-US" dirty="0" smtClean="0"/>
              <a:t>ENOUGH can be used with the following pattern.</a:t>
            </a:r>
          </a:p>
          <a:p>
            <a:endParaRPr lang="en-US" dirty="0"/>
          </a:p>
          <a:p>
            <a:r>
              <a:rPr lang="en-US" dirty="0" smtClean="0"/>
              <a:t>1. ENOUGH + NOUN</a:t>
            </a:r>
          </a:p>
          <a:p>
            <a:r>
              <a:rPr lang="en-US" dirty="0" smtClean="0"/>
              <a:t>Examples : </a:t>
            </a:r>
          </a:p>
          <a:p>
            <a:r>
              <a:rPr lang="en-US" dirty="0" smtClean="0"/>
              <a:t>I don’t drink enough water</a:t>
            </a:r>
          </a:p>
          <a:p>
            <a:r>
              <a:rPr lang="en-US" dirty="0" smtClean="0"/>
              <a:t>Do you eat enough vegetables?</a:t>
            </a:r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7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ADJECTIVE + ENOUGH + TO + INFINITIVE</a:t>
            </a:r>
          </a:p>
          <a:p>
            <a:r>
              <a:rPr lang="en-US" dirty="0" smtClean="0"/>
              <a:t>Examples : </a:t>
            </a:r>
          </a:p>
          <a:p>
            <a:r>
              <a:rPr lang="en-US" dirty="0" smtClean="0"/>
              <a:t>John is not patient enough to work as a teacher</a:t>
            </a:r>
          </a:p>
          <a:p>
            <a:r>
              <a:rPr lang="en-US" dirty="0" smtClean="0"/>
              <a:t>The dress is not big enough to wear</a:t>
            </a:r>
          </a:p>
          <a:p>
            <a:r>
              <a:rPr lang="en-US" dirty="0" smtClean="0"/>
              <a:t>The water is cold enough to drink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478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</TotalTime>
  <Words>159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TOO AND ENOUGH</vt:lpstr>
      <vt:lpstr>TOO </vt:lpstr>
      <vt:lpstr>ENOUGH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AND ENOUGH</dc:title>
  <dc:creator>Lenovo</dc:creator>
  <cp:lastModifiedBy>Lenovo</cp:lastModifiedBy>
  <cp:revision>6</cp:revision>
  <dcterms:created xsi:type="dcterms:W3CDTF">2020-11-27T01:08:46Z</dcterms:created>
  <dcterms:modified xsi:type="dcterms:W3CDTF">2020-11-27T02:25:38Z</dcterms:modified>
</cp:coreProperties>
</file>