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9" r:id="rId1"/>
  </p:sldMasterIdLst>
  <p:sldIdLst>
    <p:sldId id="256" r:id="rId2"/>
    <p:sldId id="260" r:id="rId3"/>
    <p:sldId id="258" r:id="rId4"/>
    <p:sldId id="259" r:id="rId5"/>
    <p:sldId id="261" r:id="rId6"/>
    <p:sldId id="262" r:id="rId7"/>
    <p:sldId id="263" r:id="rId8"/>
    <p:sldId id="264" r:id="rId9"/>
    <p:sldId id="265" r:id="rId10"/>
    <p:sldId id="266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-582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11/2/2021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68175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11/2/2021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13412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11/2/2021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60682475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11/2/2021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458948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11/2/2021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6324192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11/2/2021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558271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11/2/2021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075006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11/2/2021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66142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11/2/2021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65704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11/2/2021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89750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11/2/2021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26353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11/2/2021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0482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11/2/2021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66871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11/2/2021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48297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11/2/2021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32854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11/2/2021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35505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11/2/2021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16799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  <p:sldLayoutId id="2147483681" r:id="rId12"/>
    <p:sldLayoutId id="2147483682" r:id="rId13"/>
    <p:sldLayoutId id="2147483683" r:id="rId14"/>
    <p:sldLayoutId id="2147483684" r:id="rId15"/>
    <p:sldLayoutId id="2147483685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dirty="0" smtClean="0"/>
              <a:t>Time connectives adverbs of time and prepositional phrase of time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3200" dirty="0" smtClean="0"/>
              <a:t>BY : MISS </a:t>
            </a:r>
            <a:r>
              <a:rPr lang="id-ID" sz="3200" dirty="0" smtClean="0"/>
              <a:t>ANNA SIPAYUNG, S.Pd, M.S.</a:t>
            </a:r>
          </a:p>
          <a:p>
            <a:r>
              <a:rPr lang="en-US" sz="3600" dirty="0" smtClean="0"/>
              <a:t> 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46278515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3325" y="326571"/>
            <a:ext cx="8948057" cy="589134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 smtClean="0"/>
              <a:t>8. Next</a:t>
            </a:r>
          </a:p>
          <a:p>
            <a:pPr marL="0" indent="0">
              <a:buNone/>
            </a:pPr>
            <a:r>
              <a:rPr lang="en-US" sz="2000" dirty="0" smtClean="0"/>
              <a:t>9. Previously</a:t>
            </a:r>
          </a:p>
          <a:p>
            <a:pPr marL="0" indent="0">
              <a:buNone/>
            </a:pPr>
            <a:r>
              <a:rPr lang="en-US" sz="2000" dirty="0" smtClean="0"/>
              <a:t>10. Yet</a:t>
            </a:r>
          </a:p>
          <a:p>
            <a:pPr marL="0" indent="0">
              <a:buNone/>
            </a:pPr>
            <a:r>
              <a:rPr lang="en-US" sz="2000" dirty="0" smtClean="0"/>
              <a:t>11. Soon</a:t>
            </a:r>
          </a:p>
          <a:p>
            <a:pPr marL="0" indent="0">
              <a:buNone/>
            </a:pPr>
            <a:r>
              <a:rPr lang="en-US" sz="2000" dirty="0" smtClean="0"/>
              <a:t>12. Recently</a:t>
            </a:r>
          </a:p>
          <a:p>
            <a:endParaRPr lang="en-US" sz="2000" dirty="0"/>
          </a:p>
          <a:p>
            <a:r>
              <a:rPr lang="en-US" sz="2000" dirty="0" smtClean="0"/>
              <a:t>EXAMPLES</a:t>
            </a:r>
          </a:p>
          <a:p>
            <a:pPr marL="0" indent="0">
              <a:buNone/>
            </a:pPr>
            <a:r>
              <a:rPr lang="en-US" sz="2000" dirty="0" smtClean="0"/>
              <a:t>1. Samantha came here yesterday</a:t>
            </a:r>
          </a:p>
          <a:p>
            <a:pPr marL="0" indent="0">
              <a:buNone/>
            </a:pPr>
            <a:r>
              <a:rPr lang="en-US" sz="2000" dirty="0" smtClean="0"/>
              <a:t>2. I slept late the previous night</a:t>
            </a:r>
          </a:p>
          <a:p>
            <a:pPr marL="0" indent="0">
              <a:buNone/>
            </a:pPr>
            <a:r>
              <a:rPr lang="en-US" sz="2000" dirty="0" smtClean="0"/>
              <a:t>3. The newspaper arrives daily</a:t>
            </a:r>
          </a:p>
          <a:p>
            <a:pPr marL="0" indent="0">
              <a:buNone/>
            </a:pPr>
            <a:r>
              <a:rPr lang="en-US" sz="2000" dirty="0" smtClean="0"/>
              <a:t>4. They go out to dinner weekly</a:t>
            </a:r>
          </a:p>
          <a:p>
            <a:pPr marL="0" indent="0">
              <a:buNone/>
            </a:pPr>
            <a:r>
              <a:rPr lang="en-US" sz="2000" dirty="0" smtClean="0"/>
              <a:t>5. Have you done your homework yet?</a:t>
            </a:r>
          </a:p>
          <a:p>
            <a:pPr marL="0" indent="0">
              <a:buNone/>
            </a:pPr>
            <a:r>
              <a:rPr lang="en-US" sz="2000" dirty="0" smtClean="0"/>
              <a:t>6. I’d like to go to the movies later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5918175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TIME CONNECTIVES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i="1" dirty="0"/>
              <a:t>Time connectives to begin with</a:t>
            </a:r>
            <a:r>
              <a:rPr lang="en-US" dirty="0"/>
              <a:t>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1. Firstly </a:t>
            </a:r>
          </a:p>
          <a:p>
            <a:pPr marL="0" indent="0">
              <a:buNone/>
            </a:pPr>
            <a:r>
              <a:rPr lang="en-US" dirty="0" smtClean="0"/>
              <a:t>2</a:t>
            </a:r>
            <a:r>
              <a:rPr lang="en-US" dirty="0"/>
              <a:t>. This morning</a:t>
            </a:r>
          </a:p>
          <a:p>
            <a:pPr marL="0" indent="0">
              <a:buNone/>
            </a:pPr>
            <a:r>
              <a:rPr lang="en-US" dirty="0"/>
              <a:t>3. It all began </a:t>
            </a:r>
          </a:p>
          <a:p>
            <a:pPr marL="0" indent="0">
              <a:buNone/>
            </a:pPr>
            <a:r>
              <a:rPr lang="en-US" dirty="0"/>
              <a:t>4. To begin</a:t>
            </a:r>
          </a:p>
          <a:p>
            <a:pPr marL="0" indent="0">
              <a:buNone/>
            </a:pPr>
            <a:r>
              <a:rPr lang="en-US" dirty="0"/>
              <a:t>5. First of all</a:t>
            </a:r>
          </a:p>
          <a:p>
            <a:pPr marL="0" indent="0">
              <a:buNone/>
            </a:pPr>
            <a:r>
              <a:rPr lang="en-US" dirty="0"/>
              <a:t>6. </a:t>
            </a:r>
            <a:r>
              <a:rPr lang="en-US" dirty="0" smtClean="0"/>
              <a:t>Initially</a:t>
            </a:r>
          </a:p>
          <a:p>
            <a:pPr marL="0" indent="0">
              <a:buNone/>
            </a:pPr>
            <a:r>
              <a:rPr lang="en-US" dirty="0" smtClean="0"/>
              <a:t>7. Once upon a time</a:t>
            </a:r>
          </a:p>
          <a:p>
            <a:pPr marL="0" indent="0">
              <a:buNone/>
            </a:pPr>
            <a:r>
              <a:rPr lang="en-US" dirty="0" smtClean="0"/>
              <a:t>8. One day/night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83119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44583" y="326571"/>
            <a:ext cx="10763794" cy="6204857"/>
          </a:xfrm>
        </p:spPr>
        <p:txBody>
          <a:bodyPr>
            <a:normAutofit/>
          </a:bodyPr>
          <a:lstStyle/>
          <a:p>
            <a:r>
              <a:rPr lang="en-US" sz="2000" b="1" i="1" dirty="0" smtClean="0"/>
              <a:t>Time connectives to move time on</a:t>
            </a:r>
          </a:p>
          <a:p>
            <a:pPr marL="0" indent="0">
              <a:buNone/>
            </a:pPr>
            <a:r>
              <a:rPr lang="en-US" sz="2000" dirty="0" smtClean="0"/>
              <a:t>1. Next</a:t>
            </a:r>
          </a:p>
          <a:p>
            <a:pPr marL="0" indent="0">
              <a:buNone/>
            </a:pPr>
            <a:r>
              <a:rPr lang="en-US" sz="2000" dirty="0" smtClean="0"/>
              <a:t>2. secondly</a:t>
            </a:r>
          </a:p>
          <a:p>
            <a:pPr marL="0" indent="0">
              <a:buNone/>
            </a:pPr>
            <a:r>
              <a:rPr lang="en-US" sz="2000" dirty="0" smtClean="0"/>
              <a:t>3. After that</a:t>
            </a:r>
          </a:p>
          <a:p>
            <a:pPr marL="0" indent="0">
              <a:buNone/>
            </a:pPr>
            <a:r>
              <a:rPr lang="en-US" sz="2000" dirty="0" smtClean="0"/>
              <a:t>4. Then</a:t>
            </a:r>
          </a:p>
          <a:p>
            <a:pPr marL="0" indent="0">
              <a:buNone/>
            </a:pPr>
            <a:r>
              <a:rPr lang="en-US" sz="2000" dirty="0" smtClean="0"/>
              <a:t>5. Later on</a:t>
            </a:r>
          </a:p>
          <a:p>
            <a:pPr marL="0" indent="0">
              <a:buNone/>
            </a:pPr>
            <a:r>
              <a:rPr lang="en-US" sz="2000" dirty="0" smtClean="0"/>
              <a:t>6. As time passed</a:t>
            </a:r>
          </a:p>
          <a:p>
            <a:pPr marL="0" indent="0">
              <a:buNone/>
            </a:pPr>
            <a:r>
              <a:rPr lang="en-US" sz="2000" dirty="0" smtClean="0"/>
              <a:t>7. afterwards</a:t>
            </a:r>
          </a:p>
          <a:p>
            <a:pPr marL="0" indent="0">
              <a:buNone/>
            </a:pPr>
            <a:r>
              <a:rPr lang="en-US" sz="2000" dirty="0" smtClean="0"/>
              <a:t>8. A Few minutes later</a:t>
            </a:r>
          </a:p>
          <a:p>
            <a:pPr marL="0" indent="0">
              <a:buNone/>
            </a:pPr>
            <a:r>
              <a:rPr lang="en-US" sz="2000" dirty="0" smtClean="0"/>
              <a:t>9. A moment later</a:t>
            </a:r>
          </a:p>
          <a:p>
            <a:pPr marL="0" indent="0">
              <a:buNone/>
            </a:pPr>
            <a:r>
              <a:rPr lang="en-US" sz="2000" dirty="0" smtClean="0"/>
              <a:t>10. before long</a:t>
            </a:r>
          </a:p>
          <a:p>
            <a:pPr marL="0" indent="0">
              <a:buNone/>
            </a:pPr>
            <a:r>
              <a:rPr lang="en-US" sz="2000" dirty="0" smtClean="0"/>
              <a:t>11. At that point</a:t>
            </a:r>
          </a:p>
          <a:p>
            <a:pPr marL="0" indent="0">
              <a:buNone/>
            </a:pPr>
            <a:r>
              <a:rPr lang="en-US" sz="2000" dirty="0" smtClean="0"/>
              <a:t>12. After a while</a:t>
            </a:r>
          </a:p>
          <a:p>
            <a:pPr marL="0" indent="0">
              <a:buNone/>
            </a:pPr>
            <a:r>
              <a:rPr lang="en-US" sz="2000" dirty="0" smtClean="0"/>
              <a:t>13. As soon as</a:t>
            </a:r>
          </a:p>
          <a:p>
            <a:endParaRPr lang="en-US" sz="2000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43785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2960" y="209007"/>
            <a:ext cx="8595360" cy="6453050"/>
          </a:xfrm>
        </p:spPr>
        <p:txBody>
          <a:bodyPr>
            <a:noAutofit/>
          </a:bodyPr>
          <a:lstStyle/>
          <a:p>
            <a:r>
              <a:rPr lang="en-US" sz="2000" b="1" i="1" dirty="0" smtClean="0"/>
              <a:t>Time connectives to end with</a:t>
            </a:r>
          </a:p>
          <a:p>
            <a:pPr marL="0" indent="0">
              <a:buNone/>
            </a:pPr>
            <a:r>
              <a:rPr lang="en-US" sz="2000" dirty="0" smtClean="0"/>
              <a:t>1. At last</a:t>
            </a:r>
          </a:p>
          <a:p>
            <a:pPr marL="0" indent="0">
              <a:buNone/>
            </a:pPr>
            <a:r>
              <a:rPr lang="en-US" sz="2000" dirty="0" smtClean="0"/>
              <a:t>2. Finally </a:t>
            </a:r>
          </a:p>
          <a:p>
            <a:pPr marL="0" indent="0">
              <a:buNone/>
            </a:pPr>
            <a:r>
              <a:rPr lang="en-US" sz="2000" dirty="0" smtClean="0"/>
              <a:t>3. In the end</a:t>
            </a:r>
          </a:p>
          <a:p>
            <a:pPr marL="0" indent="0">
              <a:buNone/>
            </a:pPr>
            <a:r>
              <a:rPr lang="en-US" sz="2000" dirty="0" smtClean="0"/>
              <a:t>4. Eventually</a:t>
            </a:r>
          </a:p>
          <a:p>
            <a:pPr marL="0" indent="0">
              <a:buNone/>
            </a:pPr>
            <a:r>
              <a:rPr lang="en-US" sz="2000" dirty="0" smtClean="0"/>
              <a:t>5. At the end of the day</a:t>
            </a:r>
          </a:p>
          <a:p>
            <a:pPr marL="0" indent="0">
              <a:buNone/>
            </a:pPr>
            <a:r>
              <a:rPr lang="en-US" sz="2000" dirty="0" smtClean="0"/>
              <a:t>6. To end the day</a:t>
            </a:r>
          </a:p>
          <a:p>
            <a:pPr marL="0" indent="0">
              <a:buNone/>
            </a:pPr>
            <a:r>
              <a:rPr lang="en-US" sz="2000" dirty="0" smtClean="0"/>
              <a:t>7. Last, but not least</a:t>
            </a:r>
          </a:p>
          <a:p>
            <a:endParaRPr lang="en-US" sz="2000" dirty="0" smtClean="0"/>
          </a:p>
          <a:p>
            <a:r>
              <a:rPr lang="en-US" sz="2000" b="1" i="1" dirty="0" smtClean="0"/>
              <a:t>Time connectives for surprise</a:t>
            </a:r>
          </a:p>
          <a:p>
            <a:pPr marL="0" indent="0">
              <a:buNone/>
            </a:pPr>
            <a:r>
              <a:rPr lang="en-US" sz="2000" dirty="0" smtClean="0"/>
              <a:t>1. Suddenly</a:t>
            </a:r>
          </a:p>
          <a:p>
            <a:pPr marL="0" indent="0">
              <a:buNone/>
            </a:pPr>
            <a:r>
              <a:rPr lang="en-US" sz="2000" dirty="0" smtClean="0"/>
              <a:t>2. Without warning</a:t>
            </a:r>
          </a:p>
          <a:p>
            <a:pPr marL="0" indent="0">
              <a:buNone/>
            </a:pPr>
            <a:r>
              <a:rPr lang="en-US" sz="2000" dirty="0" smtClean="0"/>
              <a:t>3. All of a sudden</a:t>
            </a:r>
          </a:p>
          <a:p>
            <a:pPr marL="0" indent="0">
              <a:buNone/>
            </a:pPr>
            <a:r>
              <a:rPr lang="en-US" sz="2000" dirty="0" smtClean="0"/>
              <a:t>4. In the blink of an eye</a:t>
            </a:r>
          </a:p>
          <a:p>
            <a:pPr marL="0" indent="0">
              <a:buNone/>
            </a:pPr>
            <a:r>
              <a:rPr lang="en-US" sz="2000" dirty="0" smtClean="0"/>
              <a:t>5. Within second</a:t>
            </a:r>
          </a:p>
          <a:p>
            <a:pPr marL="0" indent="0">
              <a:buNone/>
            </a:pP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0649670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5576" y="339634"/>
            <a:ext cx="9013373" cy="5786846"/>
          </a:xfrm>
        </p:spPr>
        <p:txBody>
          <a:bodyPr/>
          <a:lstStyle/>
          <a:p>
            <a:r>
              <a:rPr lang="en-US" dirty="0" smtClean="0"/>
              <a:t>EXAMPLES </a:t>
            </a:r>
            <a:endParaRPr lang="en-US" sz="2000" dirty="0"/>
          </a:p>
          <a:p>
            <a:r>
              <a:rPr lang="en-US" sz="2000" dirty="0" smtClean="0"/>
              <a:t>1. </a:t>
            </a:r>
            <a:r>
              <a:rPr lang="en-US" sz="2000" b="1" i="1" dirty="0" smtClean="0"/>
              <a:t>While</a:t>
            </a:r>
            <a:r>
              <a:rPr lang="en-US" sz="2000" dirty="0" smtClean="0"/>
              <a:t> I was talking to Robin, I suddenly remembered that his birthday is coming up in a few days</a:t>
            </a:r>
          </a:p>
          <a:p>
            <a:r>
              <a:rPr lang="en-US" sz="2000" dirty="0" smtClean="0"/>
              <a:t>2. </a:t>
            </a:r>
            <a:r>
              <a:rPr lang="en-US" sz="2000" b="1" i="1" dirty="0" smtClean="0"/>
              <a:t>Before</a:t>
            </a:r>
            <a:r>
              <a:rPr lang="en-US" sz="2000" dirty="0" smtClean="0"/>
              <a:t> doing anything else, preheat the oven to 180 degrees</a:t>
            </a:r>
          </a:p>
          <a:p>
            <a:r>
              <a:rPr lang="en-US" sz="2000" dirty="0" smtClean="0"/>
              <a:t>3. </a:t>
            </a:r>
            <a:r>
              <a:rPr lang="en-US" sz="2000" b="1" i="1" dirty="0" smtClean="0"/>
              <a:t>After</a:t>
            </a:r>
            <a:r>
              <a:rPr lang="en-US" sz="2000" dirty="0" smtClean="0"/>
              <a:t> a long winter’s sleep the tiny hedgehog scurried out of her woodland home</a:t>
            </a:r>
          </a:p>
          <a:p>
            <a:r>
              <a:rPr lang="en-US" sz="2000" dirty="0" smtClean="0"/>
              <a:t>4. </a:t>
            </a:r>
            <a:r>
              <a:rPr lang="en-US" sz="2000" b="1" i="1" dirty="0" smtClean="0"/>
              <a:t>Eventually</a:t>
            </a:r>
            <a:r>
              <a:rPr lang="en-US" sz="2000" dirty="0" smtClean="0"/>
              <a:t>, the whistle blew  to mark the end of the match</a:t>
            </a:r>
          </a:p>
          <a:p>
            <a:r>
              <a:rPr lang="en-US" sz="2000" dirty="0" smtClean="0"/>
              <a:t>5. </a:t>
            </a:r>
            <a:r>
              <a:rPr lang="en-US" sz="2000" b="1" i="1" dirty="0" smtClean="0"/>
              <a:t>Subsequent</a:t>
            </a:r>
            <a:r>
              <a:rPr lang="en-US" sz="2000" dirty="0" smtClean="0"/>
              <a:t> to a long winter’s sleep, the tiny hedgehog scurried out of her woodland home</a:t>
            </a:r>
          </a:p>
          <a:p>
            <a:r>
              <a:rPr lang="en-US" sz="2000" dirty="0" smtClean="0"/>
              <a:t>6. I’ve been very busy </a:t>
            </a:r>
            <a:r>
              <a:rPr lang="en-US" sz="2000" b="1" i="1" dirty="0" smtClean="0"/>
              <a:t>since </a:t>
            </a:r>
            <a:r>
              <a:rPr lang="en-US" sz="2000" dirty="0" smtClean="0"/>
              <a:t>I started my new job</a:t>
            </a:r>
          </a:p>
          <a:p>
            <a:r>
              <a:rPr lang="en-US" sz="2000" dirty="0" smtClean="0"/>
              <a:t>7. I will call you </a:t>
            </a:r>
            <a:r>
              <a:rPr lang="en-US" sz="2000" b="1" i="1" dirty="0" smtClean="0"/>
              <a:t>as soon as</a:t>
            </a:r>
            <a:r>
              <a:rPr lang="en-US" sz="2000" dirty="0" smtClean="0"/>
              <a:t> I get to the office</a:t>
            </a:r>
          </a:p>
          <a:p>
            <a:r>
              <a:rPr lang="en-US" sz="2000" dirty="0" smtClean="0"/>
              <a:t>8. </a:t>
            </a:r>
            <a:r>
              <a:rPr lang="en-US" sz="2000" b="1" i="1" dirty="0" smtClean="0"/>
              <a:t>Whenever</a:t>
            </a:r>
            <a:r>
              <a:rPr lang="en-US" sz="2000" dirty="0" smtClean="0"/>
              <a:t> you arrive, dinner will be ready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35459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66503"/>
          </a:xfrm>
        </p:spPr>
        <p:txBody>
          <a:bodyPr/>
          <a:lstStyle/>
          <a:p>
            <a:r>
              <a:rPr lang="en-US" dirty="0" smtClean="0"/>
              <a:t>ADVERB OF TIME  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5577" y="1881051"/>
            <a:ext cx="8738425" cy="4624252"/>
          </a:xfrm>
        </p:spPr>
        <p:txBody>
          <a:bodyPr>
            <a:normAutofit fontScale="92500" lnSpcReduction="10000"/>
          </a:bodyPr>
          <a:lstStyle/>
          <a:p>
            <a:r>
              <a:rPr lang="en-US" sz="2000" b="1" dirty="0" smtClean="0"/>
              <a:t>Points of time (Definite Time)</a:t>
            </a:r>
            <a:endParaRPr lang="en-US" sz="2000" b="1" dirty="0"/>
          </a:p>
          <a:p>
            <a:pPr marL="0" indent="0">
              <a:buNone/>
            </a:pPr>
            <a:r>
              <a:rPr lang="en-US" sz="2000" dirty="0" smtClean="0"/>
              <a:t>1. Now </a:t>
            </a:r>
          </a:p>
          <a:p>
            <a:pPr marL="0" indent="0">
              <a:buNone/>
            </a:pPr>
            <a:r>
              <a:rPr lang="en-US" sz="2000" dirty="0" smtClean="0"/>
              <a:t>2. Then </a:t>
            </a:r>
          </a:p>
          <a:p>
            <a:pPr marL="0" indent="0">
              <a:buNone/>
            </a:pPr>
            <a:r>
              <a:rPr lang="en-US" sz="2000" dirty="0" smtClean="0"/>
              <a:t>3. Today</a:t>
            </a:r>
          </a:p>
          <a:p>
            <a:pPr marL="0" indent="0">
              <a:buNone/>
            </a:pPr>
            <a:r>
              <a:rPr lang="en-US" sz="2000" dirty="0" smtClean="0"/>
              <a:t>4. Tomorrow</a:t>
            </a:r>
          </a:p>
          <a:p>
            <a:pPr marL="0" indent="0">
              <a:buNone/>
            </a:pPr>
            <a:r>
              <a:rPr lang="en-US" sz="2000" dirty="0" smtClean="0"/>
              <a:t>5. Tonight</a:t>
            </a:r>
          </a:p>
          <a:p>
            <a:pPr marL="0" indent="0">
              <a:buNone/>
            </a:pPr>
            <a:r>
              <a:rPr lang="en-US" sz="2000" dirty="0" smtClean="0"/>
              <a:t>6. Yesterday</a:t>
            </a:r>
          </a:p>
          <a:p>
            <a:pPr marL="0" indent="0">
              <a:buNone/>
            </a:pPr>
            <a:endParaRPr lang="en-US" sz="2000" dirty="0" smtClean="0"/>
          </a:p>
          <a:p>
            <a:r>
              <a:rPr lang="en-US" sz="2000" b="1" dirty="0" smtClean="0"/>
              <a:t>Relationships in time (Indefinite Time)</a:t>
            </a:r>
          </a:p>
          <a:p>
            <a:pPr marL="0" indent="0">
              <a:buNone/>
            </a:pPr>
            <a:r>
              <a:rPr lang="en-US" sz="2000" dirty="0" smtClean="0"/>
              <a:t>1. Another day</a:t>
            </a:r>
          </a:p>
          <a:p>
            <a:pPr marL="0" indent="0">
              <a:buNone/>
            </a:pPr>
            <a:r>
              <a:rPr lang="en-US" sz="2000" dirty="0" smtClean="0"/>
              <a:t>2. Another time</a:t>
            </a:r>
          </a:p>
          <a:p>
            <a:pPr marL="0" indent="0">
              <a:buNone/>
            </a:pPr>
            <a:r>
              <a:rPr lang="en-US" sz="2000" dirty="0" smtClean="0"/>
              <a:t>3. At last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5253396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0891" y="378823"/>
            <a:ext cx="8804366" cy="6100354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4. At once</a:t>
            </a:r>
          </a:p>
          <a:p>
            <a:pPr marL="0" indent="0">
              <a:buNone/>
            </a:pPr>
            <a:r>
              <a:rPr lang="en-US" dirty="0" smtClean="0"/>
              <a:t>5. Early, </a:t>
            </a:r>
          </a:p>
          <a:p>
            <a:pPr marL="0" indent="0">
              <a:buNone/>
            </a:pPr>
            <a:r>
              <a:rPr lang="en-US" dirty="0" smtClean="0"/>
              <a:t>6. Eventually, </a:t>
            </a:r>
          </a:p>
          <a:p>
            <a:pPr marL="0" indent="0">
              <a:buNone/>
            </a:pPr>
            <a:r>
              <a:rPr lang="en-US" dirty="0" smtClean="0"/>
              <a:t>7. Formerly</a:t>
            </a:r>
          </a:p>
          <a:p>
            <a:pPr marL="0" indent="0">
              <a:buNone/>
            </a:pPr>
            <a:r>
              <a:rPr lang="en-US" dirty="0" smtClean="0"/>
              <a:t>8. Immediately</a:t>
            </a:r>
          </a:p>
          <a:p>
            <a:pPr marL="0" indent="0">
              <a:buNone/>
            </a:pPr>
            <a:r>
              <a:rPr lang="en-US" dirty="0" smtClean="0"/>
              <a:t>9. Just</a:t>
            </a:r>
          </a:p>
          <a:p>
            <a:pPr marL="0" indent="0">
              <a:buNone/>
            </a:pPr>
            <a:r>
              <a:rPr lang="en-US" dirty="0" smtClean="0"/>
              <a:t>10. Late/Lately</a:t>
            </a:r>
          </a:p>
          <a:p>
            <a:pPr marL="0" indent="0">
              <a:buNone/>
            </a:pPr>
            <a:r>
              <a:rPr lang="en-US" dirty="0" smtClean="0"/>
              <a:t>11. Presently</a:t>
            </a:r>
          </a:p>
          <a:p>
            <a:pPr marL="0" indent="0">
              <a:buNone/>
            </a:pPr>
            <a:r>
              <a:rPr lang="en-US" dirty="0" smtClean="0"/>
              <a:t>12. Suddenly</a:t>
            </a:r>
          </a:p>
          <a:p>
            <a:pPr marL="0" indent="0">
              <a:buNone/>
            </a:pPr>
            <a:r>
              <a:rPr lang="en-US" dirty="0" smtClean="0"/>
              <a:t>13. Yet </a:t>
            </a:r>
          </a:p>
          <a:p>
            <a:pPr marL="0" indent="0">
              <a:buNone/>
            </a:pPr>
            <a:r>
              <a:rPr lang="en-US" dirty="0" smtClean="0"/>
              <a:t>14. Still</a:t>
            </a:r>
          </a:p>
          <a:p>
            <a:endParaRPr lang="en-US" dirty="0"/>
          </a:p>
          <a:p>
            <a:r>
              <a:rPr lang="en-US" b="1" dirty="0" smtClean="0"/>
              <a:t>Frequency (Definite)</a:t>
            </a:r>
          </a:p>
          <a:p>
            <a:pPr marL="0" indent="0">
              <a:buNone/>
            </a:pPr>
            <a:r>
              <a:rPr lang="en-US" dirty="0" smtClean="0"/>
              <a:t>1. Annually </a:t>
            </a:r>
          </a:p>
          <a:p>
            <a:pPr marL="0" indent="0">
              <a:buNone/>
            </a:pPr>
            <a:r>
              <a:rPr lang="en-US" dirty="0" smtClean="0"/>
              <a:t>2. Daily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40537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0891" y="339634"/>
            <a:ext cx="8830492" cy="6100355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3. Hourly</a:t>
            </a:r>
          </a:p>
          <a:p>
            <a:pPr marL="0" indent="0">
              <a:buNone/>
            </a:pPr>
            <a:r>
              <a:rPr lang="en-US" dirty="0" smtClean="0"/>
              <a:t>4. Monthly</a:t>
            </a:r>
          </a:p>
          <a:p>
            <a:pPr marL="0" indent="0">
              <a:buNone/>
            </a:pPr>
            <a:r>
              <a:rPr lang="en-US" dirty="0" smtClean="0"/>
              <a:t>5. Nightly</a:t>
            </a:r>
          </a:p>
          <a:p>
            <a:pPr marL="0" indent="0">
              <a:buNone/>
            </a:pPr>
            <a:r>
              <a:rPr lang="en-US" dirty="0" smtClean="0"/>
              <a:t>6. Weekly</a:t>
            </a:r>
          </a:p>
          <a:p>
            <a:pPr marL="0" indent="0">
              <a:buNone/>
            </a:pPr>
            <a:r>
              <a:rPr lang="en-US" dirty="0" smtClean="0"/>
              <a:t>7. Yearly</a:t>
            </a:r>
          </a:p>
          <a:p>
            <a:endParaRPr lang="en-US" dirty="0"/>
          </a:p>
          <a:p>
            <a:r>
              <a:rPr lang="en-US" b="1" dirty="0" smtClean="0"/>
              <a:t>Frequency (Indefinite)</a:t>
            </a:r>
          </a:p>
          <a:p>
            <a:pPr marL="0" indent="0">
              <a:buNone/>
            </a:pPr>
            <a:r>
              <a:rPr lang="en-US" dirty="0" smtClean="0"/>
              <a:t>1. Always</a:t>
            </a:r>
          </a:p>
          <a:p>
            <a:pPr marL="0" indent="0">
              <a:buNone/>
            </a:pPr>
            <a:r>
              <a:rPr lang="en-US" dirty="0" smtClean="0"/>
              <a:t>2. Constantly</a:t>
            </a:r>
          </a:p>
          <a:p>
            <a:pPr marL="0" indent="0">
              <a:buNone/>
            </a:pPr>
            <a:r>
              <a:rPr lang="en-US" dirty="0" smtClean="0"/>
              <a:t>3.  Frequently</a:t>
            </a:r>
          </a:p>
          <a:p>
            <a:pPr marL="0" indent="0">
              <a:buNone/>
            </a:pPr>
            <a:r>
              <a:rPr lang="en-US" dirty="0" smtClean="0"/>
              <a:t>4. Generally</a:t>
            </a:r>
          </a:p>
          <a:p>
            <a:pPr marL="0" indent="0">
              <a:buNone/>
            </a:pPr>
            <a:r>
              <a:rPr lang="en-US" dirty="0" smtClean="0"/>
              <a:t>5. Never</a:t>
            </a:r>
          </a:p>
          <a:p>
            <a:pPr marL="0" indent="0">
              <a:buNone/>
            </a:pPr>
            <a:r>
              <a:rPr lang="en-US" dirty="0" smtClean="0"/>
              <a:t>6. Normally</a:t>
            </a:r>
          </a:p>
          <a:p>
            <a:pPr marL="0" indent="0">
              <a:buNone/>
            </a:pPr>
            <a:r>
              <a:rPr lang="en-US" dirty="0" smtClean="0"/>
              <a:t>7. Occasionally</a:t>
            </a:r>
          </a:p>
          <a:p>
            <a:pPr marL="0" indent="0">
              <a:buNone/>
            </a:pPr>
            <a:r>
              <a:rPr lang="en-US" dirty="0" smtClean="0"/>
              <a:t>8. Seldom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72224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4137" y="352697"/>
            <a:ext cx="9013372" cy="610035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 smtClean="0"/>
              <a:t>9. Often </a:t>
            </a:r>
          </a:p>
          <a:p>
            <a:pPr marL="0" indent="0">
              <a:buNone/>
            </a:pPr>
            <a:r>
              <a:rPr lang="en-US" sz="2000" dirty="0" smtClean="0"/>
              <a:t>10. Regularly</a:t>
            </a:r>
            <a:endParaRPr lang="en-US" sz="2000" dirty="0"/>
          </a:p>
          <a:p>
            <a:pPr marL="0" indent="0">
              <a:buNone/>
            </a:pPr>
            <a:r>
              <a:rPr lang="en-US" sz="2000" dirty="0" smtClean="0"/>
              <a:t>11. Sometimes</a:t>
            </a:r>
          </a:p>
          <a:p>
            <a:pPr marL="0" indent="0">
              <a:buNone/>
            </a:pPr>
            <a:r>
              <a:rPr lang="en-US" sz="2000" dirty="0" smtClean="0"/>
              <a:t>12. Usually</a:t>
            </a:r>
          </a:p>
          <a:p>
            <a:pPr marL="0" indent="0">
              <a:buNone/>
            </a:pPr>
            <a:r>
              <a:rPr lang="en-US" sz="2000" dirty="0" smtClean="0"/>
              <a:t>13. Seldom</a:t>
            </a:r>
          </a:p>
          <a:p>
            <a:endParaRPr lang="en-US" sz="2000" dirty="0" smtClean="0"/>
          </a:p>
          <a:p>
            <a:r>
              <a:rPr lang="en-US" sz="2000" b="1" dirty="0" smtClean="0"/>
              <a:t>Relationship in time (Indefinite)</a:t>
            </a:r>
          </a:p>
          <a:p>
            <a:pPr marL="0" indent="0">
              <a:buNone/>
            </a:pPr>
            <a:r>
              <a:rPr lang="en-US" sz="2000" dirty="0" smtClean="0"/>
              <a:t>1. Already</a:t>
            </a:r>
          </a:p>
          <a:p>
            <a:pPr marL="0" indent="0">
              <a:buNone/>
            </a:pPr>
            <a:r>
              <a:rPr lang="en-US" sz="2000" dirty="0" smtClean="0"/>
              <a:t>2. Before</a:t>
            </a:r>
          </a:p>
          <a:p>
            <a:pPr marL="0" indent="0">
              <a:buNone/>
            </a:pPr>
            <a:r>
              <a:rPr lang="en-US" sz="2000" dirty="0" smtClean="0"/>
              <a:t>3. Early</a:t>
            </a:r>
          </a:p>
          <a:p>
            <a:pPr marL="0" indent="0">
              <a:buNone/>
            </a:pPr>
            <a:r>
              <a:rPr lang="en-US" sz="2000" dirty="0" smtClean="0"/>
              <a:t>4. Finally</a:t>
            </a:r>
          </a:p>
          <a:p>
            <a:pPr marL="0" indent="0">
              <a:buNone/>
            </a:pPr>
            <a:r>
              <a:rPr lang="en-US" sz="2000" dirty="0" smtClean="0"/>
              <a:t>5. Just </a:t>
            </a:r>
          </a:p>
          <a:p>
            <a:pPr marL="0" indent="0">
              <a:buNone/>
            </a:pPr>
            <a:r>
              <a:rPr lang="en-US" sz="2000" dirty="0" smtClean="0"/>
              <a:t>6. formerly</a:t>
            </a:r>
          </a:p>
          <a:p>
            <a:pPr marL="0" indent="0">
              <a:buNone/>
            </a:pPr>
            <a:r>
              <a:rPr lang="en-US" sz="2000" dirty="0" smtClean="0"/>
              <a:t>7. Just</a:t>
            </a:r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698317154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151</TotalTime>
  <Words>554</Words>
  <Application>Microsoft Office PowerPoint</Application>
  <PresentationFormat>Custom</PresentationFormat>
  <Paragraphs>122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Facet</vt:lpstr>
      <vt:lpstr>Time connectives adverbs of time and prepositional phrase of time</vt:lpstr>
      <vt:lpstr>TIME CONNECTIVES</vt:lpstr>
      <vt:lpstr>PowerPoint Presentation</vt:lpstr>
      <vt:lpstr>PowerPoint Presentation</vt:lpstr>
      <vt:lpstr>PowerPoint Presentation</vt:lpstr>
      <vt:lpstr>ADVERB OF TIME   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Time connectives adverbs of time and prepositional phrase of time</dc:title>
  <dc:creator>Lenovo</dc:creator>
  <cp:lastModifiedBy>AnnAArmyOffice</cp:lastModifiedBy>
  <cp:revision>17</cp:revision>
  <dcterms:created xsi:type="dcterms:W3CDTF">2020-10-26T02:20:19Z</dcterms:created>
  <dcterms:modified xsi:type="dcterms:W3CDTF">2021-11-02T01:10:41Z</dcterms:modified>
</cp:coreProperties>
</file>