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1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4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6824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89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241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5827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750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1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57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7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63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68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2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8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5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7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 connectives adverbs of time and prepositional phrase of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BY : MISS INDAH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62785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25" y="326571"/>
            <a:ext cx="8948057" cy="5891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8. Next</a:t>
            </a:r>
          </a:p>
          <a:p>
            <a:pPr marL="0" indent="0">
              <a:buNone/>
            </a:pPr>
            <a:r>
              <a:rPr lang="en-US" sz="2000" dirty="0" smtClean="0"/>
              <a:t>9. Previously</a:t>
            </a:r>
          </a:p>
          <a:p>
            <a:pPr marL="0" indent="0">
              <a:buNone/>
            </a:pPr>
            <a:r>
              <a:rPr lang="en-US" sz="2000" dirty="0" smtClean="0"/>
              <a:t>10. Yet</a:t>
            </a:r>
          </a:p>
          <a:p>
            <a:pPr marL="0" indent="0">
              <a:buNone/>
            </a:pPr>
            <a:r>
              <a:rPr lang="en-US" sz="2000" dirty="0" smtClean="0"/>
              <a:t>11. Soon</a:t>
            </a:r>
          </a:p>
          <a:p>
            <a:pPr marL="0" indent="0">
              <a:buNone/>
            </a:pPr>
            <a:r>
              <a:rPr lang="en-US" sz="2000" dirty="0" smtClean="0"/>
              <a:t>12. Recently</a:t>
            </a:r>
          </a:p>
          <a:p>
            <a:endParaRPr lang="en-US" sz="2000" dirty="0"/>
          </a:p>
          <a:p>
            <a:r>
              <a:rPr lang="en-US" sz="2000" dirty="0" smtClean="0"/>
              <a:t>EXAMPLES</a:t>
            </a:r>
          </a:p>
          <a:p>
            <a:pPr marL="0" indent="0">
              <a:buNone/>
            </a:pPr>
            <a:r>
              <a:rPr lang="en-US" sz="2000" dirty="0" smtClean="0"/>
              <a:t>1. Samantha came here yesterday</a:t>
            </a:r>
          </a:p>
          <a:p>
            <a:pPr marL="0" indent="0">
              <a:buNone/>
            </a:pPr>
            <a:r>
              <a:rPr lang="en-US" sz="2000" dirty="0" smtClean="0"/>
              <a:t>2. I slept late the previous night</a:t>
            </a:r>
          </a:p>
          <a:p>
            <a:pPr marL="0" indent="0">
              <a:buNone/>
            </a:pPr>
            <a:r>
              <a:rPr lang="en-US" sz="2000" dirty="0" smtClean="0"/>
              <a:t>3. The newspaper arrives daily</a:t>
            </a:r>
          </a:p>
          <a:p>
            <a:pPr marL="0" indent="0">
              <a:buNone/>
            </a:pPr>
            <a:r>
              <a:rPr lang="en-US" sz="2000" dirty="0" smtClean="0"/>
              <a:t>4. They go out to dinner weekly</a:t>
            </a:r>
          </a:p>
          <a:p>
            <a:pPr marL="0" indent="0">
              <a:buNone/>
            </a:pPr>
            <a:r>
              <a:rPr lang="en-US" sz="2000" dirty="0" smtClean="0"/>
              <a:t>5. Have you done your homework yet?</a:t>
            </a:r>
          </a:p>
          <a:p>
            <a:pPr marL="0" indent="0">
              <a:buNone/>
            </a:pPr>
            <a:r>
              <a:rPr lang="en-US" sz="2000" dirty="0" smtClean="0"/>
              <a:t>6. I’d like to go to the movies later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181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CONNECTIVES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Time connectives to begin with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Firstly 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This morning</a:t>
            </a:r>
          </a:p>
          <a:p>
            <a:pPr marL="0" indent="0">
              <a:buNone/>
            </a:pPr>
            <a:r>
              <a:rPr lang="en-US" dirty="0"/>
              <a:t>3. It all began </a:t>
            </a:r>
          </a:p>
          <a:p>
            <a:pPr marL="0" indent="0">
              <a:buNone/>
            </a:pPr>
            <a:r>
              <a:rPr lang="en-US" dirty="0"/>
              <a:t>4. To begin</a:t>
            </a:r>
          </a:p>
          <a:p>
            <a:pPr marL="0" indent="0">
              <a:buNone/>
            </a:pPr>
            <a:r>
              <a:rPr lang="en-US" dirty="0"/>
              <a:t>5. First of all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smtClean="0"/>
              <a:t>Initially</a:t>
            </a:r>
          </a:p>
          <a:p>
            <a:pPr marL="0" indent="0">
              <a:buNone/>
            </a:pPr>
            <a:r>
              <a:rPr lang="en-US" dirty="0" smtClean="0"/>
              <a:t>7. Once upon a time</a:t>
            </a:r>
          </a:p>
          <a:p>
            <a:pPr marL="0" indent="0">
              <a:buNone/>
            </a:pPr>
            <a:r>
              <a:rPr lang="en-US" dirty="0" smtClean="0"/>
              <a:t>8. One day/night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1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83" y="326571"/>
            <a:ext cx="10763794" cy="6204857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Time connectives to move time on</a:t>
            </a:r>
          </a:p>
          <a:p>
            <a:pPr marL="0" indent="0">
              <a:buNone/>
            </a:pPr>
            <a:r>
              <a:rPr lang="en-US" sz="2000" dirty="0" smtClean="0"/>
              <a:t>1. Next</a:t>
            </a:r>
          </a:p>
          <a:p>
            <a:pPr marL="0" indent="0">
              <a:buNone/>
            </a:pPr>
            <a:r>
              <a:rPr lang="en-US" sz="2000" dirty="0" smtClean="0"/>
              <a:t>2. secondly</a:t>
            </a:r>
          </a:p>
          <a:p>
            <a:pPr marL="0" indent="0">
              <a:buNone/>
            </a:pPr>
            <a:r>
              <a:rPr lang="en-US" sz="2000" dirty="0" smtClean="0"/>
              <a:t>3. After that</a:t>
            </a:r>
          </a:p>
          <a:p>
            <a:pPr marL="0" indent="0">
              <a:buNone/>
            </a:pPr>
            <a:r>
              <a:rPr lang="en-US" sz="2000" dirty="0" smtClean="0"/>
              <a:t>4. Then</a:t>
            </a:r>
          </a:p>
          <a:p>
            <a:pPr marL="0" indent="0">
              <a:buNone/>
            </a:pPr>
            <a:r>
              <a:rPr lang="en-US" sz="2000" dirty="0" smtClean="0"/>
              <a:t>5. Later on</a:t>
            </a:r>
          </a:p>
          <a:p>
            <a:pPr marL="0" indent="0">
              <a:buNone/>
            </a:pPr>
            <a:r>
              <a:rPr lang="en-US" sz="2000" dirty="0" smtClean="0"/>
              <a:t>6. As time passed</a:t>
            </a:r>
          </a:p>
          <a:p>
            <a:pPr marL="0" indent="0">
              <a:buNone/>
            </a:pPr>
            <a:r>
              <a:rPr lang="en-US" sz="2000" dirty="0" smtClean="0"/>
              <a:t>7. afterwards</a:t>
            </a:r>
          </a:p>
          <a:p>
            <a:pPr marL="0" indent="0">
              <a:buNone/>
            </a:pPr>
            <a:r>
              <a:rPr lang="en-US" sz="2000" dirty="0" smtClean="0"/>
              <a:t>8. A Few minutes later</a:t>
            </a:r>
          </a:p>
          <a:p>
            <a:pPr marL="0" indent="0">
              <a:buNone/>
            </a:pPr>
            <a:r>
              <a:rPr lang="en-US" sz="2000" dirty="0" smtClean="0"/>
              <a:t>9. A moment later</a:t>
            </a:r>
          </a:p>
          <a:p>
            <a:pPr marL="0" indent="0">
              <a:buNone/>
            </a:pPr>
            <a:r>
              <a:rPr lang="en-US" sz="2000" dirty="0" smtClean="0"/>
              <a:t>10. before long</a:t>
            </a:r>
          </a:p>
          <a:p>
            <a:pPr marL="0" indent="0">
              <a:buNone/>
            </a:pPr>
            <a:r>
              <a:rPr lang="en-US" sz="2000" dirty="0" smtClean="0"/>
              <a:t>11. At that point</a:t>
            </a:r>
          </a:p>
          <a:p>
            <a:pPr marL="0" indent="0">
              <a:buNone/>
            </a:pPr>
            <a:r>
              <a:rPr lang="en-US" sz="2000" dirty="0" smtClean="0"/>
              <a:t>12. After a while</a:t>
            </a:r>
          </a:p>
          <a:p>
            <a:pPr marL="0" indent="0">
              <a:buNone/>
            </a:pPr>
            <a:r>
              <a:rPr lang="en-US" sz="2000" dirty="0" smtClean="0"/>
              <a:t>13. As soon as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7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09007"/>
            <a:ext cx="8595360" cy="6453050"/>
          </a:xfrm>
        </p:spPr>
        <p:txBody>
          <a:bodyPr>
            <a:noAutofit/>
          </a:bodyPr>
          <a:lstStyle/>
          <a:p>
            <a:r>
              <a:rPr lang="en-US" sz="2000" b="1" i="1" dirty="0" smtClean="0"/>
              <a:t>Time connectives to end with</a:t>
            </a:r>
          </a:p>
          <a:p>
            <a:pPr marL="0" indent="0">
              <a:buNone/>
            </a:pPr>
            <a:r>
              <a:rPr lang="en-US" sz="2000" dirty="0" smtClean="0"/>
              <a:t>1. At last</a:t>
            </a:r>
          </a:p>
          <a:p>
            <a:pPr marL="0" indent="0">
              <a:buNone/>
            </a:pPr>
            <a:r>
              <a:rPr lang="en-US" sz="2000" dirty="0" smtClean="0"/>
              <a:t>2. Finally </a:t>
            </a:r>
          </a:p>
          <a:p>
            <a:pPr marL="0" indent="0">
              <a:buNone/>
            </a:pPr>
            <a:r>
              <a:rPr lang="en-US" sz="2000" dirty="0" smtClean="0"/>
              <a:t>3. In the end</a:t>
            </a:r>
          </a:p>
          <a:p>
            <a:pPr marL="0" indent="0">
              <a:buNone/>
            </a:pPr>
            <a:r>
              <a:rPr lang="en-US" sz="2000" dirty="0" smtClean="0"/>
              <a:t>4. Eventually</a:t>
            </a:r>
          </a:p>
          <a:p>
            <a:pPr marL="0" indent="0">
              <a:buNone/>
            </a:pPr>
            <a:r>
              <a:rPr lang="en-US" sz="2000" dirty="0" smtClean="0"/>
              <a:t>5. At the end of the day</a:t>
            </a:r>
          </a:p>
          <a:p>
            <a:pPr marL="0" indent="0">
              <a:buNone/>
            </a:pPr>
            <a:r>
              <a:rPr lang="en-US" sz="2000" dirty="0" smtClean="0"/>
              <a:t>6. To end the day</a:t>
            </a:r>
          </a:p>
          <a:p>
            <a:pPr marL="0" indent="0">
              <a:buNone/>
            </a:pPr>
            <a:r>
              <a:rPr lang="en-US" sz="2000" dirty="0" smtClean="0"/>
              <a:t>7. Last, but not least</a:t>
            </a:r>
          </a:p>
          <a:p>
            <a:endParaRPr lang="en-US" sz="2000" dirty="0" smtClean="0"/>
          </a:p>
          <a:p>
            <a:r>
              <a:rPr lang="en-US" sz="2000" b="1" i="1" dirty="0" smtClean="0"/>
              <a:t>Time connectives for surprise</a:t>
            </a:r>
          </a:p>
          <a:p>
            <a:pPr marL="0" indent="0">
              <a:buNone/>
            </a:pPr>
            <a:r>
              <a:rPr lang="en-US" sz="2000" dirty="0" smtClean="0"/>
              <a:t>1. Suddenly</a:t>
            </a:r>
          </a:p>
          <a:p>
            <a:pPr marL="0" indent="0">
              <a:buNone/>
            </a:pPr>
            <a:r>
              <a:rPr lang="en-US" sz="2000" dirty="0" smtClean="0"/>
              <a:t>2. Without warning</a:t>
            </a:r>
          </a:p>
          <a:p>
            <a:pPr marL="0" indent="0">
              <a:buNone/>
            </a:pPr>
            <a:r>
              <a:rPr lang="en-US" sz="2000" dirty="0" smtClean="0"/>
              <a:t>3. All of a sudden</a:t>
            </a:r>
          </a:p>
          <a:p>
            <a:pPr marL="0" indent="0">
              <a:buNone/>
            </a:pPr>
            <a:r>
              <a:rPr lang="en-US" sz="2000" dirty="0" smtClean="0"/>
              <a:t>4. In the blink of an eye</a:t>
            </a:r>
          </a:p>
          <a:p>
            <a:pPr marL="0" indent="0">
              <a:buNone/>
            </a:pPr>
            <a:r>
              <a:rPr lang="en-US" sz="2000" dirty="0" smtClean="0"/>
              <a:t>5. Within second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496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6" y="339634"/>
            <a:ext cx="9013373" cy="5786846"/>
          </a:xfrm>
        </p:spPr>
        <p:txBody>
          <a:bodyPr/>
          <a:lstStyle/>
          <a:p>
            <a:r>
              <a:rPr lang="en-US" dirty="0" smtClean="0"/>
              <a:t>EXAMPLES </a:t>
            </a:r>
            <a:endParaRPr lang="en-US" sz="2000" dirty="0"/>
          </a:p>
          <a:p>
            <a:r>
              <a:rPr lang="en-US" sz="2000" dirty="0" smtClean="0"/>
              <a:t>1. </a:t>
            </a:r>
            <a:r>
              <a:rPr lang="en-US" sz="2000" b="1" i="1" dirty="0" smtClean="0"/>
              <a:t>While</a:t>
            </a:r>
            <a:r>
              <a:rPr lang="en-US" sz="2000" dirty="0" smtClean="0"/>
              <a:t> I was talking to Robin, I suddenly remembered that his birthday is coming up in a few days</a:t>
            </a:r>
          </a:p>
          <a:p>
            <a:r>
              <a:rPr lang="en-US" sz="2000" dirty="0" smtClean="0"/>
              <a:t>2. </a:t>
            </a:r>
            <a:r>
              <a:rPr lang="en-US" sz="2000" b="1" i="1" dirty="0" smtClean="0"/>
              <a:t>Before</a:t>
            </a:r>
            <a:r>
              <a:rPr lang="en-US" sz="2000" dirty="0" smtClean="0"/>
              <a:t> doing anything else, preheat the oven to 180 degrees</a:t>
            </a:r>
          </a:p>
          <a:p>
            <a:r>
              <a:rPr lang="en-US" sz="2000" dirty="0" smtClean="0"/>
              <a:t>3. </a:t>
            </a:r>
            <a:r>
              <a:rPr lang="en-US" sz="2000" b="1" i="1" dirty="0" smtClean="0"/>
              <a:t>After</a:t>
            </a:r>
            <a:r>
              <a:rPr lang="en-US" sz="2000" dirty="0" smtClean="0"/>
              <a:t> a long winter’s sleep the tiny hedgehog scurried out of her woodland home</a:t>
            </a:r>
          </a:p>
          <a:p>
            <a:r>
              <a:rPr lang="en-US" sz="2000" dirty="0" smtClean="0"/>
              <a:t>4. </a:t>
            </a:r>
            <a:r>
              <a:rPr lang="en-US" sz="2000" b="1" i="1" dirty="0" smtClean="0"/>
              <a:t>Eventually</a:t>
            </a:r>
            <a:r>
              <a:rPr lang="en-US" sz="2000" dirty="0" smtClean="0"/>
              <a:t>, the whistle blew  to mark the end of the match</a:t>
            </a:r>
          </a:p>
          <a:p>
            <a:r>
              <a:rPr lang="en-US" sz="2000" dirty="0" smtClean="0"/>
              <a:t>5. </a:t>
            </a:r>
            <a:r>
              <a:rPr lang="en-US" sz="2000" b="1" i="1" dirty="0" smtClean="0"/>
              <a:t>Subsequent</a:t>
            </a:r>
            <a:r>
              <a:rPr lang="en-US" sz="2000" dirty="0" smtClean="0"/>
              <a:t> to a long winter’s sleep, the tiny hedgehog scurried out of her woodland home</a:t>
            </a:r>
          </a:p>
          <a:p>
            <a:r>
              <a:rPr lang="en-US" sz="2000" dirty="0" smtClean="0"/>
              <a:t>6. I’ve been very busy </a:t>
            </a:r>
            <a:r>
              <a:rPr lang="en-US" sz="2000" b="1" i="1" dirty="0" smtClean="0"/>
              <a:t>since </a:t>
            </a:r>
            <a:r>
              <a:rPr lang="en-US" sz="2000" dirty="0" smtClean="0"/>
              <a:t>I started my new job</a:t>
            </a:r>
          </a:p>
          <a:p>
            <a:r>
              <a:rPr lang="en-US" sz="2000" dirty="0" smtClean="0"/>
              <a:t>7. I will call you </a:t>
            </a:r>
            <a:r>
              <a:rPr lang="en-US" sz="2000" b="1" i="1" dirty="0" smtClean="0"/>
              <a:t>as soon as</a:t>
            </a:r>
            <a:r>
              <a:rPr lang="en-US" sz="2000" dirty="0" smtClean="0"/>
              <a:t> I get to the office</a:t>
            </a:r>
          </a:p>
          <a:p>
            <a:r>
              <a:rPr lang="en-US" sz="2000" dirty="0" smtClean="0"/>
              <a:t>8. </a:t>
            </a:r>
            <a:r>
              <a:rPr lang="en-US" sz="2000" b="1" i="1" dirty="0" smtClean="0"/>
              <a:t>Whenever</a:t>
            </a:r>
            <a:r>
              <a:rPr lang="en-US" sz="2000" dirty="0" smtClean="0"/>
              <a:t> you arrive, dinner will be ready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54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6503"/>
          </a:xfrm>
        </p:spPr>
        <p:txBody>
          <a:bodyPr/>
          <a:lstStyle/>
          <a:p>
            <a:r>
              <a:rPr lang="en-US" dirty="0" smtClean="0"/>
              <a:t>ADVERB OF TIME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881051"/>
            <a:ext cx="8738425" cy="4624252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smtClean="0"/>
              <a:t>Points of time (Definite Time)</a:t>
            </a:r>
            <a:endParaRPr lang="en-US" sz="2000" b="1" dirty="0"/>
          </a:p>
          <a:p>
            <a:pPr marL="0" indent="0">
              <a:buNone/>
            </a:pPr>
            <a:r>
              <a:rPr lang="en-US" sz="2000" dirty="0" smtClean="0"/>
              <a:t>1. Now </a:t>
            </a:r>
          </a:p>
          <a:p>
            <a:pPr marL="0" indent="0">
              <a:buNone/>
            </a:pPr>
            <a:r>
              <a:rPr lang="en-US" sz="2000" dirty="0" smtClean="0"/>
              <a:t>2. Then </a:t>
            </a:r>
          </a:p>
          <a:p>
            <a:pPr marL="0" indent="0">
              <a:buNone/>
            </a:pPr>
            <a:r>
              <a:rPr lang="en-US" sz="2000" dirty="0" smtClean="0"/>
              <a:t>3. Today</a:t>
            </a:r>
          </a:p>
          <a:p>
            <a:pPr marL="0" indent="0">
              <a:buNone/>
            </a:pPr>
            <a:r>
              <a:rPr lang="en-US" sz="2000" dirty="0" smtClean="0"/>
              <a:t>4. Tomorrow</a:t>
            </a:r>
          </a:p>
          <a:p>
            <a:pPr marL="0" indent="0">
              <a:buNone/>
            </a:pPr>
            <a:r>
              <a:rPr lang="en-US" sz="2000" dirty="0" smtClean="0"/>
              <a:t>5. Tonight</a:t>
            </a:r>
          </a:p>
          <a:p>
            <a:pPr marL="0" indent="0">
              <a:buNone/>
            </a:pPr>
            <a:r>
              <a:rPr lang="en-US" sz="2000" dirty="0" smtClean="0"/>
              <a:t>6. Yesterday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Relationships in time (Indefinite Time)</a:t>
            </a:r>
          </a:p>
          <a:p>
            <a:pPr marL="0" indent="0">
              <a:buNone/>
            </a:pPr>
            <a:r>
              <a:rPr lang="en-US" sz="2000" dirty="0" smtClean="0"/>
              <a:t>1. Another day</a:t>
            </a:r>
          </a:p>
          <a:p>
            <a:pPr marL="0" indent="0">
              <a:buNone/>
            </a:pPr>
            <a:r>
              <a:rPr lang="en-US" sz="2000" dirty="0" smtClean="0"/>
              <a:t>2. Another time</a:t>
            </a:r>
          </a:p>
          <a:p>
            <a:pPr marL="0" indent="0">
              <a:buNone/>
            </a:pPr>
            <a:r>
              <a:rPr lang="en-US" sz="2000" dirty="0" smtClean="0"/>
              <a:t>3. At last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533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378823"/>
            <a:ext cx="8804366" cy="61003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4. At once</a:t>
            </a:r>
          </a:p>
          <a:p>
            <a:pPr marL="0" indent="0">
              <a:buNone/>
            </a:pPr>
            <a:r>
              <a:rPr lang="en-US" dirty="0" smtClean="0"/>
              <a:t>5. Early, </a:t>
            </a:r>
          </a:p>
          <a:p>
            <a:pPr marL="0" indent="0">
              <a:buNone/>
            </a:pPr>
            <a:r>
              <a:rPr lang="en-US" dirty="0" smtClean="0"/>
              <a:t>6. Eventually, </a:t>
            </a:r>
          </a:p>
          <a:p>
            <a:pPr marL="0" indent="0">
              <a:buNone/>
            </a:pPr>
            <a:r>
              <a:rPr lang="en-US" dirty="0" smtClean="0"/>
              <a:t>7. Formerly</a:t>
            </a:r>
          </a:p>
          <a:p>
            <a:pPr marL="0" indent="0">
              <a:buNone/>
            </a:pPr>
            <a:r>
              <a:rPr lang="en-US" dirty="0" smtClean="0"/>
              <a:t>8. Immediately</a:t>
            </a:r>
          </a:p>
          <a:p>
            <a:pPr marL="0" indent="0">
              <a:buNone/>
            </a:pPr>
            <a:r>
              <a:rPr lang="en-US" dirty="0" smtClean="0"/>
              <a:t>9. Just</a:t>
            </a:r>
          </a:p>
          <a:p>
            <a:pPr marL="0" indent="0">
              <a:buNone/>
            </a:pPr>
            <a:r>
              <a:rPr lang="en-US" dirty="0" smtClean="0"/>
              <a:t>10. Late/Lately</a:t>
            </a:r>
          </a:p>
          <a:p>
            <a:pPr marL="0" indent="0">
              <a:buNone/>
            </a:pPr>
            <a:r>
              <a:rPr lang="en-US" dirty="0" smtClean="0"/>
              <a:t>11. Presently</a:t>
            </a:r>
          </a:p>
          <a:p>
            <a:pPr marL="0" indent="0">
              <a:buNone/>
            </a:pPr>
            <a:r>
              <a:rPr lang="en-US" dirty="0" smtClean="0"/>
              <a:t>12. Suddenly</a:t>
            </a:r>
          </a:p>
          <a:p>
            <a:pPr marL="0" indent="0">
              <a:buNone/>
            </a:pPr>
            <a:r>
              <a:rPr lang="en-US" dirty="0" smtClean="0"/>
              <a:t>13. Yet </a:t>
            </a:r>
          </a:p>
          <a:p>
            <a:pPr marL="0" indent="0">
              <a:buNone/>
            </a:pPr>
            <a:r>
              <a:rPr lang="en-US" dirty="0" smtClean="0"/>
              <a:t>14. Still</a:t>
            </a:r>
          </a:p>
          <a:p>
            <a:endParaRPr lang="en-US" dirty="0"/>
          </a:p>
          <a:p>
            <a:r>
              <a:rPr lang="en-US" b="1" dirty="0" smtClean="0"/>
              <a:t>Frequency (Definite)</a:t>
            </a:r>
          </a:p>
          <a:p>
            <a:pPr marL="0" indent="0">
              <a:buNone/>
            </a:pPr>
            <a:r>
              <a:rPr lang="en-US" dirty="0" smtClean="0"/>
              <a:t>1. Annually </a:t>
            </a:r>
          </a:p>
          <a:p>
            <a:pPr marL="0" indent="0">
              <a:buNone/>
            </a:pPr>
            <a:r>
              <a:rPr lang="en-US" dirty="0" smtClean="0"/>
              <a:t>2. Daily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5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1" y="339634"/>
            <a:ext cx="8830492" cy="610035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Hourly</a:t>
            </a:r>
          </a:p>
          <a:p>
            <a:pPr marL="0" indent="0">
              <a:buNone/>
            </a:pPr>
            <a:r>
              <a:rPr lang="en-US" dirty="0" smtClean="0"/>
              <a:t>4. Monthly</a:t>
            </a:r>
          </a:p>
          <a:p>
            <a:pPr marL="0" indent="0">
              <a:buNone/>
            </a:pPr>
            <a:r>
              <a:rPr lang="en-US" dirty="0" smtClean="0"/>
              <a:t>5. Nightly</a:t>
            </a:r>
          </a:p>
          <a:p>
            <a:pPr marL="0" indent="0">
              <a:buNone/>
            </a:pPr>
            <a:r>
              <a:rPr lang="en-US" dirty="0" smtClean="0"/>
              <a:t>6. Weekly</a:t>
            </a:r>
          </a:p>
          <a:p>
            <a:pPr marL="0" indent="0">
              <a:buNone/>
            </a:pPr>
            <a:r>
              <a:rPr lang="en-US" dirty="0" smtClean="0"/>
              <a:t>7. Yearly</a:t>
            </a:r>
          </a:p>
          <a:p>
            <a:endParaRPr lang="en-US" dirty="0"/>
          </a:p>
          <a:p>
            <a:r>
              <a:rPr lang="en-US" b="1" dirty="0" smtClean="0"/>
              <a:t>Frequency (Indefinite)</a:t>
            </a:r>
          </a:p>
          <a:p>
            <a:pPr marL="0" indent="0">
              <a:buNone/>
            </a:pPr>
            <a:r>
              <a:rPr lang="en-US" dirty="0" smtClean="0"/>
              <a:t>1. Always</a:t>
            </a:r>
          </a:p>
          <a:p>
            <a:pPr marL="0" indent="0">
              <a:buNone/>
            </a:pPr>
            <a:r>
              <a:rPr lang="en-US" dirty="0" smtClean="0"/>
              <a:t>2. Constantly</a:t>
            </a:r>
          </a:p>
          <a:p>
            <a:pPr marL="0" indent="0">
              <a:buNone/>
            </a:pPr>
            <a:r>
              <a:rPr lang="en-US" dirty="0" smtClean="0"/>
              <a:t>3.  Frequently</a:t>
            </a:r>
          </a:p>
          <a:p>
            <a:pPr marL="0" indent="0">
              <a:buNone/>
            </a:pPr>
            <a:r>
              <a:rPr lang="en-US" dirty="0" smtClean="0"/>
              <a:t>4. Generally</a:t>
            </a:r>
          </a:p>
          <a:p>
            <a:pPr marL="0" indent="0">
              <a:buNone/>
            </a:pPr>
            <a:r>
              <a:rPr lang="en-US" dirty="0" smtClean="0"/>
              <a:t>5. Never</a:t>
            </a:r>
          </a:p>
          <a:p>
            <a:pPr marL="0" indent="0">
              <a:buNone/>
            </a:pPr>
            <a:r>
              <a:rPr lang="en-US" dirty="0" smtClean="0"/>
              <a:t>6. Normally</a:t>
            </a:r>
          </a:p>
          <a:p>
            <a:pPr marL="0" indent="0">
              <a:buNone/>
            </a:pPr>
            <a:r>
              <a:rPr lang="en-US" dirty="0" smtClean="0"/>
              <a:t>7. Occasionally</a:t>
            </a:r>
          </a:p>
          <a:p>
            <a:pPr marL="0" indent="0">
              <a:buNone/>
            </a:pPr>
            <a:r>
              <a:rPr lang="en-US" dirty="0" smtClean="0"/>
              <a:t>8. Seldom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2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352697"/>
            <a:ext cx="9013372" cy="6100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9. Often </a:t>
            </a:r>
          </a:p>
          <a:p>
            <a:pPr marL="0" indent="0">
              <a:buNone/>
            </a:pPr>
            <a:r>
              <a:rPr lang="en-US" sz="2000" dirty="0" smtClean="0"/>
              <a:t>10. Regularly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11. Sometimes</a:t>
            </a:r>
          </a:p>
          <a:p>
            <a:pPr marL="0" indent="0">
              <a:buNone/>
            </a:pPr>
            <a:r>
              <a:rPr lang="en-US" sz="2000" dirty="0" smtClean="0"/>
              <a:t>12. Usually</a:t>
            </a:r>
          </a:p>
          <a:p>
            <a:pPr marL="0" indent="0">
              <a:buNone/>
            </a:pPr>
            <a:r>
              <a:rPr lang="en-US" sz="2000" dirty="0" smtClean="0"/>
              <a:t>13. Seldom</a:t>
            </a:r>
          </a:p>
          <a:p>
            <a:endParaRPr lang="en-US" sz="2000" dirty="0" smtClean="0"/>
          </a:p>
          <a:p>
            <a:r>
              <a:rPr lang="en-US" sz="2000" b="1" dirty="0" smtClean="0"/>
              <a:t>Relationship in time (Indefinite)</a:t>
            </a:r>
          </a:p>
          <a:p>
            <a:pPr marL="0" indent="0">
              <a:buNone/>
            </a:pPr>
            <a:r>
              <a:rPr lang="en-US" sz="2000" dirty="0" smtClean="0"/>
              <a:t>1. Already</a:t>
            </a:r>
          </a:p>
          <a:p>
            <a:pPr marL="0" indent="0">
              <a:buNone/>
            </a:pPr>
            <a:r>
              <a:rPr lang="en-US" sz="2000" dirty="0" smtClean="0"/>
              <a:t>2. Before</a:t>
            </a:r>
          </a:p>
          <a:p>
            <a:pPr marL="0" indent="0">
              <a:buNone/>
            </a:pPr>
            <a:r>
              <a:rPr lang="en-US" sz="2000" dirty="0" smtClean="0"/>
              <a:t>3. Early</a:t>
            </a:r>
          </a:p>
          <a:p>
            <a:pPr marL="0" indent="0">
              <a:buNone/>
            </a:pPr>
            <a:r>
              <a:rPr lang="en-US" sz="2000" dirty="0" smtClean="0"/>
              <a:t>4. Finally</a:t>
            </a:r>
          </a:p>
          <a:p>
            <a:pPr marL="0" indent="0">
              <a:buNone/>
            </a:pPr>
            <a:r>
              <a:rPr lang="en-US" sz="2000" dirty="0" smtClean="0"/>
              <a:t>5. Just </a:t>
            </a:r>
          </a:p>
          <a:p>
            <a:pPr marL="0" indent="0">
              <a:buNone/>
            </a:pPr>
            <a:r>
              <a:rPr lang="en-US" sz="2000" dirty="0" smtClean="0"/>
              <a:t>6. formerly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83171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</TotalTime>
  <Words>544</Words>
  <Application>Microsoft Office PowerPoint</Application>
  <PresentationFormat>Widescreen</PresentationFormat>
  <Paragraphs>120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Time connectives adverbs of time and prepositional phrase of time</vt:lpstr>
      <vt:lpstr>TIME CONNECTIVES</vt:lpstr>
      <vt:lpstr>PowerPoint Presentation</vt:lpstr>
      <vt:lpstr>PowerPoint Presentation</vt:lpstr>
      <vt:lpstr>PowerPoint Presentation</vt:lpstr>
      <vt:lpstr>ADVERB OF TIME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connectives adverbs of time and prepositional phrase of time</dc:title>
  <dc:creator>Lenovo</dc:creator>
  <cp:lastModifiedBy>Lenovo</cp:lastModifiedBy>
  <cp:revision>18</cp:revision>
  <dcterms:created xsi:type="dcterms:W3CDTF">2020-10-26T02:20:19Z</dcterms:created>
  <dcterms:modified xsi:type="dcterms:W3CDTF">2021-11-02T03:46:02Z</dcterms:modified>
</cp:coreProperties>
</file>