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65" autoAdjust="0"/>
    <p:restoredTop sz="94660"/>
  </p:normalViewPr>
  <p:slideViewPr>
    <p:cSldViewPr snapToGrid="0">
      <p:cViewPr varScale="1">
        <p:scale>
          <a:sx n="74" d="100"/>
          <a:sy n="74" d="100"/>
        </p:scale>
        <p:origin x="-540" y="-90"/>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C5F65CA-87FD-4477-B693-D69C6404CC01}" type="datetimeFigureOut">
              <a:rPr lang="en-US" smtClean="0"/>
              <a:t>2/20/2022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9A1A463-18AE-4259-83A5-6D00308F2E4C}" type="slidenum">
              <a:rPr lang="en-US" smtClean="0"/>
              <a:t>‹#›</a:t>
            </a:fld>
            <a:endParaRPr lang="en-US"/>
          </a:p>
        </p:txBody>
      </p:sp>
    </p:spTree>
    <p:extLst>
      <p:ext uri="{BB962C8B-B14F-4D97-AF65-F5344CB8AC3E}">
        <p14:creationId xmlns:p14="http://schemas.microsoft.com/office/powerpoint/2010/main" val="4451693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C5F65CA-87FD-4477-B693-D69C6404CC01}" type="datetimeFigureOut">
              <a:rPr lang="en-US" smtClean="0"/>
              <a:t>2/20/2022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9A1A463-18AE-4259-83A5-6D00308F2E4C}" type="slidenum">
              <a:rPr lang="en-US" smtClean="0"/>
              <a:t>‹#›</a:t>
            </a:fld>
            <a:endParaRPr lang="en-US"/>
          </a:p>
        </p:txBody>
      </p:sp>
    </p:spTree>
    <p:extLst>
      <p:ext uri="{BB962C8B-B14F-4D97-AF65-F5344CB8AC3E}">
        <p14:creationId xmlns:p14="http://schemas.microsoft.com/office/powerpoint/2010/main" val="10664410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C5F65CA-87FD-4477-B693-D69C6404CC01}" type="datetimeFigureOut">
              <a:rPr lang="en-US" smtClean="0"/>
              <a:t>2/20/2022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9A1A463-18AE-4259-83A5-6D00308F2E4C}" type="slidenum">
              <a:rPr lang="en-US" smtClean="0"/>
              <a:t>‹#›</a:t>
            </a:fld>
            <a:endParaRPr lang="en-US"/>
          </a:p>
        </p:txBody>
      </p:sp>
    </p:spTree>
    <p:extLst>
      <p:ext uri="{BB962C8B-B14F-4D97-AF65-F5344CB8AC3E}">
        <p14:creationId xmlns:p14="http://schemas.microsoft.com/office/powerpoint/2010/main" val="40738869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C5F65CA-87FD-4477-B693-D69C6404CC01}" type="datetimeFigureOut">
              <a:rPr lang="en-US" smtClean="0"/>
              <a:t>2/20/2022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9A1A463-18AE-4259-83A5-6D00308F2E4C}" type="slidenum">
              <a:rPr lang="en-US" smtClean="0"/>
              <a:t>‹#›</a:t>
            </a:fld>
            <a:endParaRPr lang="en-US"/>
          </a:p>
        </p:txBody>
      </p:sp>
    </p:spTree>
    <p:extLst>
      <p:ext uri="{BB962C8B-B14F-4D97-AF65-F5344CB8AC3E}">
        <p14:creationId xmlns:p14="http://schemas.microsoft.com/office/powerpoint/2010/main" val="21931523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6C5F65CA-87FD-4477-B693-D69C6404CC01}" type="datetimeFigureOut">
              <a:rPr lang="en-US" smtClean="0"/>
              <a:t>2/20/2022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9A1A463-18AE-4259-83A5-6D00308F2E4C}" type="slidenum">
              <a:rPr lang="en-US" smtClean="0"/>
              <a:t>‹#›</a:t>
            </a:fld>
            <a:endParaRPr lang="en-US"/>
          </a:p>
        </p:txBody>
      </p:sp>
    </p:spTree>
    <p:extLst>
      <p:ext uri="{BB962C8B-B14F-4D97-AF65-F5344CB8AC3E}">
        <p14:creationId xmlns:p14="http://schemas.microsoft.com/office/powerpoint/2010/main" val="39505395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C5F65CA-87FD-4477-B693-D69C6404CC01}" type="datetimeFigureOut">
              <a:rPr lang="en-US" smtClean="0"/>
              <a:t>2/20/2022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9A1A463-18AE-4259-83A5-6D00308F2E4C}" type="slidenum">
              <a:rPr lang="en-US" smtClean="0"/>
              <a:t>‹#›</a:t>
            </a:fld>
            <a:endParaRPr lang="en-US"/>
          </a:p>
        </p:txBody>
      </p:sp>
    </p:spTree>
    <p:extLst>
      <p:ext uri="{BB962C8B-B14F-4D97-AF65-F5344CB8AC3E}">
        <p14:creationId xmlns:p14="http://schemas.microsoft.com/office/powerpoint/2010/main" val="18182160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C5F65CA-87FD-4477-B693-D69C6404CC01}" type="datetimeFigureOut">
              <a:rPr lang="en-US" smtClean="0"/>
              <a:t>2/20/2022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9A1A463-18AE-4259-83A5-6D00308F2E4C}" type="slidenum">
              <a:rPr lang="en-US" smtClean="0"/>
              <a:t>‹#›</a:t>
            </a:fld>
            <a:endParaRPr lang="en-US"/>
          </a:p>
        </p:txBody>
      </p:sp>
    </p:spTree>
    <p:extLst>
      <p:ext uri="{BB962C8B-B14F-4D97-AF65-F5344CB8AC3E}">
        <p14:creationId xmlns:p14="http://schemas.microsoft.com/office/powerpoint/2010/main" val="22926223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C5F65CA-87FD-4477-B693-D69C6404CC01}" type="datetimeFigureOut">
              <a:rPr lang="en-US" smtClean="0"/>
              <a:t>2/20/2022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9A1A463-18AE-4259-83A5-6D00308F2E4C}" type="slidenum">
              <a:rPr lang="en-US" smtClean="0"/>
              <a:t>‹#›</a:t>
            </a:fld>
            <a:endParaRPr lang="en-US"/>
          </a:p>
        </p:txBody>
      </p:sp>
    </p:spTree>
    <p:extLst>
      <p:ext uri="{BB962C8B-B14F-4D97-AF65-F5344CB8AC3E}">
        <p14:creationId xmlns:p14="http://schemas.microsoft.com/office/powerpoint/2010/main" val="27510625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C5F65CA-87FD-4477-B693-D69C6404CC01}" type="datetimeFigureOut">
              <a:rPr lang="en-US" smtClean="0"/>
              <a:t>2/20/2022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9A1A463-18AE-4259-83A5-6D00308F2E4C}" type="slidenum">
              <a:rPr lang="en-US" smtClean="0"/>
              <a:t>‹#›</a:t>
            </a:fld>
            <a:endParaRPr lang="en-US"/>
          </a:p>
        </p:txBody>
      </p:sp>
    </p:spTree>
    <p:extLst>
      <p:ext uri="{BB962C8B-B14F-4D97-AF65-F5344CB8AC3E}">
        <p14:creationId xmlns:p14="http://schemas.microsoft.com/office/powerpoint/2010/main" val="19633129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6C5F65CA-87FD-4477-B693-D69C6404CC01}" type="datetimeFigureOut">
              <a:rPr lang="en-US" smtClean="0"/>
              <a:t>2/20/2022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9A1A463-18AE-4259-83A5-6D00308F2E4C}" type="slidenum">
              <a:rPr lang="en-US" smtClean="0"/>
              <a:t>‹#›</a:t>
            </a:fld>
            <a:endParaRPr lang="en-US"/>
          </a:p>
        </p:txBody>
      </p:sp>
    </p:spTree>
    <p:extLst>
      <p:ext uri="{BB962C8B-B14F-4D97-AF65-F5344CB8AC3E}">
        <p14:creationId xmlns:p14="http://schemas.microsoft.com/office/powerpoint/2010/main" val="3975986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6C5F65CA-87FD-4477-B693-D69C6404CC01}" type="datetimeFigureOut">
              <a:rPr lang="en-US" smtClean="0"/>
              <a:t>2/20/2022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9A1A463-18AE-4259-83A5-6D00308F2E4C}" type="slidenum">
              <a:rPr lang="en-US" smtClean="0"/>
              <a:t>‹#›</a:t>
            </a:fld>
            <a:endParaRPr lang="en-US"/>
          </a:p>
        </p:txBody>
      </p:sp>
    </p:spTree>
    <p:extLst>
      <p:ext uri="{BB962C8B-B14F-4D97-AF65-F5344CB8AC3E}">
        <p14:creationId xmlns:p14="http://schemas.microsoft.com/office/powerpoint/2010/main" val="16632543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C5F65CA-87FD-4477-B693-D69C6404CC01}" type="datetimeFigureOut">
              <a:rPr lang="en-US" smtClean="0"/>
              <a:t>2/20/2022</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9A1A463-18AE-4259-83A5-6D00308F2E4C}" type="slidenum">
              <a:rPr lang="en-US" smtClean="0"/>
              <a:t>‹#›</a:t>
            </a:fld>
            <a:endParaRPr lang="en-US"/>
          </a:p>
        </p:txBody>
      </p:sp>
    </p:spTree>
    <p:extLst>
      <p:ext uri="{BB962C8B-B14F-4D97-AF65-F5344CB8AC3E}">
        <p14:creationId xmlns:p14="http://schemas.microsoft.com/office/powerpoint/2010/main" val="215438910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BEING A GOOD EXAMPLE</a:t>
            </a:r>
            <a:endParaRPr lang="en-US" dirty="0"/>
          </a:p>
        </p:txBody>
      </p:sp>
      <p:sp>
        <p:nvSpPr>
          <p:cNvPr id="3" name="Subtitle 2"/>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27811592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TO BE A GOOD EXAMPLE</a:t>
            </a:r>
            <a:endParaRPr lang="en-US" dirty="0"/>
          </a:p>
        </p:txBody>
      </p:sp>
      <p:sp>
        <p:nvSpPr>
          <p:cNvPr id="3" name="Content Placeholder 2"/>
          <p:cNvSpPr>
            <a:spLocks noGrp="1"/>
          </p:cNvSpPr>
          <p:nvPr>
            <p:ph idx="1"/>
          </p:nvPr>
        </p:nvSpPr>
        <p:spPr/>
        <p:txBody>
          <a:bodyPr/>
          <a:lstStyle/>
          <a:p>
            <a:r>
              <a:rPr lang="en-US" dirty="0" smtClean="0"/>
              <a:t>When someone performs a positive behavior, he or she, consciously or not, influences other to follow his or her conduct. The good example he or she demonstrates will encourage others to do the same.</a:t>
            </a:r>
          </a:p>
          <a:p>
            <a:endParaRPr lang="en-US" dirty="0" smtClean="0"/>
          </a:p>
          <a:p>
            <a:r>
              <a:rPr lang="en-US" dirty="0" smtClean="0"/>
              <a:t>The followings are a few </a:t>
            </a:r>
            <a:r>
              <a:rPr lang="en-US" dirty="0" err="1" smtClean="0"/>
              <a:t>behaviours</a:t>
            </a:r>
            <a:r>
              <a:rPr lang="en-US" dirty="0" smtClean="0"/>
              <a:t> that one need to perform that may bring about good results to society.  </a:t>
            </a:r>
            <a:endParaRPr lang="en-US" dirty="0"/>
          </a:p>
        </p:txBody>
      </p:sp>
    </p:spTree>
    <p:extLst>
      <p:ext uri="{BB962C8B-B14F-4D97-AF65-F5344CB8AC3E}">
        <p14:creationId xmlns:p14="http://schemas.microsoft.com/office/powerpoint/2010/main" val="22294755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dirty="0" smtClean="0"/>
              <a:t>Be supportive for others</a:t>
            </a:r>
          </a:p>
          <a:p>
            <a:pPr marL="0" indent="0">
              <a:buNone/>
            </a:pPr>
            <a:r>
              <a:rPr lang="en-US" dirty="0" smtClean="0"/>
              <a:t>Ready to help others in need or at least give them support</a:t>
            </a:r>
          </a:p>
          <a:p>
            <a:r>
              <a:rPr lang="en-US" dirty="0" smtClean="0"/>
              <a:t>Be respectful</a:t>
            </a:r>
          </a:p>
          <a:p>
            <a:pPr marL="0" indent="0">
              <a:buNone/>
            </a:pPr>
            <a:r>
              <a:rPr lang="en-US" dirty="0" smtClean="0"/>
              <a:t>Respect others’ opinion, regardless you share the same opinion or not</a:t>
            </a:r>
          </a:p>
          <a:p>
            <a:r>
              <a:rPr lang="en-US" dirty="0" smtClean="0"/>
              <a:t>Be professional and mature</a:t>
            </a:r>
          </a:p>
          <a:p>
            <a:pPr marL="0" indent="0">
              <a:buNone/>
            </a:pPr>
            <a:r>
              <a:rPr lang="en-US" dirty="0" smtClean="0"/>
              <a:t>Handle every situation with maturity and professionalism </a:t>
            </a:r>
          </a:p>
          <a:p>
            <a:r>
              <a:rPr lang="en-US" dirty="0" smtClean="0"/>
              <a:t>Be honest</a:t>
            </a:r>
          </a:p>
          <a:p>
            <a:pPr marL="0" indent="0">
              <a:buNone/>
            </a:pPr>
            <a:r>
              <a:rPr lang="en-US" dirty="0" smtClean="0"/>
              <a:t>You should stay honest to others because the value of honesty is trust. </a:t>
            </a:r>
            <a:endParaRPr lang="en-US" dirty="0"/>
          </a:p>
        </p:txBody>
      </p:sp>
    </p:spTree>
    <p:extLst>
      <p:ext uri="{BB962C8B-B14F-4D97-AF65-F5344CB8AC3E}">
        <p14:creationId xmlns:p14="http://schemas.microsoft.com/office/powerpoint/2010/main" val="3238673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US" dirty="0" smtClean="0"/>
              <a:t>Be responsible</a:t>
            </a:r>
          </a:p>
          <a:p>
            <a:pPr marL="0" indent="0">
              <a:buNone/>
            </a:pPr>
            <a:r>
              <a:rPr lang="en-US" dirty="0" smtClean="0"/>
              <a:t>Every  act comes with its consequence so be ready to take responsibility for each action you take. Be responsible for yourself</a:t>
            </a:r>
            <a:endParaRPr lang="en-US" dirty="0"/>
          </a:p>
          <a:p>
            <a:r>
              <a:rPr lang="en-US" dirty="0" smtClean="0"/>
              <a:t>Let go of anger</a:t>
            </a:r>
          </a:p>
          <a:p>
            <a:pPr marL="0" indent="0">
              <a:buNone/>
            </a:pPr>
            <a:r>
              <a:rPr lang="en-US" dirty="0" smtClean="0"/>
              <a:t>Letting go of anger is easier said than done. To help you let go of anger, suggests you write your feelings down, pray or meditate or begin to manage your thought</a:t>
            </a:r>
          </a:p>
          <a:p>
            <a:r>
              <a:rPr lang="en-US" dirty="0" smtClean="0"/>
              <a:t>Practice forgiveness</a:t>
            </a:r>
          </a:p>
          <a:p>
            <a:pPr marL="0" indent="0">
              <a:buNone/>
            </a:pPr>
            <a:r>
              <a:rPr lang="en-US" dirty="0" smtClean="0"/>
              <a:t>Suggest yourself to forgive and let go of resentment. Practice the mantra “I forgive you and I release you” </a:t>
            </a:r>
            <a:endParaRPr lang="en-US" dirty="0"/>
          </a:p>
        </p:txBody>
      </p:sp>
    </p:spTree>
    <p:extLst>
      <p:ext uri="{BB962C8B-B14F-4D97-AF65-F5344CB8AC3E}">
        <p14:creationId xmlns:p14="http://schemas.microsoft.com/office/powerpoint/2010/main" val="33670099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US" dirty="0" smtClean="0"/>
              <a:t>Listen to others</a:t>
            </a:r>
          </a:p>
          <a:p>
            <a:pPr marL="0" indent="0">
              <a:buNone/>
            </a:pPr>
            <a:r>
              <a:rPr lang="en-US" dirty="0" smtClean="0"/>
              <a:t>Being a good listener can change your life in a positive manner</a:t>
            </a:r>
          </a:p>
          <a:p>
            <a:r>
              <a:rPr lang="en-US" dirty="0" smtClean="0"/>
              <a:t>Be  polite</a:t>
            </a:r>
          </a:p>
          <a:p>
            <a:pPr marL="0" indent="0">
              <a:buNone/>
            </a:pPr>
            <a:r>
              <a:rPr lang="en-US" dirty="0" smtClean="0"/>
              <a:t>It doesn’t matter if someone is ultra rude, condescending, or worse, your politeness is not going to determine inspired to do the same.</a:t>
            </a:r>
          </a:p>
          <a:p>
            <a:r>
              <a:rPr lang="en-US" dirty="0" smtClean="0"/>
              <a:t>Be an educated people</a:t>
            </a:r>
          </a:p>
          <a:p>
            <a:pPr marL="0" indent="0">
              <a:buNone/>
            </a:pPr>
            <a:r>
              <a:rPr lang="en-US" dirty="0" smtClean="0"/>
              <a:t>Being aware of different cultures, different people and what their lives are like can make you more well-rounded individual</a:t>
            </a:r>
          </a:p>
          <a:p>
            <a:r>
              <a:rPr lang="en-US" dirty="0" smtClean="0"/>
              <a:t>Build your characters into a good person and others will be inspired to do the same. </a:t>
            </a:r>
            <a:endParaRPr lang="en-US" dirty="0"/>
          </a:p>
        </p:txBody>
      </p:sp>
    </p:spTree>
    <p:extLst>
      <p:ext uri="{BB962C8B-B14F-4D97-AF65-F5344CB8AC3E}">
        <p14:creationId xmlns:p14="http://schemas.microsoft.com/office/powerpoint/2010/main" val="247861708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57</TotalTime>
  <Words>298</Words>
  <Application>Microsoft Office PowerPoint</Application>
  <PresentationFormat>Custom</PresentationFormat>
  <Paragraphs>26</Paragraphs>
  <Slides>5</Slides>
  <Notes>0</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Office Theme</vt:lpstr>
      <vt:lpstr>BEING A GOOD EXAMPLE</vt:lpstr>
      <vt:lpstr>HOW TO BE A GOOD EXAMPLE</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BEING A GOOD EXAMPLE</dc:title>
  <dc:creator>Lenovo</dc:creator>
  <cp:lastModifiedBy>AnnAArmyOffice</cp:lastModifiedBy>
  <cp:revision>7</cp:revision>
  <dcterms:created xsi:type="dcterms:W3CDTF">2022-02-17T14:35:50Z</dcterms:created>
  <dcterms:modified xsi:type="dcterms:W3CDTF">2022-02-20T01:33:58Z</dcterms:modified>
</cp:coreProperties>
</file>