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280" r:id="rId4"/>
    <p:sldId id="281" r:id="rId5"/>
    <p:sldId id="282" r:id="rId6"/>
    <p:sldId id="283" r:id="rId7"/>
    <p:sldId id="27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82B0-2CDB-4D93-9949-015A01612C1B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D268-3F19-41A2-8EF6-30F3291C7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D268-3F19-41A2-8EF6-30F3291C74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9142730" y="0"/>
                </a:moveTo>
                <a:lnTo>
                  <a:pt x="0" y="0"/>
                </a:lnTo>
                <a:lnTo>
                  <a:pt x="0" y="6856730"/>
                </a:lnTo>
                <a:lnTo>
                  <a:pt x="9142730" y="6856730"/>
                </a:lnTo>
                <a:lnTo>
                  <a:pt x="9142730" y="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835900" y="4530090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840" y="0"/>
                </a:moveTo>
                <a:lnTo>
                  <a:pt x="148590" y="427990"/>
                </a:lnTo>
                <a:lnTo>
                  <a:pt x="8382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7122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813040" y="4503420"/>
            <a:ext cx="881380" cy="674370"/>
          </a:xfrm>
          <a:custGeom>
            <a:avLst/>
            <a:gdLst/>
            <a:ahLst/>
            <a:cxnLst/>
            <a:rect l="l" t="t" r="r" b="b"/>
            <a:pathLst>
              <a:path w="881379" h="674370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4049"/>
                </a:lnTo>
                <a:lnTo>
                  <a:pt x="7619" y="674369"/>
                </a:lnTo>
                <a:lnTo>
                  <a:pt x="133350" y="636269"/>
                </a:lnTo>
                <a:lnTo>
                  <a:pt x="222250" y="619759"/>
                </a:lnTo>
                <a:lnTo>
                  <a:pt x="866139" y="138429"/>
                </a:lnTo>
                <a:lnTo>
                  <a:pt x="881379" y="81279"/>
                </a:lnTo>
                <a:lnTo>
                  <a:pt x="84073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55280" y="4568190"/>
            <a:ext cx="638810" cy="532130"/>
          </a:xfrm>
          <a:custGeom>
            <a:avLst/>
            <a:gdLst/>
            <a:ahLst/>
            <a:cxnLst/>
            <a:rect l="l" t="t" r="r" b="b"/>
            <a:pathLst>
              <a:path w="638809" h="532129">
                <a:moveTo>
                  <a:pt x="509270" y="0"/>
                </a:moveTo>
                <a:lnTo>
                  <a:pt x="0" y="365760"/>
                </a:lnTo>
                <a:lnTo>
                  <a:pt x="96520" y="439420"/>
                </a:lnTo>
                <a:lnTo>
                  <a:pt x="113029" y="532130"/>
                </a:lnTo>
                <a:lnTo>
                  <a:pt x="638810" y="138430"/>
                </a:lnTo>
                <a:lnTo>
                  <a:pt x="604520" y="59690"/>
                </a:lnTo>
                <a:lnTo>
                  <a:pt x="50927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7340" y="5046979"/>
            <a:ext cx="6603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819390" y="4509770"/>
            <a:ext cx="911860" cy="727710"/>
          </a:xfrm>
          <a:custGeom>
            <a:avLst/>
            <a:gdLst/>
            <a:ahLst/>
            <a:cxnLst/>
            <a:rect l="l" t="t" r="r" b="b"/>
            <a:pathLst>
              <a:path w="911859" h="727710">
                <a:moveTo>
                  <a:pt x="765809" y="0"/>
                </a:moveTo>
                <a:lnTo>
                  <a:pt x="151129" y="441959"/>
                </a:lnTo>
                <a:lnTo>
                  <a:pt x="86359" y="580389"/>
                </a:lnTo>
                <a:lnTo>
                  <a:pt x="0" y="670559"/>
                </a:lnTo>
                <a:lnTo>
                  <a:pt x="12700" y="727709"/>
                </a:lnTo>
                <a:lnTo>
                  <a:pt x="142239" y="674369"/>
                </a:lnTo>
                <a:lnTo>
                  <a:pt x="240574" y="674369"/>
                </a:lnTo>
                <a:lnTo>
                  <a:pt x="241934" y="670559"/>
                </a:lnTo>
                <a:lnTo>
                  <a:pt x="46989" y="670559"/>
                </a:lnTo>
                <a:lnTo>
                  <a:pt x="113029" y="589279"/>
                </a:lnTo>
                <a:lnTo>
                  <a:pt x="163829" y="477519"/>
                </a:lnTo>
                <a:lnTo>
                  <a:pt x="238336" y="477519"/>
                </a:lnTo>
                <a:lnTo>
                  <a:pt x="201929" y="441959"/>
                </a:lnTo>
                <a:lnTo>
                  <a:pt x="774700" y="34289"/>
                </a:lnTo>
                <a:lnTo>
                  <a:pt x="877146" y="34289"/>
                </a:lnTo>
                <a:lnTo>
                  <a:pt x="859789" y="7619"/>
                </a:lnTo>
                <a:lnTo>
                  <a:pt x="765809" y="0"/>
                </a:lnTo>
                <a:close/>
              </a:path>
              <a:path w="911859" h="727710">
                <a:moveTo>
                  <a:pt x="240574" y="674369"/>
                </a:moveTo>
                <a:lnTo>
                  <a:pt x="142239" y="674369"/>
                </a:lnTo>
                <a:lnTo>
                  <a:pt x="238759" y="679449"/>
                </a:lnTo>
                <a:lnTo>
                  <a:pt x="240574" y="674369"/>
                </a:lnTo>
                <a:close/>
              </a:path>
              <a:path w="911859" h="727710">
                <a:moveTo>
                  <a:pt x="162559" y="640079"/>
                </a:moveTo>
                <a:lnTo>
                  <a:pt x="46989" y="670559"/>
                </a:lnTo>
                <a:lnTo>
                  <a:pt x="241934" y="670559"/>
                </a:lnTo>
                <a:lnTo>
                  <a:pt x="251459" y="643889"/>
                </a:lnTo>
                <a:lnTo>
                  <a:pt x="162559" y="640079"/>
                </a:lnTo>
                <a:close/>
              </a:path>
              <a:path w="911859" h="727710">
                <a:moveTo>
                  <a:pt x="238336" y="477519"/>
                </a:moveTo>
                <a:lnTo>
                  <a:pt x="163829" y="477519"/>
                </a:lnTo>
                <a:lnTo>
                  <a:pt x="231139" y="546099"/>
                </a:lnTo>
                <a:lnTo>
                  <a:pt x="256539" y="623569"/>
                </a:lnTo>
                <a:lnTo>
                  <a:pt x="281939" y="567689"/>
                </a:lnTo>
                <a:lnTo>
                  <a:pt x="256539" y="495299"/>
                </a:lnTo>
                <a:lnTo>
                  <a:pt x="238336" y="477519"/>
                </a:lnTo>
                <a:close/>
              </a:path>
              <a:path w="911859" h="727710">
                <a:moveTo>
                  <a:pt x="877146" y="34289"/>
                </a:moveTo>
                <a:lnTo>
                  <a:pt x="774700" y="34289"/>
                </a:lnTo>
                <a:lnTo>
                  <a:pt x="829309" y="48259"/>
                </a:lnTo>
                <a:lnTo>
                  <a:pt x="878839" y="96519"/>
                </a:lnTo>
                <a:lnTo>
                  <a:pt x="885189" y="185419"/>
                </a:lnTo>
                <a:lnTo>
                  <a:pt x="906779" y="153669"/>
                </a:lnTo>
                <a:lnTo>
                  <a:pt x="911859" y="87629"/>
                </a:lnTo>
                <a:lnTo>
                  <a:pt x="87714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98790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19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79790" y="4587240"/>
            <a:ext cx="152400" cy="154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63559" y="4754879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4003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6680" y="176530"/>
                </a:lnTo>
                <a:lnTo>
                  <a:pt x="122518" y="165100"/>
                </a:lnTo>
                <a:lnTo>
                  <a:pt x="33020" y="165100"/>
                </a:lnTo>
                <a:lnTo>
                  <a:pt x="77470" y="107950"/>
                </a:lnTo>
                <a:lnTo>
                  <a:pt x="179070" y="34290"/>
                </a:lnTo>
                <a:lnTo>
                  <a:pt x="240030" y="6350"/>
                </a:lnTo>
                <a:close/>
              </a:path>
              <a:path w="294640" h="196850">
                <a:moveTo>
                  <a:pt x="274320" y="0"/>
                </a:moveTo>
                <a:lnTo>
                  <a:pt x="210820" y="68580"/>
                </a:lnTo>
                <a:lnTo>
                  <a:pt x="121920" y="134620"/>
                </a:lnTo>
                <a:lnTo>
                  <a:pt x="33020" y="165100"/>
                </a:lnTo>
                <a:lnTo>
                  <a:pt x="122518" y="165100"/>
                </a:lnTo>
                <a:lnTo>
                  <a:pt x="229870" y="87630"/>
                </a:lnTo>
                <a:lnTo>
                  <a:pt x="29464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08430" y="1524000"/>
            <a:ext cx="6400800" cy="2274570"/>
          </a:xfrm>
          <a:custGeom>
            <a:avLst/>
            <a:gdLst/>
            <a:ahLst/>
            <a:cxnLst/>
            <a:rect l="l" t="t" r="r" b="b"/>
            <a:pathLst>
              <a:path w="6400800" h="2274570">
                <a:moveTo>
                  <a:pt x="3200399" y="2274570"/>
                </a:moveTo>
                <a:lnTo>
                  <a:pt x="0" y="2274570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4570"/>
                </a:lnTo>
                <a:lnTo>
                  <a:pt x="3200399" y="2274570"/>
                </a:lnTo>
                <a:close/>
              </a:path>
            </a:pathLst>
          </a:custGeom>
          <a:ln w="76194">
            <a:solidFill>
              <a:srgbClr val="FF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70330" y="1512569"/>
            <a:ext cx="6400800" cy="2273300"/>
          </a:xfrm>
          <a:custGeom>
            <a:avLst/>
            <a:gdLst/>
            <a:ahLst/>
            <a:cxnLst/>
            <a:rect l="l" t="t" r="r" b="b"/>
            <a:pathLst>
              <a:path w="6400800" h="2273300">
                <a:moveTo>
                  <a:pt x="3200399" y="2273299"/>
                </a:moveTo>
                <a:lnTo>
                  <a:pt x="0" y="2273299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3299"/>
                </a:lnTo>
                <a:lnTo>
                  <a:pt x="3200399" y="2273299"/>
                </a:lnTo>
                <a:close/>
              </a:path>
            </a:pathLst>
          </a:custGeom>
          <a:ln w="7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0410" y="3056889"/>
            <a:ext cx="512317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970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054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133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85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3200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75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4267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65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5346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652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6413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451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7493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35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85598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25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96393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14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07061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14E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17728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04E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2852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F4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3919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E4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4998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D4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6065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C4B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7132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B4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8211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A4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9278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94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03453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9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14248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8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24917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746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3571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6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24638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545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2571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444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26784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34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27851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24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28930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142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29997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14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1064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04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32143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F4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33210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E3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34290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D3E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35356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C3E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36423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B3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37503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A3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38569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93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39649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83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40716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83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41783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73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42862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63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43929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5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45008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43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46075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33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471424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236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48221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135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49288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0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50355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03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51435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F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525017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E3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53581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D31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54648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C3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55714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B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56794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A2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57861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92E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58940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6000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61074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72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62153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62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63220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52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64300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42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65366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32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664336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32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675131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12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0779" y="412750"/>
            <a:ext cx="338264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5640" y="2167890"/>
            <a:ext cx="7792719" cy="292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923245"/>
            <a:ext cx="6600190" cy="2575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SOAL </a:t>
            </a:r>
            <a:r>
              <a:rPr sz="3600" dirty="0" err="1" smtClean="0">
                <a:solidFill>
                  <a:srgbClr val="A40020"/>
                </a:solidFill>
                <a:latin typeface="Comic Sans MS"/>
                <a:cs typeface="Comic Sans MS"/>
              </a:rPr>
              <a:t>SOAL</a:t>
            </a: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 CONDITIONAL SENTENCES (</a:t>
            </a: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II)</a:t>
            </a:r>
            <a:endParaRPr sz="3600" dirty="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36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28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x-none" sz="2800" smtClean="0">
                <a:solidFill>
                  <a:srgbClr val="A40020"/>
                </a:solidFill>
                <a:latin typeface="Comic Sans MS"/>
                <a:cs typeface="Comic Sans MS"/>
              </a:rPr>
              <a:t>BY; Miss Anna E. Sipayung, S.Pd, M.S.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885" marR="5080" indent="-1734820">
              <a:lnSpc>
                <a:spcPct val="110700"/>
              </a:lnSpc>
              <a:spcBef>
                <a:spcPts val="100"/>
              </a:spcBef>
            </a:pPr>
            <a:r>
              <a:rPr spc="-5" dirty="0" smtClean="0"/>
              <a:t>      </a:t>
            </a:r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31372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If </a:t>
            </a:r>
            <a:r>
              <a:rPr lang="en-US" sz="2400" dirty="0" err="1"/>
              <a:t>Rafli</a:t>
            </a:r>
            <a:r>
              <a:rPr lang="en-US" sz="2400" dirty="0"/>
              <a:t> gets score more than 90, his mom ….. (buy) PS 4 for him.</a:t>
            </a:r>
            <a:br>
              <a:rPr lang="en-US" sz="2400" dirty="0"/>
            </a:br>
            <a:r>
              <a:rPr lang="en-US" sz="2400" dirty="0"/>
              <a:t>a. buy</a:t>
            </a:r>
            <a:br>
              <a:rPr lang="en-US" sz="2400" dirty="0"/>
            </a:br>
            <a:r>
              <a:rPr lang="en-US" sz="2400" dirty="0"/>
              <a:t>b. buys</a:t>
            </a:r>
            <a:br>
              <a:rPr lang="en-US" sz="2400" dirty="0"/>
            </a:br>
            <a:r>
              <a:rPr lang="en-US" sz="2400" dirty="0"/>
              <a:t>c. will buy</a:t>
            </a:r>
            <a:br>
              <a:rPr lang="en-US" sz="2400" dirty="0"/>
            </a:br>
            <a:r>
              <a:rPr lang="en-US" sz="2400" dirty="0"/>
              <a:t>d. would </a:t>
            </a:r>
            <a:r>
              <a:rPr lang="en-US" sz="2400" dirty="0" smtClean="0"/>
              <a:t>buy</a:t>
            </a: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e. Bought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The answer : C (will buy)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7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31372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These months will be so silent if Corona ….. (</a:t>
            </a:r>
            <a:r>
              <a:rPr lang="en-US" sz="2400" dirty="0" smtClean="0"/>
              <a:t>not</a:t>
            </a:r>
            <a:r>
              <a:rPr lang="id-ID" sz="2400" dirty="0" smtClean="0"/>
              <a:t> </a:t>
            </a:r>
            <a:r>
              <a:rPr lang="en-US" sz="2400" dirty="0" smtClean="0"/>
              <a:t>leave</a:t>
            </a:r>
            <a:r>
              <a:rPr lang="en-US" sz="2400" dirty="0"/>
              <a:t>) soon.</a:t>
            </a:r>
            <a:br>
              <a:rPr lang="en-US" sz="2400" dirty="0"/>
            </a:br>
            <a:r>
              <a:rPr lang="en-US" sz="2400" dirty="0"/>
              <a:t>a. not leave</a:t>
            </a:r>
            <a:br>
              <a:rPr lang="en-US" sz="2400" dirty="0"/>
            </a:br>
            <a:r>
              <a:rPr lang="en-US" sz="2400" dirty="0"/>
              <a:t>b. don’t leave</a:t>
            </a:r>
            <a:br>
              <a:rPr lang="en-US" sz="2400" dirty="0"/>
            </a:br>
            <a:r>
              <a:rPr lang="en-US" sz="2400" dirty="0"/>
              <a:t>c. doesn’t leave</a:t>
            </a:r>
            <a:br>
              <a:rPr lang="en-US" sz="2400" dirty="0"/>
            </a:br>
            <a:r>
              <a:rPr lang="en-US" sz="2400" dirty="0"/>
              <a:t>d. had </a:t>
            </a:r>
            <a:r>
              <a:rPr lang="en-US" sz="2400" dirty="0" smtClean="0"/>
              <a:t>left</a:t>
            </a: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e. 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d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idn’t leave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The answer : C (doesn’t leave)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4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6012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2020 graders would do National Examination if corona ….. (go) away.</a:t>
            </a:r>
            <a:br>
              <a:rPr lang="en-US" sz="2400" dirty="0"/>
            </a:br>
            <a:r>
              <a:rPr lang="en-US" sz="2400" dirty="0"/>
              <a:t>a. goes</a:t>
            </a:r>
            <a:br>
              <a:rPr lang="en-US" sz="2400" dirty="0"/>
            </a:br>
            <a:r>
              <a:rPr lang="en-US" sz="2400" dirty="0"/>
              <a:t>b. went</a:t>
            </a:r>
            <a:br>
              <a:rPr lang="en-US" sz="2400" dirty="0"/>
            </a:br>
            <a:r>
              <a:rPr lang="en-US" sz="2400" dirty="0"/>
              <a:t>c. gone</a:t>
            </a:r>
            <a:br>
              <a:rPr lang="en-US" sz="2400" dirty="0"/>
            </a:br>
            <a:r>
              <a:rPr lang="en-US" sz="2400" dirty="0"/>
              <a:t>d. had </a:t>
            </a:r>
            <a:r>
              <a:rPr lang="en-US" sz="2400" dirty="0" smtClean="0"/>
              <a:t>gone</a:t>
            </a: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e. </a:t>
            </a:r>
            <a:r>
              <a:rPr lang="id-ID" sz="2400" dirty="0">
                <a:latin typeface="Calibri" pitchFamily="34" charset="0"/>
                <a:cs typeface="Calibri" pitchFamily="34" charset="0"/>
              </a:rPr>
              <a:t>h</a:t>
            </a:r>
            <a:r>
              <a:rPr lang="id-ID" sz="2400" dirty="0" smtClean="0">
                <a:latin typeface="Calibri" pitchFamily="34" charset="0"/>
                <a:cs typeface="Calibri" pitchFamily="34" charset="0"/>
              </a:rPr>
              <a:t>as gone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The answer : B (went)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0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1421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If my brother and I finish the homework this evening, we ….. (watch) TV tonight.</a:t>
            </a:r>
            <a:br>
              <a:rPr lang="en-US" sz="2400" dirty="0"/>
            </a:br>
            <a:r>
              <a:rPr lang="en-US" sz="2400" dirty="0"/>
              <a:t>a. can watch</a:t>
            </a:r>
            <a:br>
              <a:rPr lang="en-US" sz="2400" dirty="0"/>
            </a:br>
            <a:r>
              <a:rPr lang="en-US" sz="2400" dirty="0"/>
              <a:t>b. could watch</a:t>
            </a:r>
            <a:br>
              <a:rPr lang="en-US" sz="2400" dirty="0"/>
            </a:br>
            <a:r>
              <a:rPr lang="en-US" sz="2400" dirty="0"/>
              <a:t>c. can be watched</a:t>
            </a:r>
            <a:br>
              <a:rPr lang="en-US" sz="2400" dirty="0"/>
            </a:br>
            <a:r>
              <a:rPr lang="en-US" sz="2400" dirty="0"/>
              <a:t>d. could be </a:t>
            </a:r>
            <a:r>
              <a:rPr lang="en-US" sz="2400" dirty="0" smtClean="0"/>
              <a:t>watched</a:t>
            </a: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e. Watch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The answer : A (can watch)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6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791969" y="554990"/>
            <a:ext cx="559943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TYPE III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6830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If my brother ….. (study) hard, he would have passed the exam well.</a:t>
            </a:r>
            <a:br>
              <a:rPr lang="en-US" sz="2400" dirty="0"/>
            </a:br>
            <a:r>
              <a:rPr lang="en-US" sz="2400" dirty="0"/>
              <a:t>a. studies</a:t>
            </a:r>
            <a:br>
              <a:rPr lang="en-US" sz="2400" dirty="0"/>
            </a:br>
            <a:r>
              <a:rPr lang="en-US" sz="2400" dirty="0"/>
              <a:t>b. had study</a:t>
            </a:r>
            <a:br>
              <a:rPr lang="en-US" sz="2400" dirty="0"/>
            </a:br>
            <a:r>
              <a:rPr lang="en-US" sz="2400" dirty="0"/>
              <a:t>c. had studied</a:t>
            </a:r>
            <a:br>
              <a:rPr lang="en-US" sz="2400" dirty="0"/>
            </a:br>
            <a:r>
              <a:rPr lang="en-US" sz="2400" dirty="0"/>
              <a:t>d. have </a:t>
            </a:r>
            <a:r>
              <a:rPr lang="en-US" sz="2400" dirty="0" smtClean="0"/>
              <a:t>studied</a:t>
            </a:r>
            <a:endParaRPr lang="id-ID" sz="2400" dirty="0" smtClean="0"/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e. studied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id-ID" sz="2400" dirty="0" smtClean="0">
                <a:latin typeface="Calibri" pitchFamily="34" charset="0"/>
                <a:cs typeface="Calibri" pitchFamily="34" charset="0"/>
              </a:rPr>
              <a:t>The answer : C (had studied)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74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39" y="1732279"/>
            <a:ext cx="545528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FFFFFF"/>
                </a:solidFill>
              </a:rPr>
              <a:t>WELL</a:t>
            </a:r>
            <a:r>
              <a:rPr sz="6600" spc="-90" dirty="0">
                <a:solidFill>
                  <a:srgbClr val="FFFFFF"/>
                </a:solidFill>
              </a:rPr>
              <a:t> </a:t>
            </a:r>
            <a:r>
              <a:rPr sz="6600" spc="-5" dirty="0">
                <a:solidFill>
                  <a:srgbClr val="FFFFFF"/>
                </a:solidFill>
              </a:rPr>
              <a:t>DONE!!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3276600" y="3284220"/>
            <a:ext cx="2244090" cy="217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118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TYPE I</vt:lpstr>
      <vt:lpstr>TYPE I</vt:lpstr>
      <vt:lpstr>TYPE II</vt:lpstr>
      <vt:lpstr>TYPE I</vt:lpstr>
      <vt:lpstr>TYPE III</vt:lpstr>
      <vt:lpstr>WELL DONE!!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</dc:title>
  <dc:creator>Laura</dc:creator>
  <cp:lastModifiedBy>AnnAArmyOffice</cp:lastModifiedBy>
  <cp:revision>46</cp:revision>
  <dcterms:created xsi:type="dcterms:W3CDTF">2020-09-28T06:34:01Z</dcterms:created>
  <dcterms:modified xsi:type="dcterms:W3CDTF">2021-09-06T07:08:45Z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2009-12-02T00:00:00Z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2009-12-02T00:00:00Z</vt:filetime>
  </property>
</Properties>
</file>