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9" r:id="rId3"/>
    <p:sldId id="280" r:id="rId4"/>
    <p:sldId id="281" r:id="rId5"/>
    <p:sldId id="282" r:id="rId6"/>
    <p:sldId id="283" r:id="rId7"/>
    <p:sldId id="272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382B0-2CDB-4D93-9949-015A01612C1B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D268-3F19-41A2-8EF6-30F3291C7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43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0D268-3F19-41A2-8EF6-30F3291C740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9142730" y="0"/>
                </a:moveTo>
                <a:lnTo>
                  <a:pt x="0" y="0"/>
                </a:lnTo>
                <a:lnTo>
                  <a:pt x="0" y="6856730"/>
                </a:lnTo>
                <a:lnTo>
                  <a:pt x="9142730" y="6856730"/>
                </a:lnTo>
                <a:lnTo>
                  <a:pt x="9142730" y="0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320" y="12700"/>
            <a:ext cx="8896350" cy="6780530"/>
          </a:xfrm>
          <a:custGeom>
            <a:avLst/>
            <a:gdLst/>
            <a:ahLst/>
            <a:cxnLst/>
            <a:rect l="l" t="t" r="r" b="b"/>
            <a:pathLst>
              <a:path w="8896350" h="6780530">
                <a:moveTo>
                  <a:pt x="6300470" y="0"/>
                </a:moveTo>
                <a:lnTo>
                  <a:pt x="0" y="1826260"/>
                </a:lnTo>
                <a:lnTo>
                  <a:pt x="4842509" y="6780530"/>
                </a:lnTo>
                <a:lnTo>
                  <a:pt x="8896350" y="2108200"/>
                </a:lnTo>
                <a:lnTo>
                  <a:pt x="630047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80670" y="280670"/>
            <a:ext cx="3572510" cy="1615440"/>
          </a:xfrm>
          <a:custGeom>
            <a:avLst/>
            <a:gdLst/>
            <a:ahLst/>
            <a:cxnLst/>
            <a:rect l="l" t="t" r="r" b="b"/>
            <a:pathLst>
              <a:path w="3572510" h="1615439">
                <a:moveTo>
                  <a:pt x="3562888" y="1532889"/>
                </a:moveTo>
                <a:lnTo>
                  <a:pt x="3098800" y="1532889"/>
                </a:lnTo>
                <a:lnTo>
                  <a:pt x="3531869" y="1615439"/>
                </a:lnTo>
                <a:lnTo>
                  <a:pt x="3572509" y="1540509"/>
                </a:lnTo>
                <a:lnTo>
                  <a:pt x="3562888" y="1532889"/>
                </a:lnTo>
                <a:close/>
              </a:path>
              <a:path w="3572510" h="1615439">
                <a:moveTo>
                  <a:pt x="320040" y="0"/>
                </a:moveTo>
                <a:lnTo>
                  <a:pt x="102869" y="78739"/>
                </a:lnTo>
                <a:lnTo>
                  <a:pt x="0" y="323850"/>
                </a:lnTo>
                <a:lnTo>
                  <a:pt x="125729" y="604519"/>
                </a:lnTo>
                <a:lnTo>
                  <a:pt x="2564130" y="1595119"/>
                </a:lnTo>
                <a:lnTo>
                  <a:pt x="3098800" y="1532889"/>
                </a:lnTo>
                <a:lnTo>
                  <a:pt x="3562888" y="1532889"/>
                </a:lnTo>
                <a:lnTo>
                  <a:pt x="3194050" y="1240789"/>
                </a:lnTo>
                <a:lnTo>
                  <a:pt x="2500630" y="819150"/>
                </a:lnTo>
                <a:lnTo>
                  <a:pt x="3200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62890" y="414019"/>
            <a:ext cx="3562350" cy="1598930"/>
          </a:xfrm>
          <a:custGeom>
            <a:avLst/>
            <a:gdLst/>
            <a:ahLst/>
            <a:cxnLst/>
            <a:rect l="l" t="t" r="r" b="b"/>
            <a:pathLst>
              <a:path w="3562350" h="1598930">
                <a:moveTo>
                  <a:pt x="3550389" y="1532889"/>
                </a:moveTo>
                <a:lnTo>
                  <a:pt x="3032760" y="1532889"/>
                </a:lnTo>
                <a:lnTo>
                  <a:pt x="3515360" y="1598929"/>
                </a:lnTo>
                <a:lnTo>
                  <a:pt x="3562350" y="1543050"/>
                </a:lnTo>
                <a:lnTo>
                  <a:pt x="3550389" y="1532889"/>
                </a:lnTo>
                <a:close/>
              </a:path>
              <a:path w="3562350" h="1598930">
                <a:moveTo>
                  <a:pt x="307340" y="0"/>
                </a:moveTo>
                <a:lnTo>
                  <a:pt x="104139" y="62229"/>
                </a:lnTo>
                <a:lnTo>
                  <a:pt x="0" y="292100"/>
                </a:lnTo>
                <a:lnTo>
                  <a:pt x="93979" y="580389"/>
                </a:lnTo>
                <a:lnTo>
                  <a:pt x="2571750" y="1579879"/>
                </a:lnTo>
                <a:lnTo>
                  <a:pt x="3032760" y="1532889"/>
                </a:lnTo>
                <a:lnTo>
                  <a:pt x="3550389" y="1532889"/>
                </a:lnTo>
                <a:lnTo>
                  <a:pt x="3208020" y="1242059"/>
                </a:lnTo>
                <a:lnTo>
                  <a:pt x="2989580" y="1010919"/>
                </a:lnTo>
                <a:lnTo>
                  <a:pt x="30734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51840" y="546100"/>
            <a:ext cx="2363470" cy="1459230"/>
          </a:xfrm>
          <a:custGeom>
            <a:avLst/>
            <a:gdLst/>
            <a:ahLst/>
            <a:cxnLst/>
            <a:rect l="l" t="t" r="r" b="b"/>
            <a:pathLst>
              <a:path w="2363470" h="1459230">
                <a:moveTo>
                  <a:pt x="176529" y="0"/>
                </a:moveTo>
                <a:lnTo>
                  <a:pt x="0" y="247650"/>
                </a:lnTo>
                <a:lnTo>
                  <a:pt x="0" y="635000"/>
                </a:lnTo>
                <a:lnTo>
                  <a:pt x="2076450" y="1459229"/>
                </a:lnTo>
                <a:lnTo>
                  <a:pt x="2115820" y="1042670"/>
                </a:lnTo>
                <a:lnTo>
                  <a:pt x="2363470" y="824229"/>
                </a:lnTo>
                <a:lnTo>
                  <a:pt x="1765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82620" y="1482089"/>
            <a:ext cx="336550" cy="340360"/>
          </a:xfrm>
          <a:custGeom>
            <a:avLst/>
            <a:gdLst/>
            <a:ahLst/>
            <a:cxnLst/>
            <a:rect l="l" t="t" r="r" b="b"/>
            <a:pathLst>
              <a:path w="336550" h="340360">
                <a:moveTo>
                  <a:pt x="246380" y="0"/>
                </a:moveTo>
                <a:lnTo>
                  <a:pt x="88900" y="129539"/>
                </a:lnTo>
                <a:lnTo>
                  <a:pt x="0" y="340360"/>
                </a:lnTo>
                <a:lnTo>
                  <a:pt x="179069" y="314960"/>
                </a:lnTo>
                <a:lnTo>
                  <a:pt x="231140" y="165100"/>
                </a:lnTo>
                <a:lnTo>
                  <a:pt x="336550" y="53339"/>
                </a:lnTo>
                <a:lnTo>
                  <a:pt x="2463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95579" y="234950"/>
            <a:ext cx="3788410" cy="1715770"/>
          </a:xfrm>
          <a:custGeom>
            <a:avLst/>
            <a:gdLst/>
            <a:ahLst/>
            <a:cxnLst/>
            <a:rect l="l" t="t" r="r" b="b"/>
            <a:pathLst>
              <a:path w="3788410" h="1715770">
                <a:moveTo>
                  <a:pt x="3731133" y="1628139"/>
                </a:moveTo>
                <a:lnTo>
                  <a:pt x="3197860" y="1628139"/>
                </a:lnTo>
                <a:lnTo>
                  <a:pt x="3634740" y="1715770"/>
                </a:lnTo>
                <a:lnTo>
                  <a:pt x="3731133" y="1628139"/>
                </a:lnTo>
                <a:close/>
              </a:path>
              <a:path w="3788410" h="1715770">
                <a:moveTo>
                  <a:pt x="487680" y="0"/>
                </a:moveTo>
                <a:lnTo>
                  <a:pt x="350520" y="0"/>
                </a:lnTo>
                <a:lnTo>
                  <a:pt x="140970" y="100329"/>
                </a:lnTo>
                <a:lnTo>
                  <a:pt x="0" y="405129"/>
                </a:lnTo>
                <a:lnTo>
                  <a:pt x="149860" y="697229"/>
                </a:lnTo>
                <a:lnTo>
                  <a:pt x="2658110" y="1690370"/>
                </a:lnTo>
                <a:lnTo>
                  <a:pt x="3197860" y="1628139"/>
                </a:lnTo>
                <a:lnTo>
                  <a:pt x="3731133" y="1628139"/>
                </a:lnTo>
                <a:lnTo>
                  <a:pt x="3775837" y="1587500"/>
                </a:lnTo>
                <a:lnTo>
                  <a:pt x="2741930" y="1587500"/>
                </a:lnTo>
                <a:lnTo>
                  <a:pt x="2753541" y="1541779"/>
                </a:lnTo>
                <a:lnTo>
                  <a:pt x="2561590" y="1541779"/>
                </a:lnTo>
                <a:lnTo>
                  <a:pt x="240029" y="604520"/>
                </a:lnTo>
                <a:lnTo>
                  <a:pt x="179070" y="419100"/>
                </a:lnTo>
                <a:lnTo>
                  <a:pt x="231140" y="185420"/>
                </a:lnTo>
                <a:lnTo>
                  <a:pt x="487680" y="0"/>
                </a:lnTo>
                <a:close/>
              </a:path>
              <a:path w="3788410" h="1715770">
                <a:moveTo>
                  <a:pt x="3177540" y="1535429"/>
                </a:moveTo>
                <a:lnTo>
                  <a:pt x="2741930" y="1587500"/>
                </a:lnTo>
                <a:lnTo>
                  <a:pt x="3775837" y="1587500"/>
                </a:lnTo>
                <a:lnTo>
                  <a:pt x="3784219" y="1579879"/>
                </a:lnTo>
                <a:lnTo>
                  <a:pt x="3549650" y="1579879"/>
                </a:lnTo>
                <a:lnTo>
                  <a:pt x="3177540" y="1535429"/>
                </a:lnTo>
                <a:close/>
              </a:path>
              <a:path w="3788410" h="1715770">
                <a:moveTo>
                  <a:pt x="3211830" y="998220"/>
                </a:moveTo>
                <a:lnTo>
                  <a:pt x="3078480" y="1027429"/>
                </a:lnTo>
                <a:lnTo>
                  <a:pt x="3237230" y="1294129"/>
                </a:lnTo>
                <a:lnTo>
                  <a:pt x="3549650" y="1579879"/>
                </a:lnTo>
                <a:lnTo>
                  <a:pt x="3784219" y="1579879"/>
                </a:lnTo>
                <a:lnTo>
                  <a:pt x="3788410" y="1576070"/>
                </a:lnTo>
                <a:lnTo>
                  <a:pt x="3378200" y="1294129"/>
                </a:lnTo>
                <a:lnTo>
                  <a:pt x="3211830" y="998220"/>
                </a:lnTo>
                <a:close/>
              </a:path>
              <a:path w="3788410" h="1715770">
                <a:moveTo>
                  <a:pt x="3008630" y="1049020"/>
                </a:moveTo>
                <a:lnTo>
                  <a:pt x="2791460" y="1075689"/>
                </a:lnTo>
                <a:lnTo>
                  <a:pt x="2620010" y="1282700"/>
                </a:lnTo>
                <a:lnTo>
                  <a:pt x="2561590" y="1541779"/>
                </a:lnTo>
                <a:lnTo>
                  <a:pt x="2753541" y="1541779"/>
                </a:lnTo>
                <a:lnTo>
                  <a:pt x="2823210" y="1267460"/>
                </a:lnTo>
                <a:lnTo>
                  <a:pt x="3008630" y="1049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14350" y="250190"/>
            <a:ext cx="2677160" cy="975360"/>
          </a:xfrm>
          <a:custGeom>
            <a:avLst/>
            <a:gdLst/>
            <a:ahLst/>
            <a:cxnLst/>
            <a:rect l="l" t="t" r="r" b="b"/>
            <a:pathLst>
              <a:path w="2677160" h="975360">
                <a:moveTo>
                  <a:pt x="224790" y="0"/>
                </a:moveTo>
                <a:lnTo>
                  <a:pt x="0" y="53339"/>
                </a:lnTo>
                <a:lnTo>
                  <a:pt x="2420620" y="975359"/>
                </a:lnTo>
                <a:lnTo>
                  <a:pt x="2677160" y="955039"/>
                </a:lnTo>
                <a:lnTo>
                  <a:pt x="2247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648969" y="398779"/>
            <a:ext cx="360680" cy="651510"/>
          </a:xfrm>
          <a:custGeom>
            <a:avLst/>
            <a:gdLst/>
            <a:ahLst/>
            <a:cxnLst/>
            <a:rect l="l" t="t" r="r" b="b"/>
            <a:pathLst>
              <a:path w="360680" h="651510">
                <a:moveTo>
                  <a:pt x="261620" y="0"/>
                </a:moveTo>
                <a:lnTo>
                  <a:pt x="43179" y="205740"/>
                </a:lnTo>
                <a:lnTo>
                  <a:pt x="0" y="447040"/>
                </a:lnTo>
                <a:lnTo>
                  <a:pt x="73659" y="609600"/>
                </a:lnTo>
                <a:lnTo>
                  <a:pt x="212089" y="651510"/>
                </a:lnTo>
                <a:lnTo>
                  <a:pt x="171449" y="298450"/>
                </a:lnTo>
                <a:lnTo>
                  <a:pt x="360680" y="33020"/>
                </a:lnTo>
                <a:lnTo>
                  <a:pt x="261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342389" y="850900"/>
            <a:ext cx="1097280" cy="577850"/>
          </a:xfrm>
          <a:custGeom>
            <a:avLst/>
            <a:gdLst/>
            <a:ahLst/>
            <a:cxnLst/>
            <a:rect l="l" t="t" r="r" b="b"/>
            <a:pathLst>
              <a:path w="1097280" h="577850">
                <a:moveTo>
                  <a:pt x="111759" y="156210"/>
                </a:moveTo>
                <a:lnTo>
                  <a:pt x="240029" y="317500"/>
                </a:lnTo>
                <a:lnTo>
                  <a:pt x="610870" y="527050"/>
                </a:lnTo>
                <a:lnTo>
                  <a:pt x="1046479" y="577850"/>
                </a:lnTo>
                <a:lnTo>
                  <a:pt x="1084007" y="473710"/>
                </a:lnTo>
                <a:lnTo>
                  <a:pt x="988060" y="473710"/>
                </a:lnTo>
                <a:lnTo>
                  <a:pt x="731520" y="448310"/>
                </a:lnTo>
                <a:lnTo>
                  <a:pt x="312420" y="284479"/>
                </a:lnTo>
                <a:lnTo>
                  <a:pt x="111759" y="156210"/>
                </a:lnTo>
                <a:close/>
              </a:path>
              <a:path w="1097280" h="577850">
                <a:moveTo>
                  <a:pt x="0" y="0"/>
                </a:moveTo>
                <a:lnTo>
                  <a:pt x="31750" y="66039"/>
                </a:lnTo>
                <a:lnTo>
                  <a:pt x="359409" y="128270"/>
                </a:lnTo>
                <a:lnTo>
                  <a:pt x="727710" y="266700"/>
                </a:lnTo>
                <a:lnTo>
                  <a:pt x="988060" y="473710"/>
                </a:lnTo>
                <a:lnTo>
                  <a:pt x="1084007" y="473710"/>
                </a:lnTo>
                <a:lnTo>
                  <a:pt x="1097280" y="436879"/>
                </a:lnTo>
                <a:lnTo>
                  <a:pt x="883920" y="233679"/>
                </a:lnTo>
                <a:lnTo>
                  <a:pt x="382270" y="330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835900" y="4530090"/>
            <a:ext cx="883919" cy="674370"/>
          </a:xfrm>
          <a:custGeom>
            <a:avLst/>
            <a:gdLst/>
            <a:ahLst/>
            <a:cxnLst/>
            <a:rect l="l" t="t" r="r" b="b"/>
            <a:pathLst>
              <a:path w="883920" h="674370">
                <a:moveTo>
                  <a:pt x="751840" y="0"/>
                </a:moveTo>
                <a:lnTo>
                  <a:pt x="148590" y="427990"/>
                </a:lnTo>
                <a:lnTo>
                  <a:pt x="83820" y="563880"/>
                </a:lnTo>
                <a:lnTo>
                  <a:pt x="0" y="654050"/>
                </a:lnTo>
                <a:lnTo>
                  <a:pt x="142240" y="631190"/>
                </a:lnTo>
                <a:lnTo>
                  <a:pt x="347979" y="530860"/>
                </a:lnTo>
                <a:lnTo>
                  <a:pt x="871220" y="138430"/>
                </a:lnTo>
                <a:lnTo>
                  <a:pt x="883920" y="74930"/>
                </a:lnTo>
                <a:lnTo>
                  <a:pt x="839470" y="13970"/>
                </a:lnTo>
                <a:lnTo>
                  <a:pt x="7518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813040" y="4503420"/>
            <a:ext cx="881380" cy="674370"/>
          </a:xfrm>
          <a:custGeom>
            <a:avLst/>
            <a:gdLst/>
            <a:ahLst/>
            <a:cxnLst/>
            <a:rect l="l" t="t" r="r" b="b"/>
            <a:pathLst>
              <a:path w="881379" h="674370">
                <a:moveTo>
                  <a:pt x="755650" y="0"/>
                </a:moveTo>
                <a:lnTo>
                  <a:pt x="144779" y="434339"/>
                </a:lnTo>
                <a:lnTo>
                  <a:pt x="87629" y="551179"/>
                </a:lnTo>
                <a:lnTo>
                  <a:pt x="0" y="654049"/>
                </a:lnTo>
                <a:lnTo>
                  <a:pt x="7619" y="674369"/>
                </a:lnTo>
                <a:lnTo>
                  <a:pt x="133350" y="636269"/>
                </a:lnTo>
                <a:lnTo>
                  <a:pt x="222250" y="619759"/>
                </a:lnTo>
                <a:lnTo>
                  <a:pt x="866139" y="138429"/>
                </a:lnTo>
                <a:lnTo>
                  <a:pt x="881379" y="81279"/>
                </a:lnTo>
                <a:lnTo>
                  <a:pt x="840739" y="21589"/>
                </a:lnTo>
                <a:lnTo>
                  <a:pt x="75565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955280" y="4568190"/>
            <a:ext cx="638810" cy="532130"/>
          </a:xfrm>
          <a:custGeom>
            <a:avLst/>
            <a:gdLst/>
            <a:ahLst/>
            <a:cxnLst/>
            <a:rect l="l" t="t" r="r" b="b"/>
            <a:pathLst>
              <a:path w="638809" h="532129">
                <a:moveTo>
                  <a:pt x="509270" y="0"/>
                </a:moveTo>
                <a:lnTo>
                  <a:pt x="0" y="365760"/>
                </a:lnTo>
                <a:lnTo>
                  <a:pt x="96520" y="439420"/>
                </a:lnTo>
                <a:lnTo>
                  <a:pt x="113029" y="532130"/>
                </a:lnTo>
                <a:lnTo>
                  <a:pt x="638810" y="138430"/>
                </a:lnTo>
                <a:lnTo>
                  <a:pt x="604520" y="59690"/>
                </a:lnTo>
                <a:lnTo>
                  <a:pt x="50927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927340" y="5046979"/>
            <a:ext cx="66039" cy="123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819390" y="4509770"/>
            <a:ext cx="911860" cy="727710"/>
          </a:xfrm>
          <a:custGeom>
            <a:avLst/>
            <a:gdLst/>
            <a:ahLst/>
            <a:cxnLst/>
            <a:rect l="l" t="t" r="r" b="b"/>
            <a:pathLst>
              <a:path w="911859" h="727710">
                <a:moveTo>
                  <a:pt x="765809" y="0"/>
                </a:moveTo>
                <a:lnTo>
                  <a:pt x="151129" y="441959"/>
                </a:lnTo>
                <a:lnTo>
                  <a:pt x="86359" y="580389"/>
                </a:lnTo>
                <a:lnTo>
                  <a:pt x="0" y="670559"/>
                </a:lnTo>
                <a:lnTo>
                  <a:pt x="12700" y="727709"/>
                </a:lnTo>
                <a:lnTo>
                  <a:pt x="142239" y="674369"/>
                </a:lnTo>
                <a:lnTo>
                  <a:pt x="240574" y="674369"/>
                </a:lnTo>
                <a:lnTo>
                  <a:pt x="241934" y="670559"/>
                </a:lnTo>
                <a:lnTo>
                  <a:pt x="46989" y="670559"/>
                </a:lnTo>
                <a:lnTo>
                  <a:pt x="113029" y="589279"/>
                </a:lnTo>
                <a:lnTo>
                  <a:pt x="163829" y="477519"/>
                </a:lnTo>
                <a:lnTo>
                  <a:pt x="238336" y="477519"/>
                </a:lnTo>
                <a:lnTo>
                  <a:pt x="201929" y="441959"/>
                </a:lnTo>
                <a:lnTo>
                  <a:pt x="774700" y="34289"/>
                </a:lnTo>
                <a:lnTo>
                  <a:pt x="877146" y="34289"/>
                </a:lnTo>
                <a:lnTo>
                  <a:pt x="859789" y="7619"/>
                </a:lnTo>
                <a:lnTo>
                  <a:pt x="765809" y="0"/>
                </a:lnTo>
                <a:close/>
              </a:path>
              <a:path w="911859" h="727710">
                <a:moveTo>
                  <a:pt x="240574" y="674369"/>
                </a:moveTo>
                <a:lnTo>
                  <a:pt x="142239" y="674369"/>
                </a:lnTo>
                <a:lnTo>
                  <a:pt x="238759" y="679449"/>
                </a:lnTo>
                <a:lnTo>
                  <a:pt x="240574" y="674369"/>
                </a:lnTo>
                <a:close/>
              </a:path>
              <a:path w="911859" h="727710">
                <a:moveTo>
                  <a:pt x="162559" y="640079"/>
                </a:moveTo>
                <a:lnTo>
                  <a:pt x="46989" y="670559"/>
                </a:lnTo>
                <a:lnTo>
                  <a:pt x="241934" y="670559"/>
                </a:lnTo>
                <a:lnTo>
                  <a:pt x="251459" y="643889"/>
                </a:lnTo>
                <a:lnTo>
                  <a:pt x="162559" y="640079"/>
                </a:lnTo>
                <a:close/>
              </a:path>
              <a:path w="911859" h="727710">
                <a:moveTo>
                  <a:pt x="238336" y="477519"/>
                </a:moveTo>
                <a:lnTo>
                  <a:pt x="163829" y="477519"/>
                </a:lnTo>
                <a:lnTo>
                  <a:pt x="231139" y="546099"/>
                </a:lnTo>
                <a:lnTo>
                  <a:pt x="256539" y="623569"/>
                </a:lnTo>
                <a:lnTo>
                  <a:pt x="281939" y="567689"/>
                </a:lnTo>
                <a:lnTo>
                  <a:pt x="256539" y="495299"/>
                </a:lnTo>
                <a:lnTo>
                  <a:pt x="238336" y="477519"/>
                </a:lnTo>
                <a:close/>
              </a:path>
              <a:path w="911859" h="727710">
                <a:moveTo>
                  <a:pt x="877146" y="34289"/>
                </a:moveTo>
                <a:lnTo>
                  <a:pt x="774700" y="34289"/>
                </a:lnTo>
                <a:lnTo>
                  <a:pt x="829309" y="48259"/>
                </a:lnTo>
                <a:lnTo>
                  <a:pt x="878839" y="96519"/>
                </a:lnTo>
                <a:lnTo>
                  <a:pt x="885189" y="185419"/>
                </a:lnTo>
                <a:lnTo>
                  <a:pt x="906779" y="153669"/>
                </a:lnTo>
                <a:lnTo>
                  <a:pt x="911859" y="87629"/>
                </a:lnTo>
                <a:lnTo>
                  <a:pt x="877146" y="342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098790" y="4645659"/>
            <a:ext cx="615950" cy="499109"/>
          </a:xfrm>
          <a:custGeom>
            <a:avLst/>
            <a:gdLst/>
            <a:ahLst/>
            <a:cxnLst/>
            <a:rect l="l" t="t" r="r" b="b"/>
            <a:pathLst>
              <a:path w="615950" h="499110">
                <a:moveTo>
                  <a:pt x="615950" y="0"/>
                </a:moveTo>
                <a:lnTo>
                  <a:pt x="33019" y="434339"/>
                </a:lnTo>
                <a:lnTo>
                  <a:pt x="0" y="499109"/>
                </a:lnTo>
                <a:lnTo>
                  <a:pt x="595629" y="60959"/>
                </a:lnTo>
                <a:lnTo>
                  <a:pt x="615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479790" y="4587240"/>
            <a:ext cx="152400" cy="1549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163559" y="4754879"/>
            <a:ext cx="294640" cy="196850"/>
          </a:xfrm>
          <a:custGeom>
            <a:avLst/>
            <a:gdLst/>
            <a:ahLst/>
            <a:cxnLst/>
            <a:rect l="l" t="t" r="r" b="b"/>
            <a:pathLst>
              <a:path w="294640" h="196850">
                <a:moveTo>
                  <a:pt x="240030" y="6350"/>
                </a:moveTo>
                <a:lnTo>
                  <a:pt x="182880" y="11430"/>
                </a:lnTo>
                <a:lnTo>
                  <a:pt x="77470" y="67310"/>
                </a:lnTo>
                <a:lnTo>
                  <a:pt x="0" y="162560"/>
                </a:lnTo>
                <a:lnTo>
                  <a:pt x="26670" y="196850"/>
                </a:lnTo>
                <a:lnTo>
                  <a:pt x="106680" y="176530"/>
                </a:lnTo>
                <a:lnTo>
                  <a:pt x="122518" y="165100"/>
                </a:lnTo>
                <a:lnTo>
                  <a:pt x="33020" y="165100"/>
                </a:lnTo>
                <a:lnTo>
                  <a:pt x="77470" y="107950"/>
                </a:lnTo>
                <a:lnTo>
                  <a:pt x="179070" y="34290"/>
                </a:lnTo>
                <a:lnTo>
                  <a:pt x="240030" y="6350"/>
                </a:lnTo>
                <a:close/>
              </a:path>
              <a:path w="294640" h="196850">
                <a:moveTo>
                  <a:pt x="274320" y="0"/>
                </a:moveTo>
                <a:lnTo>
                  <a:pt x="210820" y="68580"/>
                </a:lnTo>
                <a:lnTo>
                  <a:pt x="121920" y="134620"/>
                </a:lnTo>
                <a:lnTo>
                  <a:pt x="33020" y="165100"/>
                </a:lnTo>
                <a:lnTo>
                  <a:pt x="122518" y="165100"/>
                </a:lnTo>
                <a:lnTo>
                  <a:pt x="229870" y="87630"/>
                </a:lnTo>
                <a:lnTo>
                  <a:pt x="294640" y="2540"/>
                </a:lnTo>
                <a:lnTo>
                  <a:pt x="2743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01700" y="5054600"/>
            <a:ext cx="6807200" cy="723900"/>
          </a:xfrm>
          <a:custGeom>
            <a:avLst/>
            <a:gdLst/>
            <a:ahLst/>
            <a:cxnLst/>
            <a:rect l="l" t="t" r="r" b="b"/>
            <a:pathLst>
              <a:path w="6807200" h="723900">
                <a:moveTo>
                  <a:pt x="0" y="0"/>
                </a:moveTo>
                <a:lnTo>
                  <a:pt x="55112" y="18844"/>
                </a:lnTo>
                <a:lnTo>
                  <a:pt x="123349" y="44096"/>
                </a:lnTo>
                <a:lnTo>
                  <a:pt x="161851" y="58750"/>
                </a:lnTo>
                <a:lnTo>
                  <a:pt x="202990" y="74555"/>
                </a:lnTo>
                <a:lnTo>
                  <a:pt x="246551" y="91361"/>
                </a:lnTo>
                <a:lnTo>
                  <a:pt x="292318" y="109018"/>
                </a:lnTo>
                <a:lnTo>
                  <a:pt x="340077" y="127376"/>
                </a:lnTo>
                <a:lnTo>
                  <a:pt x="389613" y="146284"/>
                </a:lnTo>
                <a:lnTo>
                  <a:pt x="440711" y="165593"/>
                </a:lnTo>
                <a:lnTo>
                  <a:pt x="493157" y="185151"/>
                </a:lnTo>
                <a:lnTo>
                  <a:pt x="546734" y="204810"/>
                </a:lnTo>
                <a:lnTo>
                  <a:pt x="601230" y="224418"/>
                </a:lnTo>
                <a:lnTo>
                  <a:pt x="656427" y="243826"/>
                </a:lnTo>
                <a:lnTo>
                  <a:pt x="712113" y="262882"/>
                </a:lnTo>
                <a:lnTo>
                  <a:pt x="768072" y="281438"/>
                </a:lnTo>
                <a:lnTo>
                  <a:pt x="824088" y="299343"/>
                </a:lnTo>
                <a:lnTo>
                  <a:pt x="879948" y="316447"/>
                </a:lnTo>
                <a:lnTo>
                  <a:pt x="935436" y="332598"/>
                </a:lnTo>
                <a:lnTo>
                  <a:pt x="990338" y="347648"/>
                </a:lnTo>
                <a:lnTo>
                  <a:pt x="1044439" y="361447"/>
                </a:lnTo>
                <a:lnTo>
                  <a:pt x="1097523" y="373842"/>
                </a:lnTo>
                <a:lnTo>
                  <a:pt x="1149376" y="384686"/>
                </a:lnTo>
                <a:lnTo>
                  <a:pt x="1199783" y="393827"/>
                </a:lnTo>
                <a:lnTo>
                  <a:pt x="1248529" y="401115"/>
                </a:lnTo>
                <a:lnTo>
                  <a:pt x="1295400" y="406400"/>
                </a:lnTo>
                <a:lnTo>
                  <a:pt x="1347388" y="409715"/>
                </a:lnTo>
                <a:lnTo>
                  <a:pt x="1400082" y="410298"/>
                </a:lnTo>
                <a:lnTo>
                  <a:pt x="1453351" y="408396"/>
                </a:lnTo>
                <a:lnTo>
                  <a:pt x="1507066" y="404253"/>
                </a:lnTo>
                <a:lnTo>
                  <a:pt x="1561099" y="398115"/>
                </a:lnTo>
                <a:lnTo>
                  <a:pt x="1615320" y="390227"/>
                </a:lnTo>
                <a:lnTo>
                  <a:pt x="1669601" y="380834"/>
                </a:lnTo>
                <a:lnTo>
                  <a:pt x="1723813" y="370181"/>
                </a:lnTo>
                <a:lnTo>
                  <a:pt x="1777826" y="358514"/>
                </a:lnTo>
                <a:lnTo>
                  <a:pt x="1831511" y="346078"/>
                </a:lnTo>
                <a:lnTo>
                  <a:pt x="1884741" y="333119"/>
                </a:lnTo>
                <a:lnTo>
                  <a:pt x="1937385" y="319881"/>
                </a:lnTo>
                <a:lnTo>
                  <a:pt x="1989314" y="306610"/>
                </a:lnTo>
                <a:lnTo>
                  <a:pt x="2040400" y="293551"/>
                </a:lnTo>
                <a:lnTo>
                  <a:pt x="2090514" y="280950"/>
                </a:lnTo>
                <a:lnTo>
                  <a:pt x="2139526" y="269051"/>
                </a:lnTo>
                <a:lnTo>
                  <a:pt x="2187308" y="258101"/>
                </a:lnTo>
                <a:lnTo>
                  <a:pt x="2233731" y="248344"/>
                </a:lnTo>
                <a:lnTo>
                  <a:pt x="2278666" y="240026"/>
                </a:lnTo>
                <a:lnTo>
                  <a:pt x="2321983" y="233391"/>
                </a:lnTo>
                <a:lnTo>
                  <a:pt x="2363554" y="228686"/>
                </a:lnTo>
                <a:lnTo>
                  <a:pt x="2403250" y="226156"/>
                </a:lnTo>
                <a:lnTo>
                  <a:pt x="2440941" y="226045"/>
                </a:lnTo>
                <a:lnTo>
                  <a:pt x="2476500" y="228600"/>
                </a:lnTo>
                <a:lnTo>
                  <a:pt x="2524695" y="237954"/>
                </a:lnTo>
                <a:lnTo>
                  <a:pt x="2566908" y="253489"/>
                </a:lnTo>
                <a:lnTo>
                  <a:pt x="2603881" y="274269"/>
                </a:lnTo>
                <a:lnTo>
                  <a:pt x="2636361" y="299362"/>
                </a:lnTo>
                <a:lnTo>
                  <a:pt x="2665090" y="327834"/>
                </a:lnTo>
                <a:lnTo>
                  <a:pt x="2690812" y="358750"/>
                </a:lnTo>
                <a:lnTo>
                  <a:pt x="2714272" y="391176"/>
                </a:lnTo>
                <a:lnTo>
                  <a:pt x="2736215" y="424180"/>
                </a:lnTo>
                <a:lnTo>
                  <a:pt x="2757383" y="456826"/>
                </a:lnTo>
                <a:lnTo>
                  <a:pt x="2778521" y="488181"/>
                </a:lnTo>
                <a:lnTo>
                  <a:pt x="2823686" y="543282"/>
                </a:lnTo>
                <a:lnTo>
                  <a:pt x="2877661" y="582012"/>
                </a:lnTo>
                <a:lnTo>
                  <a:pt x="2946400" y="596900"/>
                </a:lnTo>
                <a:lnTo>
                  <a:pt x="2975610" y="594755"/>
                </a:lnTo>
                <a:lnTo>
                  <a:pt x="3031567" y="576935"/>
                </a:lnTo>
                <a:lnTo>
                  <a:pt x="3086004" y="544443"/>
                </a:lnTo>
                <a:lnTo>
                  <a:pt x="3141039" y="501320"/>
                </a:lnTo>
                <a:lnTo>
                  <a:pt x="3198793" y="451609"/>
                </a:lnTo>
                <a:lnTo>
                  <a:pt x="3229351" y="425545"/>
                </a:lnTo>
                <a:lnTo>
                  <a:pt x="3261384" y="399349"/>
                </a:lnTo>
                <a:lnTo>
                  <a:pt x="3295157" y="373528"/>
                </a:lnTo>
                <a:lnTo>
                  <a:pt x="3330934" y="348585"/>
                </a:lnTo>
                <a:lnTo>
                  <a:pt x="3368980" y="325025"/>
                </a:lnTo>
                <a:lnTo>
                  <a:pt x="3409561" y="303355"/>
                </a:lnTo>
                <a:lnTo>
                  <a:pt x="3452940" y="284080"/>
                </a:lnTo>
                <a:lnTo>
                  <a:pt x="3499384" y="267704"/>
                </a:lnTo>
                <a:lnTo>
                  <a:pt x="3549157" y="254733"/>
                </a:lnTo>
                <a:lnTo>
                  <a:pt x="3602524" y="245671"/>
                </a:lnTo>
                <a:lnTo>
                  <a:pt x="3659750" y="241025"/>
                </a:lnTo>
                <a:lnTo>
                  <a:pt x="3721100" y="241300"/>
                </a:lnTo>
                <a:lnTo>
                  <a:pt x="3793219" y="247829"/>
                </a:lnTo>
                <a:lnTo>
                  <a:pt x="3831943" y="253506"/>
                </a:lnTo>
                <a:lnTo>
                  <a:pt x="3872319" y="260668"/>
                </a:lnTo>
                <a:lnTo>
                  <a:pt x="3914258" y="269221"/>
                </a:lnTo>
                <a:lnTo>
                  <a:pt x="3957665" y="279072"/>
                </a:lnTo>
                <a:lnTo>
                  <a:pt x="4002451" y="290129"/>
                </a:lnTo>
                <a:lnTo>
                  <a:pt x="4048522" y="302299"/>
                </a:lnTo>
                <a:lnTo>
                  <a:pt x="4095787" y="315488"/>
                </a:lnTo>
                <a:lnTo>
                  <a:pt x="4144155" y="329603"/>
                </a:lnTo>
                <a:lnTo>
                  <a:pt x="4193532" y="344552"/>
                </a:lnTo>
                <a:lnTo>
                  <a:pt x="4243828" y="360241"/>
                </a:lnTo>
                <a:lnTo>
                  <a:pt x="4294951" y="376578"/>
                </a:lnTo>
                <a:lnTo>
                  <a:pt x="4346809" y="393469"/>
                </a:lnTo>
                <a:lnTo>
                  <a:pt x="4399310" y="410822"/>
                </a:lnTo>
                <a:lnTo>
                  <a:pt x="4452361" y="428543"/>
                </a:lnTo>
                <a:lnTo>
                  <a:pt x="4505872" y="446539"/>
                </a:lnTo>
                <a:lnTo>
                  <a:pt x="4559750" y="464718"/>
                </a:lnTo>
                <a:lnTo>
                  <a:pt x="4613904" y="482986"/>
                </a:lnTo>
                <a:lnTo>
                  <a:pt x="4668242" y="501251"/>
                </a:lnTo>
                <a:lnTo>
                  <a:pt x="4722671" y="519419"/>
                </a:lnTo>
                <a:lnTo>
                  <a:pt x="4777100" y="537397"/>
                </a:lnTo>
                <a:lnTo>
                  <a:pt x="4831438" y="555093"/>
                </a:lnTo>
                <a:lnTo>
                  <a:pt x="4885592" y="572413"/>
                </a:lnTo>
                <a:lnTo>
                  <a:pt x="4939470" y="589264"/>
                </a:lnTo>
                <a:lnTo>
                  <a:pt x="4992981" y="605554"/>
                </a:lnTo>
                <a:lnTo>
                  <a:pt x="5046033" y="621190"/>
                </a:lnTo>
                <a:lnTo>
                  <a:pt x="5098533" y="636077"/>
                </a:lnTo>
                <a:lnTo>
                  <a:pt x="5150391" y="650124"/>
                </a:lnTo>
                <a:lnTo>
                  <a:pt x="5201514" y="663238"/>
                </a:lnTo>
                <a:lnTo>
                  <a:pt x="5251810" y="675325"/>
                </a:lnTo>
                <a:lnTo>
                  <a:pt x="5301188" y="686292"/>
                </a:lnTo>
                <a:lnTo>
                  <a:pt x="5349555" y="696046"/>
                </a:lnTo>
                <a:lnTo>
                  <a:pt x="5396820" y="704495"/>
                </a:lnTo>
                <a:lnTo>
                  <a:pt x="5442892" y="711545"/>
                </a:lnTo>
                <a:lnTo>
                  <a:pt x="5487677" y="717104"/>
                </a:lnTo>
                <a:lnTo>
                  <a:pt x="5531085" y="721078"/>
                </a:lnTo>
                <a:lnTo>
                  <a:pt x="5573023" y="723374"/>
                </a:lnTo>
                <a:lnTo>
                  <a:pt x="5613400" y="723900"/>
                </a:lnTo>
                <a:lnTo>
                  <a:pt x="5670411" y="721664"/>
                </a:lnTo>
                <a:lnTo>
                  <a:pt x="5727093" y="716241"/>
                </a:lnTo>
                <a:lnTo>
                  <a:pt x="5783367" y="707858"/>
                </a:lnTo>
                <a:lnTo>
                  <a:pt x="5839154" y="696746"/>
                </a:lnTo>
                <a:lnTo>
                  <a:pt x="5894376" y="683135"/>
                </a:lnTo>
                <a:lnTo>
                  <a:pt x="5948955" y="667253"/>
                </a:lnTo>
                <a:lnTo>
                  <a:pt x="6002811" y="649331"/>
                </a:lnTo>
                <a:lnTo>
                  <a:pt x="6055866" y="629597"/>
                </a:lnTo>
                <a:lnTo>
                  <a:pt x="6108041" y="608282"/>
                </a:lnTo>
                <a:lnTo>
                  <a:pt x="6159258" y="585616"/>
                </a:lnTo>
                <a:lnTo>
                  <a:pt x="6209439" y="561827"/>
                </a:lnTo>
                <a:lnTo>
                  <a:pt x="6258504" y="537145"/>
                </a:lnTo>
                <a:lnTo>
                  <a:pt x="6306375" y="511800"/>
                </a:lnTo>
                <a:lnTo>
                  <a:pt x="6352974" y="486022"/>
                </a:lnTo>
                <a:lnTo>
                  <a:pt x="6398221" y="460039"/>
                </a:lnTo>
                <a:lnTo>
                  <a:pt x="6442039" y="434082"/>
                </a:lnTo>
                <a:lnTo>
                  <a:pt x="6484349" y="408380"/>
                </a:lnTo>
                <a:lnTo>
                  <a:pt x="6525071" y="383163"/>
                </a:lnTo>
                <a:lnTo>
                  <a:pt x="6564129" y="358660"/>
                </a:lnTo>
                <a:lnTo>
                  <a:pt x="6601442" y="335101"/>
                </a:lnTo>
                <a:lnTo>
                  <a:pt x="6636932" y="312716"/>
                </a:lnTo>
                <a:lnTo>
                  <a:pt x="6670522" y="291733"/>
                </a:lnTo>
                <a:lnTo>
                  <a:pt x="6731682" y="254895"/>
                </a:lnTo>
                <a:lnTo>
                  <a:pt x="6784295" y="226424"/>
                </a:lnTo>
                <a:lnTo>
                  <a:pt x="6807200" y="215900"/>
                </a:lnTo>
              </a:path>
            </a:pathLst>
          </a:custGeom>
          <a:ln w="76194">
            <a:solidFill>
              <a:srgbClr val="6F3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076700" y="1954529"/>
            <a:ext cx="889000" cy="356870"/>
          </a:xfrm>
          <a:custGeom>
            <a:avLst/>
            <a:gdLst/>
            <a:ahLst/>
            <a:cxnLst/>
            <a:rect l="l" t="t" r="r" b="b"/>
            <a:pathLst>
              <a:path w="889000" h="356869">
                <a:moveTo>
                  <a:pt x="0" y="26670"/>
                </a:moveTo>
                <a:lnTo>
                  <a:pt x="48724" y="53696"/>
                </a:lnTo>
                <a:lnTo>
                  <a:pt x="97190" y="80274"/>
                </a:lnTo>
                <a:lnTo>
                  <a:pt x="145138" y="105799"/>
                </a:lnTo>
                <a:lnTo>
                  <a:pt x="192308" y="129672"/>
                </a:lnTo>
                <a:lnTo>
                  <a:pt x="238442" y="151288"/>
                </a:lnTo>
                <a:lnTo>
                  <a:pt x="283281" y="170047"/>
                </a:lnTo>
                <a:lnTo>
                  <a:pt x="326565" y="185347"/>
                </a:lnTo>
                <a:lnTo>
                  <a:pt x="368035" y="196585"/>
                </a:lnTo>
                <a:lnTo>
                  <a:pt x="407433" y="203160"/>
                </a:lnTo>
                <a:lnTo>
                  <a:pt x="444500" y="204470"/>
                </a:lnTo>
                <a:lnTo>
                  <a:pt x="482620" y="195325"/>
                </a:lnTo>
                <a:lnTo>
                  <a:pt x="517668" y="173836"/>
                </a:lnTo>
                <a:lnTo>
                  <a:pt x="550051" y="143839"/>
                </a:lnTo>
                <a:lnTo>
                  <a:pt x="580175" y="109169"/>
                </a:lnTo>
                <a:lnTo>
                  <a:pt x="608450" y="73663"/>
                </a:lnTo>
                <a:lnTo>
                  <a:pt x="635282" y="41157"/>
                </a:lnTo>
                <a:lnTo>
                  <a:pt x="661079" y="15487"/>
                </a:lnTo>
                <a:lnTo>
                  <a:pt x="686249" y="489"/>
                </a:lnTo>
                <a:lnTo>
                  <a:pt x="711200" y="0"/>
                </a:lnTo>
                <a:lnTo>
                  <a:pt x="739154" y="20439"/>
                </a:lnTo>
                <a:lnTo>
                  <a:pt x="766484" y="58261"/>
                </a:lnTo>
                <a:lnTo>
                  <a:pt x="792683" y="108227"/>
                </a:lnTo>
                <a:lnTo>
                  <a:pt x="817245" y="165100"/>
                </a:lnTo>
                <a:lnTo>
                  <a:pt x="839663" y="223639"/>
                </a:lnTo>
                <a:lnTo>
                  <a:pt x="859432" y="278606"/>
                </a:lnTo>
                <a:lnTo>
                  <a:pt x="876046" y="324762"/>
                </a:lnTo>
                <a:lnTo>
                  <a:pt x="889000" y="356870"/>
                </a:lnTo>
              </a:path>
            </a:pathLst>
          </a:custGeom>
          <a:ln w="1142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408430" y="1524000"/>
            <a:ext cx="6400800" cy="2274570"/>
          </a:xfrm>
          <a:custGeom>
            <a:avLst/>
            <a:gdLst/>
            <a:ahLst/>
            <a:cxnLst/>
            <a:rect l="l" t="t" r="r" b="b"/>
            <a:pathLst>
              <a:path w="6400800" h="2274570">
                <a:moveTo>
                  <a:pt x="3200399" y="2274570"/>
                </a:moveTo>
                <a:lnTo>
                  <a:pt x="0" y="2274570"/>
                </a:lnTo>
                <a:lnTo>
                  <a:pt x="0" y="0"/>
                </a:lnTo>
                <a:lnTo>
                  <a:pt x="6400800" y="0"/>
                </a:lnTo>
                <a:lnTo>
                  <a:pt x="6400800" y="2274570"/>
                </a:lnTo>
                <a:lnTo>
                  <a:pt x="3200399" y="2274570"/>
                </a:lnTo>
                <a:close/>
              </a:path>
            </a:pathLst>
          </a:custGeom>
          <a:ln w="76194">
            <a:solidFill>
              <a:srgbClr val="FFB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370330" y="1512569"/>
            <a:ext cx="6400800" cy="2273300"/>
          </a:xfrm>
          <a:custGeom>
            <a:avLst/>
            <a:gdLst/>
            <a:ahLst/>
            <a:cxnLst/>
            <a:rect l="l" t="t" r="r" b="b"/>
            <a:pathLst>
              <a:path w="6400800" h="2273300">
                <a:moveTo>
                  <a:pt x="3200399" y="2273299"/>
                </a:moveTo>
                <a:lnTo>
                  <a:pt x="0" y="2273299"/>
                </a:lnTo>
                <a:lnTo>
                  <a:pt x="0" y="0"/>
                </a:lnTo>
                <a:lnTo>
                  <a:pt x="6400800" y="0"/>
                </a:lnTo>
                <a:lnTo>
                  <a:pt x="6400800" y="2273299"/>
                </a:lnTo>
                <a:lnTo>
                  <a:pt x="3200399" y="2273299"/>
                </a:lnTo>
                <a:close/>
              </a:path>
            </a:pathLst>
          </a:custGeom>
          <a:ln w="7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10410" y="3056889"/>
            <a:ext cx="512317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85060" y="3996690"/>
            <a:ext cx="4373879" cy="970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270" y="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955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-1270" y="10541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955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-1270" y="21335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6854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-1270" y="3200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75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-1270" y="42671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653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-1270" y="53466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652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-1270" y="6413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451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-1270" y="7493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350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-1270" y="85598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25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-1270" y="96393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614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-1270" y="107061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14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-1270" y="117728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04E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-1270" y="128523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F4D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-1270" y="139191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E4C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-1270" y="149986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D4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-1270" y="16065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C4B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-1270" y="17132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B4A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-1270" y="18211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A49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-1270" y="192786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948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-1270" y="203453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9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-1270" y="214248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8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-1270" y="224917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746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-1270" y="235712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646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-1270" y="246380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545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-1270" y="25717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444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-1270" y="267842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34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-1270" y="278511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24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-1270" y="289306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142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-1270" y="299973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14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-1270" y="310642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04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-1270" y="32143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F40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-1270" y="33210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E3F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-1270" y="34290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D3E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-1270" y="35356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C3E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-1270" y="364235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B3D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-1270" y="37503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A3C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-1270" y="385699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93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-1270" y="39649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83B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-1270" y="407162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83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-1270" y="417830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73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-1270" y="42862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639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-1270" y="43929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538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-1270" y="45008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437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-1270" y="460755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336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-1270" y="471424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236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-1270" y="482219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135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-1270" y="49288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03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-1270" y="50355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03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-1270" y="51435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F33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-1270" y="525017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E33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-1270" y="535812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D31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-1270" y="54648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C31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-1270" y="557149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B3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-1270" y="56794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A2F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-1270" y="578612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92E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-1270" y="58940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82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-1270" y="60007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82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-1270" y="61074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72C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-1270" y="62153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62C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-1270" y="632205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52B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-1270" y="64300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42A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-1270" y="653669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329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-1270" y="664336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329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-1270" y="675131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128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30779" y="412750"/>
            <a:ext cx="3382645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5640" y="2167890"/>
            <a:ext cx="7792719" cy="2929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1923245"/>
            <a:ext cx="6600190" cy="25750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 smtClean="0">
                <a:solidFill>
                  <a:srgbClr val="A40020"/>
                </a:solidFill>
                <a:latin typeface="Comic Sans MS"/>
                <a:cs typeface="Comic Sans MS"/>
              </a:rPr>
              <a:t>SOAL </a:t>
            </a:r>
            <a:r>
              <a:rPr sz="3600" dirty="0" err="1" smtClean="0">
                <a:solidFill>
                  <a:srgbClr val="A40020"/>
                </a:solidFill>
                <a:latin typeface="Comic Sans MS"/>
                <a:cs typeface="Comic Sans MS"/>
              </a:rPr>
              <a:t>SOAL</a:t>
            </a:r>
            <a:r>
              <a:rPr sz="3600" dirty="0" smtClean="0">
                <a:solidFill>
                  <a:srgbClr val="A40020"/>
                </a:solidFill>
                <a:latin typeface="Comic Sans MS"/>
                <a:cs typeface="Comic Sans MS"/>
              </a:rPr>
              <a:t> CONDITIONAL SENTENCES (</a:t>
            </a:r>
            <a:r>
              <a:rPr sz="3600" dirty="0" smtClean="0">
                <a:solidFill>
                  <a:srgbClr val="A40020"/>
                </a:solidFill>
                <a:latin typeface="Comic Sans MS"/>
                <a:cs typeface="Comic Sans MS"/>
              </a:rPr>
              <a:t>II)</a:t>
            </a:r>
            <a:endParaRPr sz="3600" dirty="0" smtClean="0">
              <a:solidFill>
                <a:srgbClr val="A40020"/>
              </a:solidFill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x-none" sz="3600" smtClean="0">
              <a:solidFill>
                <a:srgbClr val="A40020"/>
              </a:solidFill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x-none" sz="2800" smtClean="0">
              <a:solidFill>
                <a:srgbClr val="A40020"/>
              </a:solidFill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x-none" sz="2800" smtClean="0">
                <a:solidFill>
                  <a:srgbClr val="A40020"/>
                </a:solidFill>
                <a:latin typeface="Comic Sans MS"/>
                <a:cs typeface="Comic Sans MS"/>
              </a:rPr>
              <a:t>BY; Miss Anna E. Sipayung, S.Pd, M.S.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2385060" y="3996690"/>
            <a:ext cx="4373879" cy="461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6885" marR="5080" indent="-1734820">
              <a:lnSpc>
                <a:spcPct val="110700"/>
              </a:lnSpc>
              <a:spcBef>
                <a:spcPts val="100"/>
              </a:spcBef>
            </a:pPr>
            <a:r>
              <a:rPr spc="-5" dirty="0" smtClean="0"/>
              <a:t>      </a:t>
            </a:r>
            <a:endParaRPr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TYPE I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31372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If </a:t>
            </a:r>
            <a:r>
              <a:rPr lang="en-US" sz="2400" dirty="0" err="1"/>
              <a:t>Rafli</a:t>
            </a:r>
            <a:r>
              <a:rPr lang="en-US" sz="2400" dirty="0"/>
              <a:t> gets score more than 90, his mom ….. (buy) PS 4 for him.</a:t>
            </a:r>
            <a:br>
              <a:rPr lang="en-US" sz="2400" dirty="0"/>
            </a:br>
            <a:r>
              <a:rPr lang="en-US" sz="2400" dirty="0"/>
              <a:t>a. buy</a:t>
            </a:r>
            <a:br>
              <a:rPr lang="en-US" sz="2400" dirty="0"/>
            </a:br>
            <a:r>
              <a:rPr lang="en-US" sz="2400" dirty="0"/>
              <a:t>b. buys</a:t>
            </a:r>
            <a:br>
              <a:rPr lang="en-US" sz="2400" dirty="0"/>
            </a:br>
            <a:r>
              <a:rPr lang="en-US" sz="2400" dirty="0"/>
              <a:t>c. will buy</a:t>
            </a:r>
            <a:br>
              <a:rPr lang="en-US" sz="2400" dirty="0"/>
            </a:br>
            <a:r>
              <a:rPr lang="en-US" sz="2400" dirty="0"/>
              <a:t>d. would </a:t>
            </a:r>
            <a:r>
              <a:rPr lang="en-US" sz="2400" dirty="0" smtClean="0"/>
              <a:t>buy</a:t>
            </a:r>
            <a:endParaRPr lang="id-ID" sz="2400" dirty="0" smtClean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e. Bought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lang="id-ID" sz="2400" dirty="0">
              <a:latin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The answer : C (will buy)</a:t>
            </a:r>
            <a:endParaRPr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67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TYPE I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31372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These months will be so silent if Corona ….. (</a:t>
            </a:r>
            <a:r>
              <a:rPr lang="en-US" sz="2400" dirty="0" smtClean="0"/>
              <a:t>not</a:t>
            </a:r>
            <a:r>
              <a:rPr lang="id-ID" sz="2400" dirty="0" smtClean="0"/>
              <a:t> </a:t>
            </a:r>
            <a:r>
              <a:rPr lang="en-US" sz="2400" dirty="0" smtClean="0"/>
              <a:t>leave</a:t>
            </a:r>
            <a:r>
              <a:rPr lang="en-US" sz="2400" dirty="0"/>
              <a:t>) soon.</a:t>
            </a:r>
            <a:br>
              <a:rPr lang="en-US" sz="2400" dirty="0"/>
            </a:br>
            <a:r>
              <a:rPr lang="en-US" sz="2400" dirty="0"/>
              <a:t>a. not leave</a:t>
            </a:r>
            <a:br>
              <a:rPr lang="en-US" sz="2400" dirty="0"/>
            </a:br>
            <a:r>
              <a:rPr lang="en-US" sz="2400" dirty="0"/>
              <a:t>b. don’t leave</a:t>
            </a:r>
            <a:br>
              <a:rPr lang="en-US" sz="2400" dirty="0"/>
            </a:br>
            <a:r>
              <a:rPr lang="en-US" sz="2400" dirty="0"/>
              <a:t>c. doesn’t leave</a:t>
            </a:r>
            <a:br>
              <a:rPr lang="en-US" sz="2400" dirty="0"/>
            </a:br>
            <a:r>
              <a:rPr lang="en-US" sz="2400" dirty="0"/>
              <a:t>d. had </a:t>
            </a:r>
            <a:r>
              <a:rPr lang="en-US" sz="2400" dirty="0" smtClean="0"/>
              <a:t>left</a:t>
            </a:r>
            <a:endParaRPr lang="id-ID" sz="2400" dirty="0" smtClean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e. 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d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idn’t leave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lang="id-ID" sz="2400" dirty="0">
              <a:latin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The answer : C (doesn’t leave)</a:t>
            </a:r>
            <a:endParaRPr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246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TYPE II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46012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2020 graders would do National Examination if corona ….. (go) away.</a:t>
            </a:r>
            <a:br>
              <a:rPr lang="en-US" sz="2400" dirty="0"/>
            </a:br>
            <a:r>
              <a:rPr lang="en-US" sz="2400" dirty="0"/>
              <a:t>a. goes</a:t>
            </a:r>
            <a:br>
              <a:rPr lang="en-US" sz="2400" dirty="0"/>
            </a:br>
            <a:r>
              <a:rPr lang="en-US" sz="2400" dirty="0"/>
              <a:t>b. went</a:t>
            </a:r>
            <a:br>
              <a:rPr lang="en-US" sz="2400" dirty="0"/>
            </a:br>
            <a:r>
              <a:rPr lang="en-US" sz="2400" dirty="0"/>
              <a:t>c. gone</a:t>
            </a:r>
            <a:br>
              <a:rPr lang="en-US" sz="2400" dirty="0"/>
            </a:br>
            <a:r>
              <a:rPr lang="en-US" sz="2400" dirty="0"/>
              <a:t>d. had </a:t>
            </a:r>
            <a:r>
              <a:rPr lang="en-US" sz="2400" dirty="0" smtClean="0"/>
              <a:t>gone</a:t>
            </a:r>
            <a:endParaRPr lang="id-ID" sz="2400" dirty="0" smtClean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e. 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h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as gone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lang="id-ID" sz="2400" dirty="0">
              <a:latin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The answer : B (went)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lang="id-ID" sz="2400" dirty="0">
              <a:latin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202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TYPE I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41421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If my brother and I finish the homework this evening, we ….. (watch) TV tonight.</a:t>
            </a:r>
            <a:br>
              <a:rPr lang="en-US" sz="2400" dirty="0"/>
            </a:br>
            <a:r>
              <a:rPr lang="en-US" sz="2400" dirty="0"/>
              <a:t>a. can watch</a:t>
            </a:r>
            <a:br>
              <a:rPr lang="en-US" sz="2400" dirty="0"/>
            </a:br>
            <a:r>
              <a:rPr lang="en-US" sz="2400" dirty="0"/>
              <a:t>b. could watch</a:t>
            </a:r>
            <a:br>
              <a:rPr lang="en-US" sz="2400" dirty="0"/>
            </a:br>
            <a:r>
              <a:rPr lang="en-US" sz="2400" dirty="0"/>
              <a:t>c. can be watched</a:t>
            </a:r>
            <a:br>
              <a:rPr lang="en-US" sz="2400" dirty="0"/>
            </a:br>
            <a:r>
              <a:rPr lang="en-US" sz="2400" dirty="0"/>
              <a:t>d. could be </a:t>
            </a:r>
            <a:r>
              <a:rPr lang="en-US" sz="2400" dirty="0" smtClean="0"/>
              <a:t>watched</a:t>
            </a:r>
            <a:endParaRPr lang="id-ID" sz="2400" dirty="0" smtClean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e. Watch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lang="id-ID" sz="2400" dirty="0">
              <a:latin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The answer : A (can watch)</a:t>
            </a:r>
            <a:endParaRPr lang="id-ID" sz="2400" dirty="0">
              <a:latin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16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791969" y="554990"/>
            <a:ext cx="55994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TYPE III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6830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If my brother ….. (study) hard, he would have passed the exam well.</a:t>
            </a:r>
            <a:br>
              <a:rPr lang="en-US" sz="2400" dirty="0"/>
            </a:br>
            <a:r>
              <a:rPr lang="en-US" sz="2400" dirty="0"/>
              <a:t>a. studies</a:t>
            </a:r>
            <a:br>
              <a:rPr lang="en-US" sz="2400" dirty="0"/>
            </a:br>
            <a:r>
              <a:rPr lang="en-US" sz="2400" dirty="0"/>
              <a:t>b. had study</a:t>
            </a:r>
            <a:br>
              <a:rPr lang="en-US" sz="2400" dirty="0"/>
            </a:br>
            <a:r>
              <a:rPr lang="en-US" sz="2400" dirty="0"/>
              <a:t>c. had studied</a:t>
            </a:r>
            <a:br>
              <a:rPr lang="en-US" sz="2400" dirty="0"/>
            </a:br>
            <a:r>
              <a:rPr lang="en-US" sz="2400" dirty="0"/>
              <a:t>d. have </a:t>
            </a:r>
            <a:r>
              <a:rPr lang="en-US" sz="2400" dirty="0" smtClean="0"/>
              <a:t>studied</a:t>
            </a:r>
            <a:endParaRPr lang="id-ID" sz="2400" dirty="0" smtClean="0"/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e. studied</a:t>
            </a:r>
            <a:endParaRPr lang="id-ID" sz="2400" dirty="0">
              <a:latin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The answer : C (had studied)</a:t>
            </a:r>
            <a:endParaRPr lang="id-ID" sz="2400" dirty="0">
              <a:latin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endParaRPr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74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8939" y="1732279"/>
            <a:ext cx="545528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" dirty="0">
                <a:solidFill>
                  <a:srgbClr val="FFFFFF"/>
                </a:solidFill>
              </a:rPr>
              <a:t>WELL</a:t>
            </a:r>
            <a:r>
              <a:rPr sz="6600" spc="-90" dirty="0">
                <a:solidFill>
                  <a:srgbClr val="FFFFFF"/>
                </a:solidFill>
              </a:rPr>
              <a:t> </a:t>
            </a:r>
            <a:r>
              <a:rPr sz="6600" spc="-5" dirty="0">
                <a:solidFill>
                  <a:srgbClr val="FFFFFF"/>
                </a:solidFill>
              </a:rPr>
              <a:t>DONE!!</a:t>
            </a:r>
            <a:endParaRPr sz="6600"/>
          </a:p>
        </p:txBody>
      </p:sp>
      <p:sp>
        <p:nvSpPr>
          <p:cNvPr id="3" name="object 3"/>
          <p:cNvSpPr/>
          <p:nvPr/>
        </p:nvSpPr>
        <p:spPr>
          <a:xfrm>
            <a:off x="3276600" y="3284220"/>
            <a:ext cx="2244090" cy="2176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118</Words>
  <Application>Microsoft Office PowerPoint</Application>
  <PresentationFormat>On-screen Show (4:3)</PresentationFormat>
  <Paragraphs>31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TYPE I</vt:lpstr>
      <vt:lpstr>TYPE I</vt:lpstr>
      <vt:lpstr>TYPE II</vt:lpstr>
      <vt:lpstr>TYPE I</vt:lpstr>
      <vt:lpstr>TYPE III</vt:lpstr>
      <vt:lpstr>WELL DONE!!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past simple</dc:title>
  <dc:creator>Laura</dc:creator>
  <cp:lastModifiedBy>AnnAArmyOffice</cp:lastModifiedBy>
  <cp:revision>46</cp:revision>
  <dcterms:created xsi:type="dcterms:W3CDTF">2020-09-28T06:34:01Z</dcterms:created>
  <dcterms:modified xsi:type="dcterms:W3CDTF">2021-09-06T07:08:45Z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2009-12-02T00:00:00Z</vt:filetime>
  </property>
  <property fmtid="{D5CDD505-2E9C-101B-9397-08002B2CF9AE}" pid="3" name="Creator">
    <vt:lpwstr>Impress</vt:lpwstr>
  </property>
  <property fmtid="{D5CDD505-2E9C-101B-9397-08002B2CF9AE}" pid="4" name="LastSaved">
    <vt:filetime>2009-12-02T00:00:00Z</vt:filetime>
  </property>
</Properties>
</file>