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81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howGuides="1">
      <p:cViewPr varScale="1">
        <p:scale>
          <a:sx n="70" d="100"/>
          <a:sy n="70" d="100"/>
        </p:scale>
        <p:origin x="-720" y="-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5" name="Header Placeholder 1049274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endParaRPr lang="zh-CN" altLang="en-US" sz="1200"/>
          </a:p>
        </p:txBody>
      </p:sp>
      <p:sp>
        <p:nvSpPr>
          <p:cNvPr id="1049276" name="Date Placeholder 1049275"/>
          <p:cNvSpPr>
            <a:spLocks noGrp="1"/>
          </p:cNvSpPr>
          <p:nvPr>
            <p:ph type="dt" sz="quarter" idx="4294967295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 algn="r"/>
            <a:fld id="{566ABCEB-ACFC-4714-9973-3DA970169C29}" type="datetime1">
              <a:rPr lang="zh-CN" altLang="en-US" sz="1200"/>
              <a:pPr lvl="0" indent="-342900" algn="r"/>
              <a:t>2022/5/17</a:t>
            </a:fld>
            <a:endParaRPr lang="zh-CN" altLang="en-US" sz="1200"/>
          </a:p>
        </p:txBody>
      </p:sp>
      <p:sp>
        <p:nvSpPr>
          <p:cNvPr id="1049277" name="Footer Placeholder 1049276"/>
          <p:cNvSpPr>
            <a:spLocks noGrp="1"/>
          </p:cNvSpPr>
          <p:nvPr>
            <p:ph type="ftr" sz="quarter" idx="4294967295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/>
            <a:endParaRPr lang="zh-CN" altLang="en-US" sz="1200"/>
          </a:p>
        </p:txBody>
      </p:sp>
      <p:sp>
        <p:nvSpPr>
          <p:cNvPr id="1049278" name="Slide Number Placeholder 1049277"/>
          <p:cNvSpPr>
            <a:spLocks noGrp="1"/>
          </p:cNvSpPr>
          <p:nvPr>
            <p:ph type="sldNum" sz="quarter" idx="429496729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/>
              <a:pPr lvl="0" indent="-342900" algn="r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89468162"/>
      </p:ext>
    </p:extLst>
  </p:cSld>
  <p:clrMap bg1="dk1" tx1="dk1" bg2="dk1" tx2="dk1" accent1="dk1" accent2="dk1" accent3="dk1" accent4="dk1" accent5="dk1" accent6="dk1" hlink="dk1" folHlink="dk1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9" name="Header Placeholder 1049268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endParaRPr lang="zh-CN" altLang="en-US" sz="1200"/>
          </a:p>
        </p:txBody>
      </p:sp>
      <p:sp>
        <p:nvSpPr>
          <p:cNvPr id="1049270" name="Date Placeholder 1049269"/>
          <p:cNvSpPr>
            <a:spLocks noGrp="1"/>
          </p:cNvSpPr>
          <p:nvPr>
            <p:ph type="dt" idx="4294967295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 algn="r"/>
            <a:fld id="{566ABCEB-ACFC-4714-9973-3DA970169C29}" type="datetime1">
              <a:rPr lang="zh-CN" altLang="en-US" sz="1200"/>
              <a:pPr lvl="0" indent="-342900" algn="r"/>
              <a:t>2022/5/17</a:t>
            </a:fld>
            <a:endParaRPr lang="zh-CN" altLang="en-US" sz="1200"/>
          </a:p>
        </p:txBody>
      </p:sp>
      <p:sp>
        <p:nvSpPr>
          <p:cNvPr id="1049271" name="Slide Image Placeholder 1049270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/>
          <a:p>
            <a:endParaRPr/>
          </a:p>
        </p:txBody>
      </p:sp>
      <p:sp>
        <p:nvSpPr>
          <p:cNvPr id="1049272" name="Notes Placeholder 1049271"/>
          <p:cNvSpPr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114300"/>
            <a:r>
              <a:rPr lang="zh-CN" altLang="en-US"/>
              <a:t>第二级</a:t>
            </a:r>
          </a:p>
          <a:p>
            <a:pPr lvl="2" indent="571500"/>
            <a:r>
              <a:rPr lang="zh-CN" altLang="en-US"/>
              <a:t>第三级</a:t>
            </a:r>
          </a:p>
          <a:p>
            <a:pPr lvl="3" indent="1028700"/>
            <a:r>
              <a:rPr lang="zh-CN" altLang="en-US"/>
              <a:t>第四级</a:t>
            </a:r>
          </a:p>
          <a:p>
            <a:pPr lvl="4" indent="1485900"/>
            <a:r>
              <a:rPr lang="zh-CN" altLang="en-US"/>
              <a:t>第五级</a:t>
            </a:r>
          </a:p>
        </p:txBody>
      </p:sp>
      <p:sp>
        <p:nvSpPr>
          <p:cNvPr id="1049273" name="Footer Placeholder 1049272"/>
          <p:cNvSpPr>
            <a:spLocks noGrp="1"/>
          </p:cNvSpPr>
          <p:nvPr>
            <p:ph type="ftr" sz="quarter" idx="4294967295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/>
            <a:endParaRPr lang="zh-CN" altLang="en-US" sz="1200"/>
          </a:p>
        </p:txBody>
      </p:sp>
      <p:sp>
        <p:nvSpPr>
          <p:cNvPr id="1049274" name="Slide Number Placeholder 1049273"/>
          <p:cNvSpPr>
            <a:spLocks noGrp="1"/>
          </p:cNvSpPr>
          <p:nvPr>
            <p:ph type="sldNum" sz="quarter" idx="429496729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/>
              <a:pPr lvl="0" indent="-342900" algn="r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57230344"/>
      </p:ext>
    </p:extLst>
  </p:cSld>
  <p:clrMap bg1="dk1" tx1="dk1" bg2="dk1" tx2="dk1" accent1="dk1" accent2="dk1" accent3="dk1" accent4="dk1" accent5="dk1" accent6="dk1" hlink="dk1" folHlink="dk1"/>
  <p:notes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5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4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9244" name="Date Placeholder 104924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45" name="Slide Number Placeholder 104924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46" name="Footer Placeholder 1049245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60" name="Date Placeholder 1049259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61" name="Slide Number Placeholder 104926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62" name="Footer Placeholder 104926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3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39" name="Date Placeholder 1049238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40" name="Slide Number Placeholder 1049239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41" name="Footer Placeholder 1049240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22" name="Date Placeholder 1049221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23" name="Slide Number Placeholder 104922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24" name="Footer Placeholder 104922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5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55" name="Date Placeholder 1049254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56" name="Slide Number Placeholder 104925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57" name="Footer Placeholder 1049256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16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17" name="Date Placeholder 1049216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18" name="Slide Number Placeholder 10492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19" name="Footer Placeholder 1049218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2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2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29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30" name="Date Placeholder 1049229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31" name="Slide Number Placeholder 104923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32" name="Footer Placeholder 104923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34" name="Date Placeholder 104923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35" name="Slide Number Placeholder 104923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36" name="Footer Placeholder 1049235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048580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82" name="Slide Number Placeholder 104858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83" name="Footer Placeholder 1048582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6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65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66" name="Date Placeholder 1049265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67" name="Slide Number Placeholder 104926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68" name="Footer Placeholder 1049267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4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4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250" name="Date Placeholder 1049249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51" name="Slide Number Placeholder 104925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52" name="Footer Placeholder 104925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Click here to edit the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1" indent="114300"/>
            <a:r>
              <a:rPr lang="zh-CN" altLang="en-US"/>
              <a:t>Click here to edit the master text style</a:t>
            </a:r>
          </a:p>
          <a:p>
            <a:pPr lvl="1" indent="114300"/>
            <a:r>
              <a:rPr lang="zh-CN" altLang="en-US"/>
              <a:t>The second level</a:t>
            </a:r>
          </a:p>
          <a:p>
            <a:pPr lvl="2" indent="571500"/>
            <a:r>
              <a:rPr lang="zh-CN" altLang="en-US"/>
              <a:t>The third level</a:t>
            </a:r>
          </a:p>
          <a:p>
            <a:pPr lvl="3" indent="1028700"/>
            <a:r>
              <a:rPr lang="zh-CN" altLang="en-US"/>
              <a:t>The fourth level</a:t>
            </a:r>
          </a:p>
          <a:p>
            <a:pPr lvl="4" indent="1485900"/>
            <a:r>
              <a:rPr lang="zh-CN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ftr="0" dt="0"/>
  <p:txStyles>
    <p:titleStyle>
      <a:lvl1pPr marL="0" indent="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buFontTx/>
        <a:buNone/>
        <a:defRPr sz="4400">
          <a:solidFill>
            <a:schemeClr val="dk1"/>
          </a:solidFill>
          <a:latin typeface="Calibri Light" pitchFamily="34" charset="0"/>
          <a:ea typeface="宋体" pitchFamily="2" charset="-122"/>
        </a:defRPr>
      </a:lvl1pPr>
    </p:titleStyle>
    <p:bodyStyle>
      <a:lvl1pPr marL="228600" indent="-228600" algn="l" rtl="0" eaLnBrk="1" fontAlgn="base" latinLnBrk="1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marL="6858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marL="11430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marL="16002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marL="20574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marL="4572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marL="9144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marL="1828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Freeform 1048583"/>
          <p:cNvSpPr/>
          <p:nvPr/>
        </p:nvSpPr>
        <p:spPr>
          <a:xfrm>
            <a:off x="0" y="785812"/>
            <a:ext cx="6480175" cy="6072187"/>
          </a:xfrm>
          <a:custGeom>
            <a:avLst/>
            <a:gdLst/>
            <a:ahLst/>
            <a:cxnLst/>
            <a:rect l="0" t="0" r="r" b="b"/>
            <a:pathLst>
              <a:path w="6858000" h="6515100">
                <a:moveTo>
                  <a:pt x="0" y="0"/>
                </a:moveTo>
                <a:lnTo>
                  <a:pt x="4203700" y="0"/>
                </a:lnTo>
                <a:lnTo>
                  <a:pt x="6858000" y="4533900"/>
                </a:lnTo>
                <a:lnTo>
                  <a:pt x="5689600" y="6515100"/>
                </a:lnTo>
                <a:lnTo>
                  <a:pt x="0" y="6515100"/>
                </a:lnTo>
                <a:lnTo>
                  <a:pt x="0" y="0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85" name="Freeform 1048584"/>
          <p:cNvSpPr/>
          <p:nvPr/>
        </p:nvSpPr>
        <p:spPr>
          <a:xfrm>
            <a:off x="-4762" y="4422775"/>
            <a:ext cx="5567362" cy="2435225"/>
          </a:xfrm>
          <a:custGeom>
            <a:avLst/>
            <a:gdLst/>
            <a:ahLst/>
            <a:cxnLst/>
            <a:rect l="0" t="0" r="r" b="b"/>
            <a:pathLst>
              <a:path w="5760736" h="2519191">
                <a:moveTo>
                  <a:pt x="1008585" y="0"/>
                </a:moveTo>
                <a:lnTo>
                  <a:pt x="4509786" y="0"/>
                </a:lnTo>
                <a:lnTo>
                  <a:pt x="5760736" y="2501899"/>
                </a:lnTo>
                <a:lnTo>
                  <a:pt x="5752090" y="2519191"/>
                </a:lnTo>
                <a:lnTo>
                  <a:pt x="0" y="2519191"/>
                </a:lnTo>
                <a:lnTo>
                  <a:pt x="0" y="2017169"/>
                </a:lnTo>
              </a:path>
            </a:pathLst>
          </a:custGeom>
          <a:solidFill>
            <a:srgbClr val="546E7A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86" name="Hexagon 1048585"/>
          <p:cNvSpPr/>
          <p:nvPr/>
        </p:nvSpPr>
        <p:spPr>
          <a:xfrm>
            <a:off x="1358900" y="1309687"/>
            <a:ext cx="2622550" cy="22606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87" name="Freeform 1048586"/>
          <p:cNvSpPr/>
          <p:nvPr/>
        </p:nvSpPr>
        <p:spPr>
          <a:xfrm rot="20988082" flipH="1">
            <a:off x="-155575" y="1171575"/>
            <a:ext cx="663575" cy="1724025"/>
          </a:xfrm>
          <a:custGeom>
            <a:avLst/>
            <a:gdLst/>
            <a:ahLst/>
            <a:cxnLst/>
            <a:rect l="0" t="0" r="r" b="b"/>
            <a:pathLst>
              <a:path w="664199" h="1723977">
                <a:moveTo>
                  <a:pt x="0" y="955400"/>
                </a:moveTo>
                <a:lnTo>
                  <a:pt x="349091" y="0"/>
                </a:lnTo>
                <a:lnTo>
                  <a:pt x="664199" y="1723977"/>
                </a:lnTo>
                <a:lnTo>
                  <a:pt x="0" y="955400"/>
                </a:lnTo>
              </a:path>
            </a:pathLst>
          </a:cu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88" name="Freeform 1048587"/>
          <p:cNvSpPr/>
          <p:nvPr/>
        </p:nvSpPr>
        <p:spPr>
          <a:xfrm>
            <a:off x="8216900" y="6388100"/>
            <a:ext cx="2454275" cy="469900"/>
          </a:xfrm>
          <a:custGeom>
            <a:avLst/>
            <a:gdLst/>
            <a:ahLst/>
            <a:cxnLst/>
            <a:rect l="0" t="0" r="r" b="b"/>
            <a:pathLst>
              <a:path w="2453337" h="470225">
                <a:moveTo>
                  <a:pt x="235113" y="0"/>
                </a:moveTo>
                <a:lnTo>
                  <a:pt x="2218224" y="0"/>
                </a:lnTo>
                <a:lnTo>
                  <a:pt x="2453337" y="470225"/>
                </a:lnTo>
                <a:lnTo>
                  <a:pt x="0" y="470225"/>
                </a:lnTo>
              </a:path>
            </a:pathLst>
          </a:custGeom>
          <a:solidFill>
            <a:srgbClr val="546E7A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25675" y="1724025"/>
            <a:ext cx="887412" cy="14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9" name="TextBox 1048588"/>
          <p:cNvSpPr txBox="1"/>
          <p:nvPr/>
        </p:nvSpPr>
        <p:spPr>
          <a:xfrm>
            <a:off x="4467225" y="1579562"/>
            <a:ext cx="6554787" cy="7078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4000" b="1" dirty="0">
                <a:solidFill>
                  <a:srgbClr val="FDBE17"/>
                </a:solidFill>
                <a:latin typeface="微软雅黑" pitchFamily="34" charset="-122"/>
                <a:ea typeface="微软雅黑" pitchFamily="34" charset="-122"/>
              </a:rPr>
              <a:t>Opinion  and Thoughts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Title 104934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</a:rPr>
              <a:t>THANK YOU</a:t>
            </a: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Hexagon 1048589"/>
          <p:cNvSpPr/>
          <p:nvPr/>
        </p:nvSpPr>
        <p:spPr>
          <a:xfrm>
            <a:off x="2087562" y="3449637"/>
            <a:ext cx="3095625" cy="2668587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546E7A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91" name="Freeform 1048590"/>
          <p:cNvSpPr/>
          <p:nvPr/>
        </p:nvSpPr>
        <p:spPr>
          <a:xfrm>
            <a:off x="2547937" y="704850"/>
            <a:ext cx="7820025" cy="5521325"/>
          </a:xfrm>
          <a:custGeom>
            <a:avLst/>
            <a:gdLst/>
            <a:ahLst/>
            <a:cxnLst/>
            <a:rect l="0" t="0" r="r" b="b"/>
            <a:pathLst>
              <a:path w="7818783" h="5522843">
                <a:moveTo>
                  <a:pt x="13252" y="251791"/>
                </a:moveTo>
                <a:lnTo>
                  <a:pt x="7818783" y="0"/>
                </a:lnTo>
                <a:lnTo>
                  <a:pt x="7818783" y="5522843"/>
                </a:lnTo>
                <a:lnTo>
                  <a:pt x="1908312" y="4886740"/>
                </a:lnTo>
                <a:lnTo>
                  <a:pt x="0" y="1905000"/>
                </a:lnTo>
                <a:lnTo>
                  <a:pt x="13252" y="251791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92" name="Hexagon 1048591"/>
          <p:cNvSpPr/>
          <p:nvPr/>
        </p:nvSpPr>
        <p:spPr>
          <a:xfrm>
            <a:off x="1643062" y="2590800"/>
            <a:ext cx="1992312" cy="1717675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DBE17"/>
          </a:solidFill>
          <a:ln>
            <a:noFill/>
          </a:ln>
          <a:effectLst>
            <a:outerShdw dist="38100" algn="l">
              <a:srgbClr val="000000">
                <a:alpha val="39999"/>
              </a:srgbClr>
            </a:outerShdw>
          </a:effectLst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93" name="Hexagon 1048592"/>
          <p:cNvSpPr/>
          <p:nvPr/>
        </p:nvSpPr>
        <p:spPr>
          <a:xfrm>
            <a:off x="9923462" y="2562225"/>
            <a:ext cx="639762" cy="550862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FDBE17"/>
          </a:solidFill>
          <a:ln>
            <a:noFill/>
          </a:ln>
          <a:effectLst>
            <a:outerShdw dist="38100" algn="l">
              <a:srgbClr val="000000">
                <a:alpha val="39999"/>
              </a:srgbClr>
            </a:outerShdw>
          </a:effectLst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94" name="TextBox 1048593"/>
          <p:cNvSpPr txBox="1"/>
          <p:nvPr/>
        </p:nvSpPr>
        <p:spPr>
          <a:xfrm>
            <a:off x="1773237" y="3217862"/>
            <a:ext cx="1732280" cy="56133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3100" b="1">
                <a:solidFill>
                  <a:schemeClr val="lt1"/>
                </a:solidFill>
                <a:latin typeface="Arial" pitchFamily="34" charset="0"/>
              </a:rPr>
              <a:t>OPINION</a:t>
            </a:r>
            <a:endParaRPr lang="zh-CN" altLang="en-US" sz="3100"/>
          </a:p>
        </p:txBody>
      </p:sp>
      <p:sp>
        <p:nvSpPr>
          <p:cNvPr id="1049279" name="TextBox 1049278"/>
          <p:cNvSpPr txBox="1"/>
          <p:nvPr/>
        </p:nvSpPr>
        <p:spPr>
          <a:xfrm>
            <a:off x="3826368" y="1422717"/>
            <a:ext cx="6350599" cy="3380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100">
                <a:solidFill>
                  <a:srgbClr val="FFFFFF"/>
                </a:solidFill>
              </a:rPr>
              <a:t>Is the way you feel or think about something. Opinion is including the words of opinion and argument/ reasons. Opinion dialogue is a dialog consists of two persons or more who have opinion each other’s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Hexagon 1048594"/>
          <p:cNvSpPr/>
          <p:nvPr/>
        </p:nvSpPr>
        <p:spPr>
          <a:xfrm>
            <a:off x="-119768" y="271865"/>
            <a:ext cx="12179269" cy="6014836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263238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96" name="Hexagon 1048595"/>
          <p:cNvSpPr/>
          <p:nvPr/>
        </p:nvSpPr>
        <p:spPr>
          <a:xfrm>
            <a:off x="450595" y="930600"/>
            <a:ext cx="12040055" cy="6104289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300">
                <a:solidFill>
                  <a:srgbClr val="FFFFFF"/>
                </a:solidFill>
              </a:rPr>
              <a:t>Mecy     : I like Harry Porter movies because the magic seems so real.</a:t>
            </a:r>
          </a:p>
          <a:p>
            <a:pPr lvl="0" indent="-342900"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300">
                <a:solidFill>
                  <a:srgbClr val="FFFFFF"/>
                </a:solidFill>
              </a:rPr>
              <a:t>Rafly     :I don’t agree with you. Harry Porter movies are just overrated.</a:t>
            </a:r>
          </a:p>
          <a:p>
            <a:pPr lvl="0" indent="-342900"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300">
                <a:solidFill>
                  <a:srgbClr val="FFFFFF"/>
                </a:solidFill>
              </a:rPr>
              <a:t>Narti     :</a:t>
            </a:r>
            <a:r>
              <a:rPr lang="en-US" altLang="en-US" sz="2300">
                <a:solidFill>
                  <a:srgbClr val="FFFFFF"/>
                </a:solidFill>
              </a:rPr>
              <a:t> I</a:t>
            </a:r>
            <a:r>
              <a:rPr lang="zh-CN" altLang="en-US" sz="2300">
                <a:solidFill>
                  <a:srgbClr val="FFFFFF"/>
                </a:solidFill>
              </a:rPr>
              <a:t> like playing tag because it is so much fun.</a:t>
            </a:r>
          </a:p>
          <a:p>
            <a:pPr lvl="0" indent="-342900"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300">
                <a:solidFill>
                  <a:srgbClr val="FFFFFF"/>
                </a:solidFill>
              </a:rPr>
              <a:t>Rico       :I don’t like playing tag because people end up fighting.</a:t>
            </a:r>
          </a:p>
          <a:p>
            <a:pPr lvl="0" indent="-342900"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300">
                <a:solidFill>
                  <a:srgbClr val="FFFFFF"/>
                </a:solidFill>
              </a:rPr>
              <a:t>Renda   : In my opinion, the government should provide means of sustenance for under privileged</a:t>
            </a:r>
            <a:r>
              <a:rPr lang="en-US" altLang="en-US" sz="2300">
                <a:solidFill>
                  <a:srgbClr val="FFFFFF"/>
                </a:solidFill>
              </a:rPr>
              <a:t> people</a:t>
            </a:r>
            <a:r>
              <a:rPr lang="zh-CN" altLang="en-US" sz="2300">
                <a:solidFill>
                  <a:srgbClr val="FFFFFF"/>
                </a:solidFill>
              </a:rPr>
              <a:t> instead of building tall towers.</a:t>
            </a:r>
          </a:p>
          <a:p>
            <a:pPr lvl="0" indent="-342900"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300">
                <a:solidFill>
                  <a:srgbClr val="FFFFFF"/>
                </a:solidFill>
              </a:rPr>
              <a:t>Rido      :</a:t>
            </a:r>
            <a:r>
              <a:rPr lang="en-US" altLang="en-US" sz="2300">
                <a:solidFill>
                  <a:srgbClr val="FFFFFF"/>
                </a:solidFill>
              </a:rPr>
              <a:t> I</a:t>
            </a:r>
            <a:r>
              <a:rPr lang="zh-CN" altLang="en-US" sz="2300">
                <a:solidFill>
                  <a:srgbClr val="FFFFFF"/>
                </a:solidFill>
              </a:rPr>
              <a:t> agree with what you are saying but have you ever thought that building tall tower provides work for unemployed people?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Oval 1048605"/>
          <p:cNvSpPr/>
          <p:nvPr/>
        </p:nvSpPr>
        <p:spPr>
          <a:xfrm>
            <a:off x="6299200" y="1435100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07" name="Oval 1048606"/>
          <p:cNvSpPr/>
          <p:nvPr/>
        </p:nvSpPr>
        <p:spPr>
          <a:xfrm>
            <a:off x="8534400" y="2921000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08" name="Oval 1048607"/>
          <p:cNvSpPr/>
          <p:nvPr/>
        </p:nvSpPr>
        <p:spPr>
          <a:xfrm>
            <a:off x="888204" y="-445294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09" name="Oval 1048608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10" name="Oval 1048609"/>
          <p:cNvSpPr/>
          <p:nvPr/>
        </p:nvSpPr>
        <p:spPr>
          <a:xfrm>
            <a:off x="9985375" y="149383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11" name="Oval 1048610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78617"/>
            <a:ext cx="12192000" cy="4900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1" name="Oval 1049280"/>
          <p:cNvSpPr/>
          <p:nvPr/>
        </p:nvSpPr>
        <p:spPr>
          <a:xfrm>
            <a:off x="6299200" y="1435100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83" name="Oval 1049282"/>
          <p:cNvSpPr/>
          <p:nvPr/>
        </p:nvSpPr>
        <p:spPr>
          <a:xfrm>
            <a:off x="8534400" y="2921000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85" name="Oval 1049284"/>
          <p:cNvSpPr/>
          <p:nvPr/>
        </p:nvSpPr>
        <p:spPr>
          <a:xfrm>
            <a:off x="888204" y="-445294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87" name="Oval 1049286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89" name="Oval 1049288"/>
          <p:cNvSpPr/>
          <p:nvPr/>
        </p:nvSpPr>
        <p:spPr>
          <a:xfrm>
            <a:off x="9985375" y="149383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91" name="Oval 1049290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pic>
        <p:nvPicPr>
          <p:cNvPr id="209718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8" y="751502"/>
            <a:ext cx="10751324" cy="3032617"/>
          </a:xfrm>
          <a:prstGeom prst="rect">
            <a:avLst/>
          </a:prstGeom>
        </p:spPr>
      </p:pic>
      <p:pic>
        <p:nvPicPr>
          <p:cNvPr id="2097185" name="Picture 209718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9847" y="2920999"/>
            <a:ext cx="10044546" cy="37159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4" name="Oval 1049293"/>
          <p:cNvSpPr/>
          <p:nvPr/>
        </p:nvSpPr>
        <p:spPr>
          <a:xfrm>
            <a:off x="6299200" y="1435100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96" name="Oval 1049295"/>
          <p:cNvSpPr/>
          <p:nvPr/>
        </p:nvSpPr>
        <p:spPr>
          <a:xfrm>
            <a:off x="8534400" y="2921000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98" name="Oval 1049297"/>
          <p:cNvSpPr/>
          <p:nvPr/>
        </p:nvSpPr>
        <p:spPr>
          <a:xfrm>
            <a:off x="888204" y="-445294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00" name="Oval 1049299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02" name="Oval 1049301"/>
          <p:cNvSpPr/>
          <p:nvPr/>
        </p:nvSpPr>
        <p:spPr>
          <a:xfrm>
            <a:off x="9985375" y="149383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04" name="Oval 1049303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pic>
        <p:nvPicPr>
          <p:cNvPr id="2097190" name="Picture 209718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6" y="1134753"/>
            <a:ext cx="11112436" cy="52583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6" name="Oval 1049305"/>
          <p:cNvSpPr/>
          <p:nvPr/>
        </p:nvSpPr>
        <p:spPr>
          <a:xfrm>
            <a:off x="6299200" y="1435100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08" name="Oval 1049307"/>
          <p:cNvSpPr/>
          <p:nvPr/>
        </p:nvSpPr>
        <p:spPr>
          <a:xfrm>
            <a:off x="8534400" y="2921000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10" name="Oval 1049309"/>
          <p:cNvSpPr/>
          <p:nvPr/>
        </p:nvSpPr>
        <p:spPr>
          <a:xfrm>
            <a:off x="888204" y="-445294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12" name="Oval 1049311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14" name="Oval 1049313"/>
          <p:cNvSpPr/>
          <p:nvPr/>
        </p:nvSpPr>
        <p:spPr>
          <a:xfrm>
            <a:off x="9360694" y="152558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16" name="Oval 1049315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pic>
        <p:nvPicPr>
          <p:cNvPr id="2097194" name="Picture 209719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36323" y="3760786"/>
            <a:ext cx="9767455" cy="2488789"/>
          </a:xfrm>
          <a:prstGeom prst="rect">
            <a:avLst/>
          </a:prstGeom>
        </p:spPr>
      </p:pic>
      <p:pic>
        <p:nvPicPr>
          <p:cNvPr id="2097195" name="Picture 209719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" y="120662"/>
            <a:ext cx="10044546" cy="49775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8" name="Oval 1049317"/>
          <p:cNvSpPr/>
          <p:nvPr/>
        </p:nvSpPr>
        <p:spPr>
          <a:xfrm>
            <a:off x="7481094" y="1941829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0" name="Oval 1049319"/>
          <p:cNvSpPr/>
          <p:nvPr/>
        </p:nvSpPr>
        <p:spPr>
          <a:xfrm>
            <a:off x="10058400" y="3822222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2" name="Oval 1049321"/>
          <p:cNvSpPr/>
          <p:nvPr/>
        </p:nvSpPr>
        <p:spPr>
          <a:xfrm>
            <a:off x="1396204" y="-1013618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4" name="Oval 1049323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6" name="Oval 1049325"/>
          <p:cNvSpPr/>
          <p:nvPr/>
        </p:nvSpPr>
        <p:spPr>
          <a:xfrm>
            <a:off x="9360694" y="152558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8" name="Oval 1049327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9" name="TextBox 1049328"/>
          <p:cNvSpPr txBox="1"/>
          <p:nvPr/>
        </p:nvSpPr>
        <p:spPr>
          <a:xfrm>
            <a:off x="0" y="1941829"/>
            <a:ext cx="7472125" cy="4701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Ahmad     :   What do you think of English material?
Siti            :   I think English is a difficult language that I have learned .
Ahmad     :   What do you mean?
Siti            :   English is different from Bahasa, it has many term to arrange anything and it makes me confused.
Ahmad     :   I think you are wrong Siti, English is the easy one if you make it your habit in daily life. (disagreeing with an opinion)</a:t>
            </a:r>
          </a:p>
        </p:txBody>
      </p:sp>
      <p:sp>
        <p:nvSpPr>
          <p:cNvPr id="1049344" name="TextBox 1049343"/>
          <p:cNvSpPr txBox="1"/>
          <p:nvPr/>
        </p:nvSpPr>
        <p:spPr>
          <a:xfrm>
            <a:off x="7240294" y="433387"/>
            <a:ext cx="4000000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Conversation I</a:t>
            </a:r>
            <a:endParaRPr lang="en-GB" sz="3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1" name="Oval 1049330"/>
          <p:cNvSpPr/>
          <p:nvPr/>
        </p:nvSpPr>
        <p:spPr>
          <a:xfrm>
            <a:off x="7481094" y="1941829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33" name="Oval 1049332"/>
          <p:cNvSpPr/>
          <p:nvPr/>
        </p:nvSpPr>
        <p:spPr>
          <a:xfrm>
            <a:off x="10058400" y="3822222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35" name="Oval 1049334"/>
          <p:cNvSpPr/>
          <p:nvPr/>
        </p:nvSpPr>
        <p:spPr>
          <a:xfrm>
            <a:off x="1396204" y="-1013618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37" name="Oval 1049336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39" name="Oval 1049338"/>
          <p:cNvSpPr/>
          <p:nvPr/>
        </p:nvSpPr>
        <p:spPr>
          <a:xfrm>
            <a:off x="9360694" y="152558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41" name="Oval 1049340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43" name="TextBox 1049342"/>
          <p:cNvSpPr txBox="1"/>
          <p:nvPr/>
        </p:nvSpPr>
        <p:spPr>
          <a:xfrm>
            <a:off x="0" y="1941829"/>
            <a:ext cx="7472125" cy="4701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CONVERSATION II</a:t>
            </a:r>
          </a:p>
          <a:p>
            <a:r>
              <a:rPr lang="en-GB" sz="2800">
                <a:solidFill>
                  <a:srgbClr val="FFFFFF"/>
                </a:solidFill>
              </a:rPr>
              <a:t>Salsabila     :    What is your opinion about global warming?</a:t>
            </a:r>
          </a:p>
          <a:p>
            <a:r>
              <a:rPr lang="en-GB" sz="2800">
                <a:solidFill>
                  <a:srgbClr val="FFFFFF"/>
                </a:solidFill>
              </a:rPr>
              <a:t>Johan          :    Some people say that it causes of the wrong way of life.</a:t>
            </a:r>
          </a:p>
          <a:p>
            <a:r>
              <a:rPr lang="en-GB" sz="2800">
                <a:solidFill>
                  <a:srgbClr val="FFFFFF"/>
                </a:solidFill>
              </a:rPr>
              <a:t>Salsabila     :    What do you mean?</a:t>
            </a:r>
          </a:p>
          <a:p>
            <a:r>
              <a:rPr lang="en-GB" sz="2800">
                <a:solidFill>
                  <a:srgbClr val="FFFFFF"/>
                </a:solidFill>
              </a:rPr>
              <a:t>Johan          :    Well, we have to start to do what we can do to help reduce global warming.</a:t>
            </a:r>
          </a:p>
          <a:p>
            <a:r>
              <a:rPr lang="en-GB" sz="2800">
                <a:solidFill>
                  <a:srgbClr val="FFFFFF"/>
                </a:solidFill>
              </a:rPr>
              <a:t>Salsabila     :    That’s a good point. Let’s do that by this time. (agreeing with opinion)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Custom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AnnAArmyOffice</cp:lastModifiedBy>
  <cp:revision>2</cp:revision>
  <dcterms:created xsi:type="dcterms:W3CDTF">2015-06-22T02:56:00Z</dcterms:created>
  <dcterms:modified xsi:type="dcterms:W3CDTF">2022-05-17T04:14:06Z</dcterms:modified>
</cp:coreProperties>
</file>