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80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888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970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491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1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67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59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50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73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59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137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9C7C-56A3-4C97-AFF9-EC42B8C4434A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01FE-8842-4FD2-A8DE-8FDF082B67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681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581128"/>
            <a:ext cx="691276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48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756083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46805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8884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75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45365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56992"/>
            <a:ext cx="40324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1"/>
            <a:ext cx="4032447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60851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8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4896543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3"/>
            <a:ext cx="3816423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53650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73016"/>
            <a:ext cx="417646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777686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3529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73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2021-09-21T06:41:09Z</dcterms:created>
  <dcterms:modified xsi:type="dcterms:W3CDTF">2022-05-17T11:23:58Z</dcterms:modified>
</cp:coreProperties>
</file>