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7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9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29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3093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7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8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7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7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0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9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0339-B0F3-4115-A178-CF0CC37598B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3D8484-0F22-4A9E-AC45-C72F4760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2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4246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 EDITORIAL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8503" y="3105649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XII IPA/IPS</a:t>
            </a:r>
          </a:p>
          <a:p>
            <a:r>
              <a:rPr lang="en-US" sz="3200" dirty="0"/>
              <a:t>DRA. LIZA EVIYANTI, </a:t>
            </a:r>
            <a:r>
              <a:rPr lang="en-US" sz="3200" dirty="0" err="1"/>
              <a:t>M.Pd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778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Teks editorial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artikel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r>
              <a:rPr lang="en-US" sz="3600" dirty="0"/>
              <a:t> yang </a:t>
            </a:r>
            <a:r>
              <a:rPr lang="en-US" sz="3600" dirty="0" err="1"/>
              <a:t>ditulis</a:t>
            </a:r>
            <a:r>
              <a:rPr lang="en-US" sz="3600" dirty="0"/>
              <a:t> oleh </a:t>
            </a:r>
            <a:r>
              <a:rPr lang="en-US" sz="3600" dirty="0" err="1"/>
              <a:t>redaktur</a:t>
            </a:r>
            <a:r>
              <a:rPr lang="en-US" sz="3600" dirty="0"/>
              <a:t> </a:t>
            </a:r>
            <a:r>
              <a:rPr lang="en-US" sz="3600" dirty="0" err="1"/>
              <a:t>koran</a:t>
            </a:r>
            <a:r>
              <a:rPr lang="en-US" sz="3600" dirty="0"/>
              <a:t> yang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pandangan</a:t>
            </a:r>
            <a:r>
              <a:rPr lang="en-US" sz="3600" dirty="0"/>
              <a:t> </a:t>
            </a:r>
            <a:r>
              <a:rPr lang="en-US" sz="3600" dirty="0" err="1"/>
              <a:t>redaksi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peristiwa</a:t>
            </a:r>
            <a:r>
              <a:rPr lang="en-US" sz="3600" dirty="0"/>
              <a:t> (</a:t>
            </a:r>
            <a:r>
              <a:rPr lang="en-US" sz="3600" dirty="0" err="1"/>
              <a:t>berita</a:t>
            </a:r>
            <a:r>
              <a:rPr lang="en-US" sz="3600" dirty="0"/>
              <a:t>) </a:t>
            </a:r>
            <a:r>
              <a:rPr lang="en-US" sz="3600" dirty="0" err="1"/>
              <a:t>aktual</a:t>
            </a:r>
            <a:r>
              <a:rPr lang="en-US" sz="3600" dirty="0"/>
              <a:t> (</a:t>
            </a:r>
            <a:r>
              <a:rPr lang="en-US" sz="3600" dirty="0" err="1"/>
              <a:t>sedang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sorotan</a:t>
            </a:r>
            <a:r>
              <a:rPr lang="en-US" sz="3600" dirty="0"/>
              <a:t>), </a:t>
            </a:r>
            <a:r>
              <a:rPr lang="en-US" sz="3600" dirty="0" err="1"/>
              <a:t>fenomenal</a:t>
            </a:r>
            <a:r>
              <a:rPr lang="en-US" sz="3600" dirty="0"/>
              <a:t>, dan </a:t>
            </a:r>
            <a:r>
              <a:rPr lang="en-US" sz="3600" dirty="0" err="1"/>
              <a:t>kontroversial</a:t>
            </a:r>
            <a:r>
              <a:rPr lang="en-US" sz="3600" dirty="0"/>
              <a:t> (</a:t>
            </a:r>
            <a:r>
              <a:rPr lang="en-US" sz="3600" dirty="0" err="1"/>
              <a:t>menimbulkan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pendapat</a:t>
            </a:r>
            <a:r>
              <a:rPr lang="en-US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1751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diasumsikan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516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rubric yang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media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majalah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bulletin. Editorial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merespon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tawaran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Bahasa yang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Bahasa yang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lugas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566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sekedar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memahami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bersikap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47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bersikap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pendapat-pendapat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memperjelas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ulasannya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189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9C27-5072-4544-B5E8-8375BAC1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Teks Editorial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B70DB-2483-4EA6-A0A8-A7DC05510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Agar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bijak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menanggapi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berita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menanggapi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persoalan</a:t>
            </a:r>
            <a:r>
              <a:rPr lang="en-US" sz="3200" dirty="0"/>
              <a:t> yang </a:t>
            </a:r>
            <a:r>
              <a:rPr lang="en-US" sz="3200" dirty="0" err="1"/>
              <a:t>terjadi</a:t>
            </a:r>
            <a:r>
              <a:rPr lang="en-US" sz="3200" dirty="0"/>
              <a:t> di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sekitar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21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4EE45E8B-5B54-4783-9504-1FF94BF5D697}"/>
              </a:ext>
            </a:extLst>
          </p:cNvPr>
          <p:cNvSpPr/>
          <p:nvPr/>
        </p:nvSpPr>
        <p:spPr>
          <a:xfrm>
            <a:off x="2327564" y="2840182"/>
            <a:ext cx="6082145" cy="1828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Selamat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13226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209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Facet</vt:lpstr>
      <vt:lpstr>TEKS EDITORIAL</vt:lpstr>
      <vt:lpstr>PENGERTIAN</vt:lpstr>
      <vt:lpstr>PowerPoint Presentation</vt:lpstr>
      <vt:lpstr>PowerPoint Presentation</vt:lpstr>
      <vt:lpstr>PowerPoint Presentation</vt:lpstr>
      <vt:lpstr>PowerPoint Presentation</vt:lpstr>
      <vt:lpstr>Tujuan Membaca Teks Editorial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Dell</cp:lastModifiedBy>
  <cp:revision>10</cp:revision>
  <dcterms:created xsi:type="dcterms:W3CDTF">2020-09-28T16:46:43Z</dcterms:created>
  <dcterms:modified xsi:type="dcterms:W3CDTF">2021-09-01T04:25:27Z</dcterms:modified>
</cp:coreProperties>
</file>