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1" r:id="rId4"/>
    <p:sldId id="262" r:id="rId5"/>
    <p:sldId id="263" r:id="rId6"/>
    <p:sldId id="264" r:id="rId7"/>
    <p:sldId id="265" r:id="rId8"/>
    <p:sldId id="257" r:id="rId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5DC300C7-6C20-4082-8520-A9838F325700}" type="datetimeFigureOut">
              <a:rPr lang="id-ID" smtClean="0"/>
              <a:t>24/02/2021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1F497EB-4F1B-4DF2-B0F6-363681FA1E16}" type="slidenum">
              <a:rPr lang="id-ID" smtClean="0"/>
              <a:t>‹#›</a:t>
            </a:fld>
            <a:endParaRPr lang="id-ID"/>
          </a:p>
        </p:txBody>
      </p:sp>
    </p:spTree>
    <p:extLst>
      <p:ext uri="{BB962C8B-B14F-4D97-AF65-F5344CB8AC3E}">
        <p14:creationId xmlns:p14="http://schemas.microsoft.com/office/powerpoint/2010/main" val="3867406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5DC300C7-6C20-4082-8520-A9838F325700}" type="datetimeFigureOut">
              <a:rPr lang="id-ID" smtClean="0"/>
              <a:t>24/02/2021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1F497EB-4F1B-4DF2-B0F6-363681FA1E16}" type="slidenum">
              <a:rPr lang="id-ID" smtClean="0"/>
              <a:t>‹#›</a:t>
            </a:fld>
            <a:endParaRPr lang="id-ID"/>
          </a:p>
        </p:txBody>
      </p:sp>
    </p:spTree>
    <p:extLst>
      <p:ext uri="{BB962C8B-B14F-4D97-AF65-F5344CB8AC3E}">
        <p14:creationId xmlns:p14="http://schemas.microsoft.com/office/powerpoint/2010/main" val="1347089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5DC300C7-6C20-4082-8520-A9838F325700}" type="datetimeFigureOut">
              <a:rPr lang="id-ID" smtClean="0"/>
              <a:t>24/02/2021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1F497EB-4F1B-4DF2-B0F6-363681FA1E16}" type="slidenum">
              <a:rPr lang="id-ID" smtClean="0"/>
              <a:t>‹#›</a:t>
            </a:fld>
            <a:endParaRPr lang="id-ID"/>
          </a:p>
        </p:txBody>
      </p:sp>
    </p:spTree>
    <p:extLst>
      <p:ext uri="{BB962C8B-B14F-4D97-AF65-F5344CB8AC3E}">
        <p14:creationId xmlns:p14="http://schemas.microsoft.com/office/powerpoint/2010/main" val="2384763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5DC300C7-6C20-4082-8520-A9838F325700}" type="datetimeFigureOut">
              <a:rPr lang="id-ID" smtClean="0"/>
              <a:t>24/02/2021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1F497EB-4F1B-4DF2-B0F6-363681FA1E16}" type="slidenum">
              <a:rPr lang="id-ID" smtClean="0"/>
              <a:t>‹#›</a:t>
            </a:fld>
            <a:endParaRPr lang="id-ID"/>
          </a:p>
        </p:txBody>
      </p:sp>
    </p:spTree>
    <p:extLst>
      <p:ext uri="{BB962C8B-B14F-4D97-AF65-F5344CB8AC3E}">
        <p14:creationId xmlns:p14="http://schemas.microsoft.com/office/powerpoint/2010/main" val="700468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C300C7-6C20-4082-8520-A9838F325700}" type="datetimeFigureOut">
              <a:rPr lang="id-ID" smtClean="0"/>
              <a:t>24/02/2021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1F497EB-4F1B-4DF2-B0F6-363681FA1E16}" type="slidenum">
              <a:rPr lang="id-ID" smtClean="0"/>
              <a:t>‹#›</a:t>
            </a:fld>
            <a:endParaRPr lang="id-ID"/>
          </a:p>
        </p:txBody>
      </p:sp>
    </p:spTree>
    <p:extLst>
      <p:ext uri="{BB962C8B-B14F-4D97-AF65-F5344CB8AC3E}">
        <p14:creationId xmlns:p14="http://schemas.microsoft.com/office/powerpoint/2010/main" val="1433042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5DC300C7-6C20-4082-8520-A9838F325700}" type="datetimeFigureOut">
              <a:rPr lang="id-ID" smtClean="0"/>
              <a:t>24/02/2021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1F497EB-4F1B-4DF2-B0F6-363681FA1E16}" type="slidenum">
              <a:rPr lang="id-ID" smtClean="0"/>
              <a:t>‹#›</a:t>
            </a:fld>
            <a:endParaRPr lang="id-ID"/>
          </a:p>
        </p:txBody>
      </p:sp>
    </p:spTree>
    <p:extLst>
      <p:ext uri="{BB962C8B-B14F-4D97-AF65-F5344CB8AC3E}">
        <p14:creationId xmlns:p14="http://schemas.microsoft.com/office/powerpoint/2010/main" val="3742847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5DC300C7-6C20-4082-8520-A9838F325700}" type="datetimeFigureOut">
              <a:rPr lang="id-ID" smtClean="0"/>
              <a:t>24/02/2021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41F497EB-4F1B-4DF2-B0F6-363681FA1E16}" type="slidenum">
              <a:rPr lang="id-ID" smtClean="0"/>
              <a:t>‹#›</a:t>
            </a:fld>
            <a:endParaRPr lang="id-ID"/>
          </a:p>
        </p:txBody>
      </p:sp>
    </p:spTree>
    <p:extLst>
      <p:ext uri="{BB962C8B-B14F-4D97-AF65-F5344CB8AC3E}">
        <p14:creationId xmlns:p14="http://schemas.microsoft.com/office/powerpoint/2010/main" val="1805984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5DC300C7-6C20-4082-8520-A9838F325700}" type="datetimeFigureOut">
              <a:rPr lang="id-ID" smtClean="0"/>
              <a:t>24/02/2021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41F497EB-4F1B-4DF2-B0F6-363681FA1E16}" type="slidenum">
              <a:rPr lang="id-ID" smtClean="0"/>
              <a:t>‹#›</a:t>
            </a:fld>
            <a:endParaRPr lang="id-ID"/>
          </a:p>
        </p:txBody>
      </p:sp>
    </p:spTree>
    <p:extLst>
      <p:ext uri="{BB962C8B-B14F-4D97-AF65-F5344CB8AC3E}">
        <p14:creationId xmlns:p14="http://schemas.microsoft.com/office/powerpoint/2010/main" val="1654198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C300C7-6C20-4082-8520-A9838F325700}" type="datetimeFigureOut">
              <a:rPr lang="id-ID" smtClean="0"/>
              <a:t>24/02/2021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41F497EB-4F1B-4DF2-B0F6-363681FA1E16}" type="slidenum">
              <a:rPr lang="id-ID" smtClean="0"/>
              <a:t>‹#›</a:t>
            </a:fld>
            <a:endParaRPr lang="id-ID"/>
          </a:p>
        </p:txBody>
      </p:sp>
    </p:spTree>
    <p:extLst>
      <p:ext uri="{BB962C8B-B14F-4D97-AF65-F5344CB8AC3E}">
        <p14:creationId xmlns:p14="http://schemas.microsoft.com/office/powerpoint/2010/main" val="2193853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C300C7-6C20-4082-8520-A9838F325700}" type="datetimeFigureOut">
              <a:rPr lang="id-ID" smtClean="0"/>
              <a:t>24/02/2021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1F497EB-4F1B-4DF2-B0F6-363681FA1E16}" type="slidenum">
              <a:rPr lang="id-ID" smtClean="0"/>
              <a:t>‹#›</a:t>
            </a:fld>
            <a:endParaRPr lang="id-ID"/>
          </a:p>
        </p:txBody>
      </p:sp>
    </p:spTree>
    <p:extLst>
      <p:ext uri="{BB962C8B-B14F-4D97-AF65-F5344CB8AC3E}">
        <p14:creationId xmlns:p14="http://schemas.microsoft.com/office/powerpoint/2010/main" val="1896881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C300C7-6C20-4082-8520-A9838F325700}" type="datetimeFigureOut">
              <a:rPr lang="id-ID" smtClean="0"/>
              <a:t>24/02/2021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1F497EB-4F1B-4DF2-B0F6-363681FA1E16}" type="slidenum">
              <a:rPr lang="id-ID" smtClean="0"/>
              <a:t>‹#›</a:t>
            </a:fld>
            <a:endParaRPr lang="id-ID"/>
          </a:p>
        </p:txBody>
      </p:sp>
    </p:spTree>
    <p:extLst>
      <p:ext uri="{BB962C8B-B14F-4D97-AF65-F5344CB8AC3E}">
        <p14:creationId xmlns:p14="http://schemas.microsoft.com/office/powerpoint/2010/main" val="2511701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C300C7-6C20-4082-8520-A9838F325700}" type="datetimeFigureOut">
              <a:rPr lang="id-ID" smtClean="0"/>
              <a:t>24/02/2021</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F497EB-4F1B-4DF2-B0F6-363681FA1E16}" type="slidenum">
              <a:rPr lang="id-ID" smtClean="0"/>
              <a:t>‹#›</a:t>
            </a:fld>
            <a:endParaRPr lang="id-ID"/>
          </a:p>
        </p:txBody>
      </p:sp>
    </p:spTree>
    <p:extLst>
      <p:ext uri="{BB962C8B-B14F-4D97-AF65-F5344CB8AC3E}">
        <p14:creationId xmlns:p14="http://schemas.microsoft.com/office/powerpoint/2010/main" val="724702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Teknik permainan alat musik</a:t>
            </a:r>
            <a:endParaRPr lang="id-ID" dirty="0"/>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1848877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Jenis alat musik</a:t>
            </a:r>
            <a:endParaRPr lang="id-ID" dirty="0"/>
          </a:p>
        </p:txBody>
      </p:sp>
      <p:sp>
        <p:nvSpPr>
          <p:cNvPr id="3" name="Content Placeholder 2"/>
          <p:cNvSpPr>
            <a:spLocks noGrp="1"/>
          </p:cNvSpPr>
          <p:nvPr>
            <p:ph idx="1"/>
          </p:nvPr>
        </p:nvSpPr>
        <p:spPr/>
        <p:txBody>
          <a:bodyPr>
            <a:normAutofit/>
          </a:bodyPr>
          <a:lstStyle/>
          <a:p>
            <a:pPr marL="0" indent="0">
              <a:buNone/>
            </a:pPr>
            <a:r>
              <a:rPr lang="id-ID" dirty="0"/>
              <a:t>Alat musik berdasarkan fungsinya dibagi menjadi </a:t>
            </a:r>
            <a:r>
              <a:rPr lang="id-ID" dirty="0" smtClean="0"/>
              <a:t>tiga : </a:t>
            </a:r>
          </a:p>
          <a:p>
            <a:r>
              <a:rPr lang="id-ID" dirty="0" smtClean="0"/>
              <a:t>alat </a:t>
            </a:r>
            <a:r>
              <a:rPr lang="id-ID" dirty="0"/>
              <a:t>musik </a:t>
            </a:r>
            <a:r>
              <a:rPr lang="id-ID" dirty="0" smtClean="0"/>
              <a:t>melodis</a:t>
            </a:r>
          </a:p>
          <a:p>
            <a:r>
              <a:rPr lang="id-ID" dirty="0" smtClean="0"/>
              <a:t>alat </a:t>
            </a:r>
            <a:r>
              <a:rPr lang="id-ID" dirty="0"/>
              <a:t>musik </a:t>
            </a:r>
            <a:r>
              <a:rPr lang="id-ID" dirty="0" smtClean="0"/>
              <a:t>harmonis</a:t>
            </a:r>
          </a:p>
          <a:p>
            <a:r>
              <a:rPr lang="id-ID" dirty="0" smtClean="0"/>
              <a:t>alat </a:t>
            </a:r>
            <a:r>
              <a:rPr lang="id-ID" dirty="0"/>
              <a:t>musik ritmi</a:t>
            </a:r>
            <a:r>
              <a:rPr lang="id-ID" dirty="0" smtClean="0"/>
              <a:t/>
            </a:r>
            <a:br>
              <a:rPr lang="id-ID" dirty="0" smtClean="0"/>
            </a:br>
            <a:r>
              <a:rPr lang="id-ID" dirty="0" smtClean="0"/>
              <a:t/>
            </a:r>
            <a:br>
              <a:rPr lang="id-ID" dirty="0" smtClean="0"/>
            </a:br>
            <a:endParaRPr lang="id-ID" dirty="0"/>
          </a:p>
        </p:txBody>
      </p:sp>
    </p:spTree>
    <p:extLst>
      <p:ext uri="{BB962C8B-B14F-4D97-AF65-F5344CB8AC3E}">
        <p14:creationId xmlns:p14="http://schemas.microsoft.com/office/powerpoint/2010/main" val="1022162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
            </a:r>
            <a:br>
              <a:rPr lang="id-ID" dirty="0" smtClean="0"/>
            </a:br>
            <a:r>
              <a:rPr lang="id-ID" dirty="0" smtClean="0"/>
              <a:t>A</a:t>
            </a:r>
            <a:r>
              <a:rPr lang="id-ID" dirty="0" smtClean="0"/>
              <a:t>lat musik melodis</a:t>
            </a:r>
            <a:br>
              <a:rPr lang="id-ID" dirty="0" smtClean="0"/>
            </a:br>
            <a:endParaRPr lang="id-ID" dirty="0"/>
          </a:p>
        </p:txBody>
      </p:sp>
      <p:sp>
        <p:nvSpPr>
          <p:cNvPr id="3" name="Content Placeholder 2"/>
          <p:cNvSpPr>
            <a:spLocks noGrp="1"/>
          </p:cNvSpPr>
          <p:nvPr>
            <p:ph idx="1"/>
          </p:nvPr>
        </p:nvSpPr>
        <p:spPr/>
        <p:txBody>
          <a:bodyPr>
            <a:normAutofit fontScale="92500" lnSpcReduction="10000"/>
          </a:bodyPr>
          <a:lstStyle/>
          <a:p>
            <a:pPr marL="0" indent="0">
              <a:buNone/>
            </a:pPr>
            <a:r>
              <a:rPr lang="id-ID" dirty="0"/>
              <a:t>Sesuai dengan namanya, alat musik yang memiliki fungsi melodis berperan untuk menciptakan melodi dalam sebuah lagu. Ada berbagai jenis alat musik yang fungsinya untuk menghasilkan melodi. Cara memainkannya pun juga beragam, ada yang dipetik, di tiup, ditekan, digesek, dan lainnya. Contoh alat musik yang memiliki fungsi melodis adalah pianika, keyboard, harmonika, saksofon, biola</a:t>
            </a:r>
            <a:r>
              <a:rPr lang="id-ID" dirty="0" smtClean="0"/>
              <a:t/>
            </a:r>
            <a:br>
              <a:rPr lang="id-ID" dirty="0" smtClean="0"/>
            </a:br>
            <a:r>
              <a:rPr lang="id-ID" dirty="0" smtClean="0"/>
              <a:t/>
            </a:r>
            <a:br>
              <a:rPr lang="id-ID" dirty="0" smtClean="0"/>
            </a:br>
            <a:endParaRPr lang="id-ID" dirty="0"/>
          </a:p>
        </p:txBody>
      </p:sp>
    </p:spTree>
    <p:extLst>
      <p:ext uri="{BB962C8B-B14F-4D97-AF65-F5344CB8AC3E}">
        <p14:creationId xmlns:p14="http://schemas.microsoft.com/office/powerpoint/2010/main" val="1553703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
            </a:r>
            <a:br>
              <a:rPr lang="id-ID" dirty="0" smtClean="0"/>
            </a:br>
            <a:r>
              <a:rPr lang="id-ID" dirty="0" smtClean="0"/>
              <a:t>Alat musik harmonis</a:t>
            </a:r>
            <a:br>
              <a:rPr lang="id-ID" dirty="0" smtClean="0"/>
            </a:br>
            <a:endParaRPr lang="id-ID" dirty="0"/>
          </a:p>
        </p:txBody>
      </p:sp>
      <p:sp>
        <p:nvSpPr>
          <p:cNvPr id="3" name="Content Placeholder 2"/>
          <p:cNvSpPr>
            <a:spLocks noGrp="1"/>
          </p:cNvSpPr>
          <p:nvPr>
            <p:ph idx="1"/>
          </p:nvPr>
        </p:nvSpPr>
        <p:spPr/>
        <p:txBody>
          <a:bodyPr>
            <a:normAutofit lnSpcReduction="10000"/>
          </a:bodyPr>
          <a:lstStyle/>
          <a:p>
            <a:pPr marL="0" indent="0">
              <a:buNone/>
            </a:pPr>
            <a:r>
              <a:rPr lang="id-ID" dirty="0"/>
              <a:t>Sesuai dengan namanya, alat musik yang memiliki fungsi harmonis berperan untuk menciptakan harmoni dalam sebuah lagu. Ada berbagai jenis alat musik yang fungsinya untuk menghasilkan harmoni. Cara memainkannya pun juga beragam. Contoh alat musik yang memiliki fungsi harmonis adalah gitar, keyboard, piano, harpa</a:t>
            </a:r>
            <a:r>
              <a:rPr lang="id-ID" dirty="0" smtClean="0"/>
              <a:t/>
            </a:r>
            <a:br>
              <a:rPr lang="id-ID" dirty="0" smtClean="0"/>
            </a:br>
            <a:r>
              <a:rPr lang="id-ID" dirty="0" smtClean="0"/>
              <a:t/>
            </a:r>
            <a:br>
              <a:rPr lang="id-ID" dirty="0" smtClean="0"/>
            </a:br>
            <a:endParaRPr lang="id-ID" dirty="0"/>
          </a:p>
        </p:txBody>
      </p:sp>
    </p:spTree>
    <p:extLst>
      <p:ext uri="{BB962C8B-B14F-4D97-AF65-F5344CB8AC3E}">
        <p14:creationId xmlns:p14="http://schemas.microsoft.com/office/powerpoint/2010/main" val="3140703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A</a:t>
            </a:r>
            <a:r>
              <a:rPr lang="id-ID" dirty="0" smtClean="0"/>
              <a:t>lat musik ritmi</a:t>
            </a:r>
            <a:endParaRPr lang="id-ID" dirty="0"/>
          </a:p>
        </p:txBody>
      </p:sp>
      <p:sp>
        <p:nvSpPr>
          <p:cNvPr id="3" name="Content Placeholder 2"/>
          <p:cNvSpPr>
            <a:spLocks noGrp="1"/>
          </p:cNvSpPr>
          <p:nvPr>
            <p:ph idx="1"/>
          </p:nvPr>
        </p:nvSpPr>
        <p:spPr/>
        <p:txBody>
          <a:bodyPr>
            <a:normAutofit lnSpcReduction="10000"/>
          </a:bodyPr>
          <a:lstStyle/>
          <a:p>
            <a:pPr marL="0" indent="0">
              <a:buNone/>
            </a:pPr>
            <a:r>
              <a:rPr lang="id-ID" dirty="0"/>
              <a:t>Sesuai dengan namanya, alat musik yang memiliki fungsi ritmis berperan untuk mengiringi tempo dalam sebuah lagu. Ada berbagai jenis alat musik yang fungsinya untuk menghasilkan ritme. Cara memaikannya pun juga beragam. Contoh alat musik yang memiliki fungsi ritmis adalah tamborin, gendang, drum, ketipung</a:t>
            </a:r>
            <a:r>
              <a:rPr lang="id-ID" dirty="0" smtClean="0"/>
              <a:t/>
            </a:r>
            <a:br>
              <a:rPr lang="id-ID" dirty="0" smtClean="0"/>
            </a:br>
            <a:r>
              <a:rPr lang="id-ID" dirty="0" smtClean="0"/>
              <a:t/>
            </a:r>
            <a:br>
              <a:rPr lang="id-ID" dirty="0" smtClean="0"/>
            </a:br>
            <a:endParaRPr lang="id-ID" dirty="0"/>
          </a:p>
        </p:txBody>
      </p:sp>
    </p:spTree>
    <p:extLst>
      <p:ext uri="{BB962C8B-B14F-4D97-AF65-F5344CB8AC3E}">
        <p14:creationId xmlns:p14="http://schemas.microsoft.com/office/powerpoint/2010/main" val="1268316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Perbedaan jenis alat musik</a:t>
            </a:r>
            <a:endParaRPr lang="id-ID" dirty="0"/>
          </a:p>
        </p:txBody>
      </p:sp>
      <p:sp>
        <p:nvSpPr>
          <p:cNvPr id="3" name="Content Placeholder 2"/>
          <p:cNvSpPr>
            <a:spLocks noGrp="1"/>
          </p:cNvSpPr>
          <p:nvPr>
            <p:ph idx="1"/>
          </p:nvPr>
        </p:nvSpPr>
        <p:spPr/>
        <p:txBody>
          <a:bodyPr>
            <a:normAutofit fontScale="85000" lnSpcReduction="10000"/>
          </a:bodyPr>
          <a:lstStyle/>
          <a:p>
            <a:pPr marL="0" indent="0">
              <a:buNone/>
            </a:pPr>
            <a:r>
              <a:rPr lang="id-ID" dirty="0"/>
              <a:t>Perbedaan utama dari ketiga jenis alat musik ini memang pada fungsinya. </a:t>
            </a:r>
            <a:endParaRPr lang="id-ID" dirty="0" smtClean="0"/>
          </a:p>
          <a:p>
            <a:r>
              <a:rPr lang="id-ID" dirty="0"/>
              <a:t>A</a:t>
            </a:r>
            <a:r>
              <a:rPr lang="id-ID" dirty="0" smtClean="0"/>
              <a:t>lat </a:t>
            </a:r>
            <a:r>
              <a:rPr lang="id-ID" dirty="0"/>
              <a:t>musik melodis hanya bisa memainkan salah satu nada saja. </a:t>
            </a:r>
            <a:endParaRPr lang="id-ID" dirty="0" smtClean="0"/>
          </a:p>
          <a:p>
            <a:r>
              <a:rPr lang="id-ID" dirty="0"/>
              <a:t>A</a:t>
            </a:r>
            <a:r>
              <a:rPr lang="id-ID" dirty="0" smtClean="0"/>
              <a:t>lat musik </a:t>
            </a:r>
            <a:r>
              <a:rPr lang="id-ID" dirty="0"/>
              <a:t>harmonis bisa dimainkan secara bersamaan atau nadanya bisa muncul bersamaan saat dimainkan. </a:t>
            </a:r>
            <a:endParaRPr lang="id-ID" dirty="0" smtClean="0"/>
          </a:p>
          <a:p>
            <a:r>
              <a:rPr lang="id-ID" dirty="0"/>
              <a:t>A</a:t>
            </a:r>
            <a:r>
              <a:rPr lang="id-ID" dirty="0" smtClean="0"/>
              <a:t>lat </a:t>
            </a:r>
            <a:r>
              <a:rPr lang="id-ID" dirty="0"/>
              <a:t>musik ritmis biasanya nada tetap atau kadang tidak bernada. Karena fungsinya hanya untuk mengatur tempo lagu</a:t>
            </a:r>
            <a:r>
              <a:rPr lang="id-ID" dirty="0" smtClean="0"/>
              <a:t/>
            </a:r>
            <a:br>
              <a:rPr lang="id-ID" dirty="0" smtClean="0"/>
            </a:br>
            <a:r>
              <a:rPr lang="id-ID" dirty="0" smtClean="0"/>
              <a:t/>
            </a:r>
            <a:br>
              <a:rPr lang="id-ID" dirty="0" smtClean="0"/>
            </a:br>
            <a:endParaRPr lang="id-ID" dirty="0"/>
          </a:p>
        </p:txBody>
      </p:sp>
    </p:spTree>
    <p:extLst>
      <p:ext uri="{BB962C8B-B14F-4D97-AF65-F5344CB8AC3E}">
        <p14:creationId xmlns:p14="http://schemas.microsoft.com/office/powerpoint/2010/main" val="3455872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Teknik permainan alat musik</a:t>
            </a:r>
            <a:endParaRPr lang="id-ID" dirty="0"/>
          </a:p>
        </p:txBody>
      </p:sp>
      <p:sp>
        <p:nvSpPr>
          <p:cNvPr id="3" name="Content Placeholder 2"/>
          <p:cNvSpPr>
            <a:spLocks noGrp="1"/>
          </p:cNvSpPr>
          <p:nvPr>
            <p:ph idx="1"/>
          </p:nvPr>
        </p:nvSpPr>
        <p:spPr/>
        <p:txBody>
          <a:bodyPr/>
          <a:lstStyle/>
          <a:p>
            <a:r>
              <a:rPr lang="id-ID" b="1" dirty="0" smtClean="0"/>
              <a:t>Legato</a:t>
            </a:r>
            <a:r>
              <a:rPr lang="id-ID" dirty="0" smtClean="0"/>
              <a:t> </a:t>
            </a:r>
          </a:p>
          <a:p>
            <a:r>
              <a:rPr lang="id-ID" b="1" dirty="0" smtClean="0"/>
              <a:t>Staccato</a:t>
            </a:r>
            <a:r>
              <a:rPr lang="id-ID" dirty="0" smtClean="0"/>
              <a:t> </a:t>
            </a:r>
          </a:p>
          <a:p>
            <a:pPr marL="0" indent="0">
              <a:buNone/>
            </a:pPr>
            <a:endParaRPr lang="id-ID" dirty="0" smtClean="0"/>
          </a:p>
          <a:p>
            <a:endParaRPr lang="id-ID" dirty="0"/>
          </a:p>
        </p:txBody>
      </p:sp>
    </p:spTree>
    <p:extLst>
      <p:ext uri="{BB962C8B-B14F-4D97-AF65-F5344CB8AC3E}">
        <p14:creationId xmlns:p14="http://schemas.microsoft.com/office/powerpoint/2010/main" val="3355806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Teknik permainan alat musik</a:t>
            </a:r>
            <a:endParaRPr lang="id-ID" dirty="0"/>
          </a:p>
        </p:txBody>
      </p:sp>
      <p:sp>
        <p:nvSpPr>
          <p:cNvPr id="3" name="Content Placeholder 2"/>
          <p:cNvSpPr>
            <a:spLocks noGrp="1"/>
          </p:cNvSpPr>
          <p:nvPr>
            <p:ph idx="1"/>
          </p:nvPr>
        </p:nvSpPr>
        <p:spPr/>
        <p:txBody>
          <a:bodyPr>
            <a:normAutofit fontScale="70000" lnSpcReduction="20000"/>
          </a:bodyPr>
          <a:lstStyle/>
          <a:p>
            <a:pPr marL="0" indent="0">
              <a:buNone/>
            </a:pPr>
            <a:r>
              <a:rPr lang="id-ID" b="1" dirty="0"/>
              <a:t>Pengertian Legato</a:t>
            </a:r>
            <a:r>
              <a:rPr lang="id-ID" dirty="0"/>
              <a:t> </a:t>
            </a:r>
          </a:p>
          <a:p>
            <a:pPr marL="0" indent="0">
              <a:buNone/>
            </a:pPr>
            <a:r>
              <a:rPr lang="id-ID" dirty="0"/>
              <a:t>Legato adalah Bahasa Italia yang artinya tersambung tanpa putus. Jika dalam musik akan berarti nada yabg terus mengalun selama lagu dimainkan tanpa henti. Legato juga dapat dimaksud dengan menyanyikan gabungan not tanpa henti atau memainkan nada secepat mungkin sehingga tidak terjadi hentian. Sehingga lagu dapat menimbulkan rasa gagah dengan permainan musik yang cepat.</a:t>
            </a:r>
          </a:p>
          <a:p>
            <a:pPr marL="0" indent="0">
              <a:buNone/>
            </a:pPr>
            <a:r>
              <a:rPr lang="id-ID" b="1" dirty="0" smtClean="0"/>
              <a:t>Pengertian </a:t>
            </a:r>
            <a:r>
              <a:rPr lang="id-ID" b="1" dirty="0"/>
              <a:t>Staccato</a:t>
            </a:r>
            <a:r>
              <a:rPr lang="id-ID" dirty="0"/>
              <a:t> </a:t>
            </a:r>
          </a:p>
          <a:p>
            <a:pPr marL="0" indent="0">
              <a:buNone/>
            </a:pPr>
            <a:r>
              <a:rPr lang="id-ID" dirty="0"/>
              <a:t>Staccato juga berasal dari Bahasa Italia yang artinya terputus. Dalam musik berarti nada yang memiliki hening atau nada tersebut stop sebentar kemudian dilanjutkan kembali. Staccato juga bermakna yaitu memainkan not dengan perlahan. Sehingga lagu dapat menimbulkan rasa penghayatan hati dengan memainkan musik secara perlahan.</a:t>
            </a:r>
          </a:p>
          <a:p>
            <a:pPr marL="0" indent="0">
              <a:buNone/>
            </a:pPr>
            <a:r>
              <a:rPr lang="id-ID" dirty="0" smtClean="0"/>
              <a:t/>
            </a:r>
            <a:br>
              <a:rPr lang="id-ID" dirty="0" smtClean="0"/>
            </a:br>
            <a:endParaRPr lang="id-ID" dirty="0"/>
          </a:p>
        </p:txBody>
      </p:sp>
    </p:spTree>
    <p:extLst>
      <p:ext uri="{BB962C8B-B14F-4D97-AF65-F5344CB8AC3E}">
        <p14:creationId xmlns:p14="http://schemas.microsoft.com/office/powerpoint/2010/main" val="2557708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252</Words>
  <Application>Microsoft Office PowerPoint</Application>
  <PresentationFormat>On-screen Show (4:3)</PresentationFormat>
  <Paragraphs>26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Teknik permainan alat musik</vt:lpstr>
      <vt:lpstr>Jenis alat musik</vt:lpstr>
      <vt:lpstr> Alat musik melodis </vt:lpstr>
      <vt:lpstr> Alat musik harmonis </vt:lpstr>
      <vt:lpstr>Alat musik ritmi</vt:lpstr>
      <vt:lpstr>Perbedaan jenis alat musik</vt:lpstr>
      <vt:lpstr>Teknik permainan alat musik</vt:lpstr>
      <vt:lpstr>Teknik permainan alat musik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Teknik permainan alat musik</dc:title>
  <dc:creator>Acer</dc:creator>
  <cp:lastModifiedBy>Acer</cp:lastModifiedBy>
  <cp:revision>2</cp:revision>
  <dcterms:created xsi:type="dcterms:W3CDTF">2021-02-24T05:43:01Z</dcterms:created>
  <dcterms:modified xsi:type="dcterms:W3CDTF">2021-02-24T06:11:34Z</dcterms:modified>
</cp:coreProperties>
</file>