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6A04507F-2751-4D50-BF94-7E985471DA7E}"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2441793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A04507F-2751-4D50-BF94-7E985471DA7E}"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384029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A04507F-2751-4D50-BF94-7E985471DA7E}"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189117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6A04507F-2751-4D50-BF94-7E985471DA7E}"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3030024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4507F-2751-4D50-BF94-7E985471DA7E}" type="datetimeFigureOut">
              <a:rPr lang="id-ID" smtClean="0"/>
              <a:t>24/02/2021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94286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6A04507F-2751-4D50-BF94-7E985471DA7E}" type="datetimeFigureOut">
              <a:rPr lang="id-ID" smtClean="0"/>
              <a:t>24/02/2021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80634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6A04507F-2751-4D50-BF94-7E985471DA7E}" type="datetimeFigureOut">
              <a:rPr lang="id-ID" smtClean="0"/>
              <a:t>24/02/2021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293230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6A04507F-2751-4D50-BF94-7E985471DA7E}" type="datetimeFigureOut">
              <a:rPr lang="id-ID" smtClean="0"/>
              <a:t>24/02/2021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152914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4507F-2751-4D50-BF94-7E985471DA7E}" type="datetimeFigureOut">
              <a:rPr lang="id-ID" smtClean="0"/>
              <a:t>24/02/2021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412400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4507F-2751-4D50-BF94-7E985471DA7E}" type="datetimeFigureOut">
              <a:rPr lang="id-ID" smtClean="0"/>
              <a:t>24/02/2021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1503635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4507F-2751-4D50-BF94-7E985471DA7E}" type="datetimeFigureOut">
              <a:rPr lang="id-ID" smtClean="0"/>
              <a:t>24/02/2021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8D354B6-44EC-4B4B-B0FB-556AD63373B1}" type="slidenum">
              <a:rPr lang="id-ID" smtClean="0"/>
              <a:t>‹#›</a:t>
            </a:fld>
            <a:endParaRPr lang="id-ID"/>
          </a:p>
        </p:txBody>
      </p:sp>
    </p:spTree>
    <p:extLst>
      <p:ext uri="{BB962C8B-B14F-4D97-AF65-F5344CB8AC3E}">
        <p14:creationId xmlns:p14="http://schemas.microsoft.com/office/powerpoint/2010/main" val="1357102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4507F-2751-4D50-BF94-7E985471DA7E}" type="datetimeFigureOut">
              <a:rPr lang="id-ID" smtClean="0"/>
              <a:t>24/02/2021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354B6-44EC-4B4B-B0FB-556AD63373B1}" type="slidenum">
              <a:rPr lang="id-ID" smtClean="0"/>
              <a:t>‹#›</a:t>
            </a:fld>
            <a:endParaRPr lang="id-ID"/>
          </a:p>
        </p:txBody>
      </p:sp>
    </p:spTree>
    <p:extLst>
      <p:ext uri="{BB962C8B-B14F-4D97-AF65-F5344CB8AC3E}">
        <p14:creationId xmlns:p14="http://schemas.microsoft.com/office/powerpoint/2010/main" val="4155451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TEATER</a:t>
            </a:r>
            <a:endParaRPr lang="id-ID" dirty="0"/>
          </a:p>
        </p:txBody>
      </p:sp>
      <p:sp>
        <p:nvSpPr>
          <p:cNvPr id="3" name="Content Placeholder 2"/>
          <p:cNvSpPr>
            <a:spLocks noGrp="1"/>
          </p:cNvSpPr>
          <p:nvPr>
            <p:ph idx="1"/>
          </p:nvPr>
        </p:nvSpPr>
        <p:spPr/>
        <p:txBody>
          <a:bodyPr/>
          <a:lstStyle/>
          <a:p>
            <a:pPr marL="0" indent="0">
              <a:buNone/>
            </a:pPr>
            <a:r>
              <a:rPr lang="id-ID" dirty="0"/>
              <a:t>Seni teater adalah salah satu jenis kesenian berupa pertunjukan drama yang dipentaskan di atas panggung. Secara spesifik, seni teater adalah sebuah seni drama yang menampilkan perilaku manusia dengan gerak, tari, dan nyanyian yang disajikan lengkap dengan dialog dan akting para pemainnya. Kata teater diambil dari bahasa Yunani, </a:t>
            </a:r>
            <a:r>
              <a:rPr lang="id-ID" i="1" dirty="0"/>
              <a:t>theatron</a:t>
            </a:r>
            <a:r>
              <a:rPr lang="id-ID" dirty="0"/>
              <a:t>, yang artinya tempat atau gedung pertunjukan</a:t>
            </a:r>
          </a:p>
        </p:txBody>
      </p:sp>
    </p:spTree>
    <p:extLst>
      <p:ext uri="{BB962C8B-B14F-4D97-AF65-F5344CB8AC3E}">
        <p14:creationId xmlns:p14="http://schemas.microsoft.com/office/powerpoint/2010/main" val="3190972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Teater </a:t>
            </a:r>
            <a:r>
              <a:rPr lang="nn-NO" dirty="0" smtClean="0"/>
              <a:t>Menurut </a:t>
            </a:r>
            <a:r>
              <a:rPr lang="nn-NO" dirty="0"/>
              <a:t>Kamus Besar Bahasa </a:t>
            </a:r>
            <a:r>
              <a:rPr lang="nn-NO" dirty="0" smtClean="0"/>
              <a:t>Indonesia</a:t>
            </a:r>
            <a:endParaRPr lang="id-ID" dirty="0"/>
          </a:p>
        </p:txBody>
      </p:sp>
      <p:sp>
        <p:nvSpPr>
          <p:cNvPr id="3" name="Content Placeholder 2"/>
          <p:cNvSpPr>
            <a:spLocks noGrp="1"/>
          </p:cNvSpPr>
          <p:nvPr>
            <p:ph idx="1"/>
          </p:nvPr>
        </p:nvSpPr>
        <p:spPr/>
        <p:txBody>
          <a:bodyPr/>
          <a:lstStyle/>
          <a:p>
            <a:r>
              <a:rPr lang="id-ID" dirty="0"/>
              <a:t>gedung atau ruangan tempat pertunjukan film, sandiwara, dan sebagainya</a:t>
            </a:r>
          </a:p>
          <a:p>
            <a:r>
              <a:rPr lang="id-ID" dirty="0"/>
              <a:t>ruangan besar dengan deretan kursi-kursi ke samping dan ke belakang untuk mengikuti kuliah atau untuk peragaan ilmiah</a:t>
            </a:r>
          </a:p>
          <a:p>
            <a:r>
              <a:rPr lang="id-ID" dirty="0"/>
              <a:t>pementasan drama sebagai suatu seni atau profesi; seni drama; sandiwara; drama</a:t>
            </a:r>
          </a:p>
          <a:p>
            <a:pPr marL="0" indent="0">
              <a:buNone/>
            </a:pPr>
            <a:endParaRPr lang="id-ID" dirty="0"/>
          </a:p>
        </p:txBody>
      </p:sp>
    </p:spTree>
    <p:extLst>
      <p:ext uri="{BB962C8B-B14F-4D97-AF65-F5344CB8AC3E}">
        <p14:creationId xmlns:p14="http://schemas.microsoft.com/office/powerpoint/2010/main" val="1571254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Drama</a:t>
            </a:r>
            <a:r>
              <a:rPr lang="nn-NO" dirty="0" smtClean="0"/>
              <a:t> Menurut Kamus Besar Bahasa Indonesia</a:t>
            </a:r>
            <a:endParaRPr lang="id-ID" dirty="0"/>
          </a:p>
        </p:txBody>
      </p:sp>
      <p:sp>
        <p:nvSpPr>
          <p:cNvPr id="3" name="Content Placeholder 2"/>
          <p:cNvSpPr>
            <a:spLocks noGrp="1"/>
          </p:cNvSpPr>
          <p:nvPr>
            <p:ph idx="1"/>
          </p:nvPr>
        </p:nvSpPr>
        <p:spPr/>
        <p:txBody>
          <a:bodyPr/>
          <a:lstStyle/>
          <a:p>
            <a:r>
              <a:rPr lang="id-ID" dirty="0"/>
              <a:t>komposisi syair atau prosa yang diharapkan dapat menggambarkan kehidupan dan watak melalui tingkah laku (peran) atau dialog yang dipentaskan</a:t>
            </a:r>
          </a:p>
          <a:p>
            <a:r>
              <a:rPr lang="id-ID" dirty="0"/>
              <a:t>cerita atau kisah, terutama yang melibatkan konflik atau emosi, yang khusus disusun untuk pertunjukan teater</a:t>
            </a:r>
          </a:p>
          <a:p>
            <a:r>
              <a:rPr lang="id-ID" dirty="0"/>
              <a:t>kejadian yang menyedihkan.</a:t>
            </a:r>
          </a:p>
          <a:p>
            <a:endParaRPr lang="id-ID" dirty="0"/>
          </a:p>
        </p:txBody>
      </p:sp>
    </p:spTree>
    <p:extLst>
      <p:ext uri="{BB962C8B-B14F-4D97-AF65-F5344CB8AC3E}">
        <p14:creationId xmlns:p14="http://schemas.microsoft.com/office/powerpoint/2010/main" val="3194043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Berikut merupakan pengertian seni teater atau drama menurut para ahli</a:t>
            </a:r>
          </a:p>
        </p:txBody>
      </p:sp>
      <p:sp>
        <p:nvSpPr>
          <p:cNvPr id="3" name="Content Placeholder 2"/>
          <p:cNvSpPr>
            <a:spLocks noGrp="1"/>
          </p:cNvSpPr>
          <p:nvPr>
            <p:ph idx="1"/>
          </p:nvPr>
        </p:nvSpPr>
        <p:spPr/>
        <p:txBody>
          <a:bodyPr>
            <a:normAutofit fontScale="70000" lnSpcReduction="20000"/>
          </a:bodyPr>
          <a:lstStyle/>
          <a:p>
            <a:r>
              <a:rPr lang="id-ID" dirty="0"/>
              <a:t>Moulton : kisah hidup yang dilukiskan dalam bentuk gerakan.</a:t>
            </a:r>
          </a:p>
          <a:p>
            <a:r>
              <a:rPr lang="id-ID" dirty="0"/>
              <a:t>Balthazar Vallhagen : kesenian yang melukiskan sifat dan watak manusia dengan gerakan.</a:t>
            </a:r>
          </a:p>
          <a:p>
            <a:r>
              <a:rPr lang="id-ID" dirty="0"/>
              <a:t>Ferdinand Brunetierre : sebuah kehendak yang dilakukan dengan aksi atau gerak.</a:t>
            </a:r>
          </a:p>
          <a:p>
            <a:r>
              <a:rPr lang="id-ID" dirty="0"/>
              <a:t>Anne Civardi : kisah yang diceritakan lewat kata-kata dan gerakan.</a:t>
            </a:r>
          </a:p>
          <a:p>
            <a:r>
              <a:rPr lang="id-ID" dirty="0"/>
              <a:t>Budianta : genre sastra dimana penampilan fisiknya memperlihatkan secara verbal adanya percakapan atau dialog diantara para tokoh yang ada.</a:t>
            </a:r>
          </a:p>
          <a:p>
            <a:r>
              <a:rPr lang="id-ID" dirty="0"/>
              <a:t>Seni Handayani dan Wildan : bentuk karangan yang berpijak pada dua cabang kesenian, yakni seni sastra dan seni pentas sehingga drama dibagi dia, yaitu drama dalam bentuk naskah tertulis dan drama yang dipentaskan.</a:t>
            </a:r>
          </a:p>
          <a:p>
            <a:endParaRPr lang="id-ID" dirty="0"/>
          </a:p>
        </p:txBody>
      </p:sp>
    </p:spTree>
    <p:extLst>
      <p:ext uri="{BB962C8B-B14F-4D97-AF65-F5344CB8AC3E}">
        <p14:creationId xmlns:p14="http://schemas.microsoft.com/office/powerpoint/2010/main" val="359161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Sejarah Teater Indonesia</a:t>
            </a:r>
            <a:endParaRPr lang="id-ID" dirty="0"/>
          </a:p>
        </p:txBody>
      </p:sp>
      <p:sp>
        <p:nvSpPr>
          <p:cNvPr id="3" name="Content Placeholder 2"/>
          <p:cNvSpPr>
            <a:spLocks noGrp="1"/>
          </p:cNvSpPr>
          <p:nvPr>
            <p:ph idx="1"/>
          </p:nvPr>
        </p:nvSpPr>
        <p:spPr/>
        <p:txBody>
          <a:bodyPr/>
          <a:lstStyle/>
          <a:p>
            <a:pPr marL="0" indent="0">
              <a:buNone/>
            </a:pPr>
            <a:r>
              <a:rPr lang="id-ID" dirty="0"/>
              <a:t>Di Indonesia sendiri, seni teater sudah ada sejak lama dan dipercaya sudah ada sejak manusia mulai melakukan interaksi. Dulunya, seni teater sering dikaitkan dengan upacara adat diyakini sebagai bentuk syukur dan penghormatan kepada Allah karena sudah diberi berkat makanan dari hasil perburuan. Tiap daerah di seluruh Indonesia memiliki seni teater tradisionalnya masing-masing</a:t>
            </a:r>
          </a:p>
        </p:txBody>
      </p:sp>
    </p:spTree>
    <p:extLst>
      <p:ext uri="{BB962C8B-B14F-4D97-AF65-F5344CB8AC3E}">
        <p14:creationId xmlns:p14="http://schemas.microsoft.com/office/powerpoint/2010/main" val="190971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marL="0" indent="0">
              <a:buNone/>
            </a:pPr>
            <a:r>
              <a:rPr lang="id-ID" dirty="0"/>
              <a:t>Selain untuk upacara adat, seni teater juga digunakan untuk memanggil kekuatan gaib (mengingat masyarakat pada zaman dahulu masih menganut kepercayaan animisme dan dinamisme), memperingati leluhur atau nenek moyang, dan masih banyak lagi yang lain</a:t>
            </a:r>
          </a:p>
        </p:txBody>
      </p:sp>
    </p:spTree>
    <p:extLst>
      <p:ext uri="{BB962C8B-B14F-4D97-AF65-F5344CB8AC3E}">
        <p14:creationId xmlns:p14="http://schemas.microsoft.com/office/powerpoint/2010/main" val="726829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359</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TEATER</vt:lpstr>
      <vt:lpstr>Teater Menurut Kamus Besar Bahasa Indonesia</vt:lpstr>
      <vt:lpstr>Drama Menurut Kamus Besar Bahasa Indonesia</vt:lpstr>
      <vt:lpstr>Berikut merupakan pengertian seni teater atau drama menurut para ahli</vt:lpstr>
      <vt:lpstr>Sejarah Teater Indonesia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TEATER</dc:title>
  <dc:creator>Acer</dc:creator>
  <cp:lastModifiedBy>Acer</cp:lastModifiedBy>
  <cp:revision>1</cp:revision>
  <dcterms:created xsi:type="dcterms:W3CDTF">2021-02-24T04:38:52Z</dcterms:created>
  <dcterms:modified xsi:type="dcterms:W3CDTF">2021-02-24T04:45:00Z</dcterms:modified>
</cp:coreProperties>
</file>