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sldIdLst>
    <p:sldId id="256" r:id="rId2"/>
    <p:sldId id="270" r:id="rId3"/>
    <p:sldId id="274" r:id="rId4"/>
    <p:sldId id="275" r:id="rId5"/>
    <p:sldId id="264" r:id="rId6"/>
    <p:sldId id="265" r:id="rId7"/>
    <p:sldId id="276" r:id="rId8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8A96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6774" autoAdjust="0"/>
  </p:normalViewPr>
  <p:slideViewPr>
    <p:cSldViewPr>
      <p:cViewPr>
        <p:scale>
          <a:sx n="70" d="100"/>
          <a:sy n="70" d="100"/>
        </p:scale>
        <p:origin x="-1302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05/01/2021</a:t>
            </a:fld>
            <a:endParaRPr lang="id-ID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05/01/2021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05/01/2021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05/01/2021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05/01/2021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05/01/2021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05/01/2021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05/01/2021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05/01/2021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05/01/2021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05/01/2021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A3310F4-C63B-4207-8288-C95A9211A256}" type="datetimeFigureOut">
              <a:rPr lang="id-ID" smtClean="0"/>
              <a:pPr/>
              <a:t>05/01/2021</a:t>
            </a:fld>
            <a:endParaRPr lang="id-ID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A8A96D"/>
            </a:gs>
            <a:gs pos="25000">
              <a:schemeClr val="bg2">
                <a:tint val="83000"/>
                <a:satMod val="320000"/>
              </a:schemeClr>
            </a:gs>
            <a:gs pos="100000">
              <a:schemeClr val="bg2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928670"/>
            <a:ext cx="7851648" cy="2071702"/>
          </a:xfrm>
        </p:spPr>
        <p:txBody>
          <a:bodyPr>
            <a:noAutofit/>
          </a:bodyPr>
          <a:lstStyle/>
          <a:p>
            <a:pPr algn="l"/>
            <a:r>
              <a:rPr lang="en-US" sz="4500" dirty="0" err="1" smtClean="0"/>
              <a:t>Bahasa</a:t>
            </a:r>
            <a:r>
              <a:rPr lang="en-US" sz="4500" dirty="0" smtClean="0"/>
              <a:t> Mandarin </a:t>
            </a:r>
            <a:br>
              <a:rPr lang="en-US" sz="4500" dirty="0" smtClean="0"/>
            </a:br>
            <a:r>
              <a:rPr lang="zh-CN" altLang="en-US" sz="4500" dirty="0" smtClean="0"/>
              <a:t>中文</a:t>
            </a:r>
            <a:r>
              <a:rPr lang="en-US" altLang="zh-CN" sz="4500" dirty="0" smtClean="0"/>
              <a:t/>
            </a:r>
            <a:br>
              <a:rPr lang="en-US" altLang="zh-CN" sz="4500" dirty="0" smtClean="0"/>
            </a:br>
            <a:r>
              <a:rPr lang="en-US" altLang="zh-CN" sz="4500" dirty="0" err="1" smtClean="0"/>
              <a:t>zhōng</a:t>
            </a:r>
            <a:r>
              <a:rPr lang="en-US" altLang="zh-CN" sz="4500" dirty="0" smtClean="0"/>
              <a:t> </a:t>
            </a:r>
            <a:r>
              <a:rPr lang="en-US" altLang="zh-CN" sz="4500" dirty="0" err="1" smtClean="0"/>
              <a:t>wén</a:t>
            </a:r>
            <a:endParaRPr lang="id-ID" sz="45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4348" y="3071810"/>
            <a:ext cx="7854696" cy="2500330"/>
          </a:xfrm>
        </p:spPr>
        <p:txBody>
          <a:bodyPr>
            <a:normAutofit lnSpcReduction="10000"/>
          </a:bodyPr>
          <a:lstStyle/>
          <a:p>
            <a:pPr algn="ctr"/>
            <a:r>
              <a:rPr lang="id-ID" altLang="zh-CN" sz="5000" b="1" dirty="0" smtClean="0"/>
              <a:t>Tata Bahasa</a:t>
            </a:r>
            <a:endParaRPr lang="en-US" altLang="zh-CN" sz="5000" b="1" dirty="0" smtClean="0"/>
          </a:p>
          <a:p>
            <a:pPr algn="ctr"/>
            <a:r>
              <a:rPr lang="zh-CN" altLang="en-US" sz="5000" b="1" dirty="0" smtClean="0"/>
              <a:t>语 法</a:t>
            </a:r>
            <a:endParaRPr lang="en-US" altLang="zh-CN" sz="5000" b="1" dirty="0" smtClean="0"/>
          </a:p>
          <a:p>
            <a:pPr algn="ctr"/>
            <a:r>
              <a:rPr lang="en-US" altLang="zh-CN" sz="5000" b="1" dirty="0" err="1" smtClean="0"/>
              <a:t>yǔ</a:t>
            </a:r>
            <a:r>
              <a:rPr lang="en-US" altLang="zh-CN" sz="5000" b="1" dirty="0" smtClean="0"/>
              <a:t> </a:t>
            </a:r>
            <a:r>
              <a:rPr lang="en-US" altLang="zh-CN" sz="5000" b="1" dirty="0" err="1" smtClean="0"/>
              <a:t>fǎ</a:t>
            </a:r>
            <a:endParaRPr lang="en-US" altLang="zh-CN" sz="5000" b="1" dirty="0" smtClean="0"/>
          </a:p>
        </p:txBody>
      </p:sp>
      <p:sp>
        <p:nvSpPr>
          <p:cNvPr id="4" name="Rectangle 3"/>
          <p:cNvSpPr/>
          <p:nvPr/>
        </p:nvSpPr>
        <p:spPr>
          <a:xfrm>
            <a:off x="571472" y="5643578"/>
            <a:ext cx="8143932" cy="8572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5000" b="1" dirty="0" smtClean="0">
                <a:ln>
                  <a:solidFill>
                    <a:srgbClr val="7030A0"/>
                  </a:solidFill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Kiki </a:t>
            </a:r>
            <a:r>
              <a:rPr lang="en-US" sz="5000" b="1" dirty="0" err="1" smtClean="0">
                <a:ln>
                  <a:solidFill>
                    <a:srgbClr val="7030A0"/>
                  </a:solidFill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Rizky</a:t>
            </a:r>
            <a:r>
              <a:rPr lang="en-US" sz="5000" b="1" dirty="0" smtClean="0">
                <a:ln>
                  <a:solidFill>
                    <a:srgbClr val="7030A0"/>
                  </a:solidFill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H, S.S</a:t>
            </a:r>
            <a:endParaRPr lang="id-ID" sz="5000" b="1" dirty="0">
              <a:ln>
                <a:solidFill>
                  <a:srgbClr val="7030A0"/>
                </a:solidFill>
              </a:ln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775526"/>
            <a:ext cx="8329642" cy="796086"/>
          </a:xfrm>
        </p:spPr>
        <p:txBody>
          <a:bodyPr anchor="t">
            <a:normAutofit/>
          </a:bodyPr>
          <a:lstStyle/>
          <a:p>
            <a:r>
              <a:rPr lang="zh-CN" altLang="en-US" sz="4000" b="1" dirty="0" smtClean="0"/>
              <a:t>虽 然 </a:t>
            </a:r>
            <a:r>
              <a:rPr lang="en-US" altLang="zh-CN" sz="4000" b="1" dirty="0" err="1" smtClean="0"/>
              <a:t>suī</a:t>
            </a:r>
            <a:r>
              <a:rPr lang="en-US" altLang="zh-CN" sz="4000" b="1" dirty="0" smtClean="0"/>
              <a:t> </a:t>
            </a:r>
            <a:r>
              <a:rPr lang="en-US" altLang="zh-CN" sz="4000" b="1" dirty="0" err="1" smtClean="0"/>
              <a:t>rán</a:t>
            </a:r>
            <a:r>
              <a:rPr lang="zh-CN" altLang="en-US" sz="4000" b="1" dirty="0" smtClean="0"/>
              <a:t>。。。但 是 </a:t>
            </a:r>
            <a:r>
              <a:rPr lang="en-US" altLang="zh-CN" sz="4000" b="1" dirty="0" err="1" smtClean="0"/>
              <a:t>dàn</a:t>
            </a:r>
            <a:r>
              <a:rPr lang="en-US" altLang="zh-CN" sz="4000" b="1" dirty="0" smtClean="0"/>
              <a:t> </a:t>
            </a:r>
            <a:r>
              <a:rPr lang="en-US" altLang="zh-CN" sz="4000" b="1" dirty="0" err="1" smtClean="0"/>
              <a:t>shì</a:t>
            </a:r>
            <a:r>
              <a:rPr lang="zh-CN" altLang="en-US" sz="4000" b="1" dirty="0" smtClean="0"/>
              <a:t>。。。</a:t>
            </a:r>
            <a:endParaRPr lang="id-ID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785926"/>
            <a:ext cx="8715436" cy="478634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3500" dirty="0" smtClean="0"/>
              <a:t>	</a:t>
            </a:r>
            <a:r>
              <a:rPr lang="zh-CN" altLang="en-US" sz="3500" dirty="0" smtClean="0"/>
              <a:t>虽 然 </a:t>
            </a:r>
            <a:r>
              <a:rPr lang="en-US" altLang="zh-CN" sz="3500" dirty="0" err="1" smtClean="0"/>
              <a:t>suī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rán</a:t>
            </a:r>
            <a:r>
              <a:rPr lang="en-US" altLang="zh-CN" sz="3500" dirty="0" smtClean="0"/>
              <a:t> </a:t>
            </a:r>
            <a:r>
              <a:rPr lang="zh-CN" altLang="en-US" sz="3500" dirty="0" smtClean="0"/>
              <a:t>。。。但 是 </a:t>
            </a:r>
            <a:r>
              <a:rPr lang="en-US" altLang="zh-CN" sz="3500" dirty="0" err="1" smtClean="0"/>
              <a:t>dàn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shì</a:t>
            </a:r>
            <a:r>
              <a:rPr lang="en-US" altLang="zh-CN" sz="3500" dirty="0" smtClean="0"/>
              <a:t> </a:t>
            </a:r>
            <a:r>
              <a:rPr lang="zh-CN" altLang="en-US" sz="3500" dirty="0" smtClean="0"/>
              <a:t>。。。</a:t>
            </a:r>
            <a:r>
              <a:rPr lang="en-US" altLang="zh-CN" sz="3500" dirty="0" err="1" smtClean="0"/>
              <a:t>a</a:t>
            </a:r>
            <a:r>
              <a:rPr lang="en-US" altLang="zh-CN" sz="3500" dirty="0" err="1" smtClean="0"/>
              <a:t>rtinya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adalah</a:t>
            </a:r>
            <a:r>
              <a:rPr lang="en-US" altLang="zh-CN" sz="3500" dirty="0" smtClean="0"/>
              <a:t> </a:t>
            </a:r>
            <a:r>
              <a:rPr lang="en-US" altLang="zh-CN" sz="3500" b="1" dirty="0" err="1" smtClean="0">
                <a:solidFill>
                  <a:srgbClr val="C00000"/>
                </a:solidFill>
              </a:rPr>
              <a:t>meskipun</a:t>
            </a:r>
            <a:r>
              <a:rPr lang="en-US" altLang="zh-CN" sz="3500" b="1" dirty="0" smtClean="0">
                <a:solidFill>
                  <a:srgbClr val="C00000"/>
                </a:solidFill>
              </a:rPr>
              <a:t>/</a:t>
            </a:r>
            <a:r>
              <a:rPr lang="en-US" altLang="zh-CN" sz="3500" b="1" dirty="0" err="1" smtClean="0">
                <a:solidFill>
                  <a:srgbClr val="C00000"/>
                </a:solidFill>
              </a:rPr>
              <a:t>walaupun</a:t>
            </a:r>
            <a:r>
              <a:rPr lang="en-US" altLang="zh-CN" sz="3500" dirty="0" smtClean="0"/>
              <a:t>… </a:t>
            </a:r>
            <a:r>
              <a:rPr lang="en-US" altLang="zh-CN" sz="3500" b="1" dirty="0" err="1" smtClean="0">
                <a:solidFill>
                  <a:srgbClr val="C00000"/>
                </a:solidFill>
              </a:rPr>
              <a:t>tetapi</a:t>
            </a:r>
            <a:r>
              <a:rPr lang="en-US" altLang="zh-CN" sz="3500" dirty="0" smtClean="0"/>
              <a:t>…</a:t>
            </a:r>
          </a:p>
          <a:p>
            <a:pPr marL="0" indent="0">
              <a:buNone/>
            </a:pPr>
            <a:r>
              <a:rPr lang="en-US" altLang="zh-CN" sz="3500" dirty="0" smtClean="0"/>
              <a:t>	</a:t>
            </a:r>
            <a:r>
              <a:rPr lang="zh-CN" altLang="en-US" sz="3500" dirty="0" smtClean="0"/>
              <a:t>虽 </a:t>
            </a:r>
            <a:r>
              <a:rPr lang="zh-CN" altLang="en-US" sz="3500" dirty="0" smtClean="0"/>
              <a:t>然 </a:t>
            </a:r>
            <a:r>
              <a:rPr lang="en-US" altLang="zh-CN" sz="3500" dirty="0" err="1" smtClean="0"/>
              <a:t>suī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rán</a:t>
            </a:r>
            <a:r>
              <a:rPr lang="en-US" altLang="zh-CN" sz="3500" dirty="0" smtClean="0"/>
              <a:t> </a:t>
            </a:r>
            <a:r>
              <a:rPr lang="zh-CN" altLang="en-US" sz="3500" dirty="0" smtClean="0"/>
              <a:t>。。。但 是 </a:t>
            </a:r>
            <a:r>
              <a:rPr lang="en-US" altLang="zh-CN" sz="3500" dirty="0" err="1" smtClean="0"/>
              <a:t>dàn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shì</a:t>
            </a:r>
            <a:r>
              <a:rPr lang="en-US" altLang="zh-CN" sz="3500" dirty="0" smtClean="0"/>
              <a:t> </a:t>
            </a:r>
            <a:r>
              <a:rPr lang="zh-CN" altLang="en-US" sz="3500" dirty="0" smtClean="0"/>
              <a:t>。。。</a:t>
            </a:r>
            <a:r>
              <a:rPr lang="en-US" altLang="zh-CN" sz="3500" dirty="0" err="1" smtClean="0"/>
              <a:t>digunakan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untuk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membandingkan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suatu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hal</a:t>
            </a:r>
            <a:r>
              <a:rPr lang="en-US" altLang="zh-CN" sz="3500" dirty="0" smtClean="0"/>
              <a:t>/</a:t>
            </a:r>
            <a:r>
              <a:rPr lang="en-US" altLang="zh-CN" sz="3500" dirty="0" err="1" smtClean="0"/>
              <a:t>keadaan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dengan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hal</a:t>
            </a:r>
            <a:r>
              <a:rPr lang="en-US" altLang="zh-CN" sz="3500" dirty="0" smtClean="0"/>
              <a:t>/</a:t>
            </a:r>
            <a:r>
              <a:rPr lang="en-US" altLang="zh-CN" sz="3500" dirty="0" err="1" smtClean="0"/>
              <a:t>keadaan</a:t>
            </a:r>
            <a:r>
              <a:rPr lang="en-US" altLang="zh-CN" sz="3500" dirty="0" smtClean="0"/>
              <a:t> lain, </a:t>
            </a:r>
            <a:r>
              <a:rPr lang="en-US" altLang="zh-CN" sz="3500" dirty="0" err="1" smtClean="0"/>
              <a:t>atau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dapat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juga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disebut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membandingkan</a:t>
            </a:r>
            <a:r>
              <a:rPr lang="en-US" altLang="zh-CN" sz="3500" dirty="0" smtClean="0"/>
              <a:t> </a:t>
            </a:r>
            <a:r>
              <a:rPr lang="en-US" altLang="zh-CN" sz="3500" b="1" dirty="0" err="1" smtClean="0">
                <a:solidFill>
                  <a:srgbClr val="C00000"/>
                </a:solidFill>
              </a:rPr>
              <a:t>positif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dan</a:t>
            </a:r>
            <a:r>
              <a:rPr lang="en-US" altLang="zh-CN" sz="3500" dirty="0" smtClean="0"/>
              <a:t> </a:t>
            </a:r>
            <a:r>
              <a:rPr lang="en-US" altLang="zh-CN" sz="3500" b="1" dirty="0" err="1" smtClean="0">
                <a:solidFill>
                  <a:srgbClr val="C00000"/>
                </a:solidFill>
              </a:rPr>
              <a:t>negatif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dari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suatu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hal</a:t>
            </a:r>
            <a:r>
              <a:rPr lang="en-US" altLang="zh-CN" sz="3500" dirty="0" smtClean="0"/>
              <a:t>/</a:t>
            </a:r>
            <a:r>
              <a:rPr lang="en-US" altLang="zh-CN" sz="3500" dirty="0" err="1" smtClean="0"/>
              <a:t>keadaan</a:t>
            </a:r>
            <a:r>
              <a:rPr lang="en-US" altLang="zh-CN" sz="3500" dirty="0" smtClean="0"/>
              <a:t>. </a:t>
            </a:r>
          </a:p>
          <a:p>
            <a:pPr>
              <a:buNone/>
            </a:pPr>
            <a:endParaRPr lang="zh-CN" altLang="en-US" sz="35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724648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Rumus</a:t>
            </a:r>
            <a:r>
              <a:rPr lang="en-US" dirty="0" smtClean="0"/>
              <a:t> 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500174"/>
            <a:ext cx="8715436" cy="521497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CN" altLang="en-US" sz="4000" b="1" dirty="0" smtClean="0"/>
              <a:t>虽 然 </a:t>
            </a:r>
            <a:r>
              <a:rPr lang="en-US" altLang="zh-CN" sz="4000" b="1" dirty="0" err="1" smtClean="0"/>
              <a:t>suī</a:t>
            </a:r>
            <a:r>
              <a:rPr lang="en-US" altLang="zh-CN" sz="4000" b="1" dirty="0" smtClean="0"/>
              <a:t> </a:t>
            </a:r>
            <a:r>
              <a:rPr lang="en-US" altLang="zh-CN" sz="4000" b="1" dirty="0" err="1" smtClean="0"/>
              <a:t>rán</a:t>
            </a:r>
            <a:r>
              <a:rPr lang="en-US" altLang="zh-CN" sz="4000" b="1" dirty="0" smtClean="0"/>
              <a:t> + … + </a:t>
            </a:r>
            <a:r>
              <a:rPr lang="zh-CN" altLang="en-US" sz="4000" b="1" dirty="0" smtClean="0"/>
              <a:t>但 是 </a:t>
            </a:r>
            <a:r>
              <a:rPr lang="en-US" altLang="zh-CN" sz="4000" b="1" dirty="0" err="1" smtClean="0"/>
              <a:t>dàn</a:t>
            </a:r>
            <a:r>
              <a:rPr lang="en-US" altLang="zh-CN" sz="4000" b="1" dirty="0" smtClean="0"/>
              <a:t> </a:t>
            </a:r>
            <a:r>
              <a:rPr lang="en-US" altLang="zh-CN" sz="4000" b="1" dirty="0" err="1" smtClean="0"/>
              <a:t>shì</a:t>
            </a:r>
            <a:r>
              <a:rPr lang="en-US" altLang="zh-CN" sz="4000" b="1" dirty="0" smtClean="0"/>
              <a:t> </a:t>
            </a:r>
            <a:r>
              <a:rPr lang="en-US" altLang="zh-CN" sz="4000" b="1" dirty="0" smtClean="0"/>
              <a:t>+ ….</a:t>
            </a:r>
          </a:p>
          <a:p>
            <a:pPr>
              <a:buNone/>
            </a:pPr>
            <a:r>
              <a:rPr lang="en-US" sz="3000" dirty="0" err="1" smtClean="0"/>
              <a:t>Walaupun</a:t>
            </a:r>
            <a:r>
              <a:rPr lang="en-US" sz="3000" dirty="0" smtClean="0"/>
              <a:t>/	  +  </a:t>
            </a:r>
            <a:r>
              <a:rPr lang="en-US" sz="3000" b="1" dirty="0" smtClean="0">
                <a:solidFill>
                  <a:srgbClr val="C00000"/>
                </a:solidFill>
              </a:rPr>
              <a:t>A1</a:t>
            </a:r>
            <a:r>
              <a:rPr lang="en-US" sz="3000" dirty="0" smtClean="0"/>
              <a:t> +  </a:t>
            </a:r>
            <a:r>
              <a:rPr lang="en-US" sz="3000" dirty="0" err="1" smtClean="0"/>
              <a:t>tetapi</a:t>
            </a:r>
            <a:r>
              <a:rPr lang="en-US" sz="3000" dirty="0" smtClean="0"/>
              <a:t>/</a:t>
            </a:r>
            <a:r>
              <a:rPr lang="en-US" sz="3000" dirty="0" err="1" smtClean="0"/>
              <a:t>tapi</a:t>
            </a:r>
            <a:r>
              <a:rPr lang="en-US" sz="3000" dirty="0" smtClean="0"/>
              <a:t>	        + </a:t>
            </a:r>
            <a:r>
              <a:rPr lang="en-US" sz="3000" b="1" dirty="0" smtClean="0">
                <a:solidFill>
                  <a:srgbClr val="C00000"/>
                </a:solidFill>
              </a:rPr>
              <a:t>A2</a:t>
            </a:r>
          </a:p>
          <a:p>
            <a:pPr>
              <a:buNone/>
            </a:pPr>
            <a:r>
              <a:rPr lang="en-US" sz="3000" dirty="0" err="1" smtClean="0"/>
              <a:t>Meskipun</a:t>
            </a:r>
            <a:r>
              <a:rPr lang="en-US" sz="3000" dirty="0" smtClean="0"/>
              <a:t> 			      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3000" dirty="0" err="1" smtClean="0"/>
              <a:t>Keterangan</a:t>
            </a:r>
            <a:r>
              <a:rPr lang="en-US" sz="3000" dirty="0" smtClean="0"/>
              <a:t> :</a:t>
            </a:r>
          </a:p>
          <a:p>
            <a:pPr>
              <a:buNone/>
            </a:pPr>
            <a:r>
              <a:rPr lang="en-US" sz="3000" dirty="0" smtClean="0"/>
              <a:t>A1 : </a:t>
            </a:r>
            <a:r>
              <a:rPr lang="en-US" sz="3000" dirty="0" err="1" smtClean="0"/>
              <a:t>hal</a:t>
            </a:r>
            <a:r>
              <a:rPr lang="en-US" sz="3000" dirty="0" smtClean="0"/>
              <a:t>/</a:t>
            </a:r>
            <a:r>
              <a:rPr lang="en-US" sz="3000" dirty="0" err="1" smtClean="0"/>
              <a:t>keadaan</a:t>
            </a:r>
            <a:r>
              <a:rPr lang="en-US" sz="3000" dirty="0" smtClean="0"/>
              <a:t> </a:t>
            </a:r>
            <a:r>
              <a:rPr lang="en-US" sz="3000" dirty="0" err="1" smtClean="0"/>
              <a:t>pertama</a:t>
            </a:r>
            <a:r>
              <a:rPr lang="en-US" sz="3000" dirty="0" smtClean="0"/>
              <a:t> (</a:t>
            </a:r>
            <a:r>
              <a:rPr lang="en-US" sz="3000" dirty="0" err="1" smtClean="0"/>
              <a:t>positif</a:t>
            </a:r>
            <a:r>
              <a:rPr lang="en-US" sz="3000" dirty="0" smtClean="0"/>
              <a:t>)</a:t>
            </a:r>
          </a:p>
          <a:p>
            <a:pPr>
              <a:buNone/>
            </a:pPr>
            <a:r>
              <a:rPr lang="en-US" sz="3000" dirty="0" smtClean="0"/>
              <a:t>A2 : </a:t>
            </a:r>
            <a:r>
              <a:rPr lang="en-US" sz="3000" dirty="0" err="1" smtClean="0"/>
              <a:t>hal</a:t>
            </a:r>
            <a:r>
              <a:rPr lang="en-US" sz="3000" dirty="0" smtClean="0"/>
              <a:t>/</a:t>
            </a:r>
            <a:r>
              <a:rPr lang="en-US" sz="3000" dirty="0" err="1" smtClean="0"/>
              <a:t>keadaan</a:t>
            </a:r>
            <a:r>
              <a:rPr lang="en-US" sz="3000" dirty="0" smtClean="0"/>
              <a:t> </a:t>
            </a:r>
            <a:r>
              <a:rPr lang="en-US" sz="3000" dirty="0" err="1" smtClean="0"/>
              <a:t>kedua</a:t>
            </a:r>
            <a:r>
              <a:rPr lang="en-US" sz="3000" dirty="0" smtClean="0"/>
              <a:t> (</a:t>
            </a:r>
            <a:r>
              <a:rPr lang="en-US" sz="3000" dirty="0" err="1" smtClean="0"/>
              <a:t>negatif</a:t>
            </a:r>
            <a:r>
              <a:rPr lang="en-US" sz="3000" dirty="0" smtClean="0"/>
              <a:t>)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632666"/>
          </a:xfrm>
        </p:spPr>
        <p:txBody>
          <a:bodyPr>
            <a:normAutofit fontScale="90000"/>
          </a:bodyPr>
          <a:lstStyle/>
          <a:p>
            <a:r>
              <a:rPr lang="en-US" sz="5400" dirty="0" err="1" smtClean="0"/>
              <a:t>Contoh</a:t>
            </a:r>
            <a:r>
              <a:rPr lang="en-US" sz="5400" dirty="0" smtClean="0"/>
              <a:t> </a:t>
            </a:r>
            <a:r>
              <a:rPr lang="zh-CN" altLang="en-US" sz="5400" dirty="0" smtClean="0"/>
              <a:t>例 如 </a:t>
            </a:r>
            <a:r>
              <a:rPr lang="en-US" altLang="zh-CN" sz="5400" dirty="0" err="1" smtClean="0"/>
              <a:t>lì</a:t>
            </a:r>
            <a:r>
              <a:rPr lang="en-US" altLang="zh-CN" sz="5400" dirty="0" smtClean="0"/>
              <a:t> </a:t>
            </a:r>
            <a:r>
              <a:rPr lang="en-US" altLang="zh-CN" sz="5400" dirty="0" err="1" smtClean="0"/>
              <a:t>rú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44" y="1357298"/>
            <a:ext cx="8858312" cy="5286412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altLang="zh-CN" sz="3000" b="1" dirty="0" err="1" smtClean="0">
                <a:solidFill>
                  <a:srgbClr val="C00000"/>
                </a:solidFill>
              </a:rPr>
              <a:t>Meskipun</a:t>
            </a:r>
            <a:r>
              <a:rPr lang="en-US" altLang="zh-CN" sz="3000" dirty="0" smtClean="0"/>
              <a:t> </a:t>
            </a:r>
            <a:r>
              <a:rPr lang="en-US" altLang="zh-CN" sz="3000" dirty="0" err="1" smtClean="0"/>
              <a:t>dia</a:t>
            </a:r>
            <a:r>
              <a:rPr lang="en-US" altLang="zh-CN" sz="3000" dirty="0" smtClean="0"/>
              <a:t> </a:t>
            </a:r>
            <a:r>
              <a:rPr lang="en-US" altLang="zh-CN" sz="3000" dirty="0" err="1" smtClean="0"/>
              <a:t>sudah</a:t>
            </a:r>
            <a:r>
              <a:rPr lang="en-US" altLang="zh-CN" sz="3000" dirty="0" smtClean="0"/>
              <a:t> </a:t>
            </a:r>
            <a:r>
              <a:rPr lang="en-US" altLang="zh-CN" sz="3000" dirty="0" err="1" smtClean="0"/>
              <a:t>siap</a:t>
            </a:r>
            <a:r>
              <a:rPr lang="en-US" altLang="zh-CN" sz="3000" dirty="0" smtClean="0"/>
              <a:t>, </a:t>
            </a:r>
            <a:r>
              <a:rPr lang="en-US" altLang="zh-CN" sz="3000" b="1" dirty="0" err="1" smtClean="0">
                <a:solidFill>
                  <a:srgbClr val="C00000"/>
                </a:solidFill>
              </a:rPr>
              <a:t>tetapi</a:t>
            </a:r>
            <a:r>
              <a:rPr lang="en-US" altLang="zh-CN" sz="3000" dirty="0" smtClean="0"/>
              <a:t> </a:t>
            </a:r>
            <a:r>
              <a:rPr lang="en-US" altLang="zh-CN" sz="3000" dirty="0" err="1" smtClean="0"/>
              <a:t>dia</a:t>
            </a:r>
            <a:r>
              <a:rPr lang="en-US" altLang="zh-CN" sz="3000" dirty="0" smtClean="0"/>
              <a:t> </a:t>
            </a:r>
            <a:r>
              <a:rPr lang="en-US" altLang="zh-CN" sz="3000" dirty="0" err="1" smtClean="0"/>
              <a:t>masih</a:t>
            </a:r>
            <a:r>
              <a:rPr lang="en-US" altLang="zh-CN" sz="3000" dirty="0" smtClean="0"/>
              <a:t> </a:t>
            </a:r>
            <a:r>
              <a:rPr lang="en-US" altLang="zh-CN" sz="3000" dirty="0" err="1" smtClean="0"/>
              <a:t>sedikit</a:t>
            </a:r>
            <a:r>
              <a:rPr lang="en-US" altLang="zh-CN" sz="3000" dirty="0" smtClean="0"/>
              <a:t> </a:t>
            </a:r>
            <a:r>
              <a:rPr lang="en-US" altLang="zh-CN" sz="3000" dirty="0" err="1" smtClean="0"/>
              <a:t>gugup</a:t>
            </a:r>
            <a:r>
              <a:rPr lang="en-US" altLang="zh-CN" sz="3000" dirty="0" smtClean="0"/>
              <a:t>.</a:t>
            </a:r>
          </a:p>
          <a:p>
            <a:pPr marL="514350" indent="-514350">
              <a:buNone/>
            </a:pPr>
            <a:r>
              <a:rPr lang="en-US" altLang="zh-CN" sz="3000" dirty="0" smtClean="0"/>
              <a:t>	</a:t>
            </a:r>
            <a:r>
              <a:rPr lang="zh-CN" altLang="en-US" sz="3000" b="1" dirty="0" smtClean="0">
                <a:solidFill>
                  <a:srgbClr val="C00000"/>
                </a:solidFill>
              </a:rPr>
              <a:t>虽 然</a:t>
            </a:r>
            <a:r>
              <a:rPr lang="zh-CN" altLang="en-US" sz="3000" dirty="0" smtClean="0"/>
              <a:t> </a:t>
            </a:r>
            <a:r>
              <a:rPr lang="zh-CN" altLang="en-US" sz="3000" dirty="0" smtClean="0"/>
              <a:t>她 准备 得 很 </a:t>
            </a:r>
            <a:r>
              <a:rPr lang="zh-CN" altLang="en-US" sz="3000" dirty="0" smtClean="0"/>
              <a:t>好，</a:t>
            </a:r>
            <a:r>
              <a:rPr lang="zh-CN" altLang="en-US" sz="3000" b="1" dirty="0" smtClean="0">
                <a:solidFill>
                  <a:srgbClr val="C00000"/>
                </a:solidFill>
              </a:rPr>
              <a:t>但 是</a:t>
            </a:r>
            <a:r>
              <a:rPr lang="zh-CN" altLang="en-US" sz="3000" dirty="0" smtClean="0"/>
              <a:t> </a:t>
            </a:r>
            <a:r>
              <a:rPr lang="zh-CN" altLang="en-US" sz="3000" dirty="0" smtClean="0"/>
              <a:t>还是 有点 紧张 </a:t>
            </a:r>
            <a:r>
              <a:rPr lang="zh-CN" altLang="en-US" sz="3000" dirty="0" smtClean="0"/>
              <a:t>。</a:t>
            </a:r>
            <a:endParaRPr lang="en-US" altLang="zh-CN" sz="3000" dirty="0" smtClean="0"/>
          </a:p>
          <a:p>
            <a:pPr marL="514350" indent="-514350">
              <a:buNone/>
            </a:pPr>
            <a:r>
              <a:rPr lang="en-US" sz="3000" dirty="0" smtClean="0"/>
              <a:t>	</a:t>
            </a:r>
            <a:r>
              <a:rPr lang="en-US" sz="3000" b="1" dirty="0" err="1" smtClean="0">
                <a:solidFill>
                  <a:srgbClr val="C00000"/>
                </a:solidFill>
              </a:rPr>
              <a:t>su</a:t>
            </a:r>
            <a:r>
              <a:rPr lang="id-ID" sz="3000" b="1" dirty="0" smtClean="0">
                <a:solidFill>
                  <a:srgbClr val="C00000"/>
                </a:solidFill>
              </a:rPr>
              <a:t>ī</a:t>
            </a:r>
            <a:r>
              <a:rPr lang="en-US" sz="3000" b="1" dirty="0" smtClean="0">
                <a:solidFill>
                  <a:srgbClr val="C00000"/>
                </a:solidFill>
              </a:rPr>
              <a:t> </a:t>
            </a:r>
            <a:r>
              <a:rPr lang="id-ID" sz="3000" b="1" dirty="0" smtClean="0">
                <a:solidFill>
                  <a:srgbClr val="C00000"/>
                </a:solidFill>
              </a:rPr>
              <a:t>rán</a:t>
            </a:r>
            <a:r>
              <a:rPr lang="id-ID" sz="3000" dirty="0" smtClean="0"/>
              <a:t> </a:t>
            </a:r>
            <a:r>
              <a:rPr lang="id-ID" sz="3000" dirty="0" smtClean="0"/>
              <a:t>tā </a:t>
            </a:r>
            <a:r>
              <a:rPr lang="id-ID" sz="3000" dirty="0" smtClean="0"/>
              <a:t>zhǔn</a:t>
            </a:r>
            <a:r>
              <a:rPr lang="en-US" sz="3000" dirty="0" smtClean="0"/>
              <a:t> </a:t>
            </a:r>
            <a:r>
              <a:rPr lang="id-ID" sz="3000" dirty="0" smtClean="0"/>
              <a:t>bèi </a:t>
            </a:r>
            <a:r>
              <a:rPr lang="id-ID" sz="3000" dirty="0" smtClean="0"/>
              <a:t>de hěn hǎo, </a:t>
            </a:r>
            <a:r>
              <a:rPr lang="id-ID" sz="3000" b="1" dirty="0" smtClean="0">
                <a:solidFill>
                  <a:srgbClr val="C00000"/>
                </a:solidFill>
              </a:rPr>
              <a:t>dàn</a:t>
            </a:r>
            <a:r>
              <a:rPr lang="en-US" sz="3000" b="1" dirty="0" smtClean="0">
                <a:solidFill>
                  <a:srgbClr val="C00000"/>
                </a:solidFill>
              </a:rPr>
              <a:t> </a:t>
            </a:r>
            <a:r>
              <a:rPr lang="id-ID" sz="3000" b="1" dirty="0" smtClean="0">
                <a:solidFill>
                  <a:srgbClr val="C00000"/>
                </a:solidFill>
              </a:rPr>
              <a:t>shì</a:t>
            </a:r>
            <a:r>
              <a:rPr lang="id-ID" sz="3000" dirty="0" smtClean="0"/>
              <a:t> hái</a:t>
            </a:r>
            <a:r>
              <a:rPr lang="en-US" sz="3000" dirty="0" smtClean="0"/>
              <a:t> </a:t>
            </a:r>
            <a:r>
              <a:rPr lang="id-ID" sz="3000" dirty="0" smtClean="0"/>
              <a:t>shì yǒu</a:t>
            </a:r>
            <a:r>
              <a:rPr lang="en-US" sz="3000" dirty="0" smtClean="0"/>
              <a:t> </a:t>
            </a:r>
            <a:r>
              <a:rPr lang="id-ID" sz="3000" dirty="0" smtClean="0"/>
              <a:t>diǎn jǐn</a:t>
            </a:r>
            <a:r>
              <a:rPr lang="en-US" sz="3000" dirty="0" smtClean="0"/>
              <a:t> </a:t>
            </a:r>
            <a:r>
              <a:rPr lang="id-ID" sz="3000" dirty="0" smtClean="0"/>
              <a:t>zhāng.</a:t>
            </a:r>
            <a:endParaRPr lang="en-US" sz="3000" dirty="0" smtClean="0"/>
          </a:p>
          <a:p>
            <a:pPr marL="514350" indent="-514350">
              <a:buNone/>
            </a:pPr>
            <a:endParaRPr lang="en-US" sz="3000" dirty="0" smtClean="0"/>
          </a:p>
          <a:p>
            <a:pPr marL="514350" indent="-514350">
              <a:buFont typeface="+mj-lt"/>
              <a:buAutoNum type="arabicPeriod" startAt="2"/>
            </a:pPr>
            <a:r>
              <a:rPr lang="en-US" sz="3000" b="1" dirty="0" err="1" smtClean="0">
                <a:solidFill>
                  <a:srgbClr val="C00000"/>
                </a:solidFill>
              </a:rPr>
              <a:t>Meskipun</a:t>
            </a:r>
            <a:r>
              <a:rPr lang="en-US" sz="3000" dirty="0" smtClean="0"/>
              <a:t> </a:t>
            </a:r>
            <a:r>
              <a:rPr lang="en-US" sz="3000" dirty="0" err="1" smtClean="0"/>
              <a:t>dia</a:t>
            </a:r>
            <a:r>
              <a:rPr lang="en-US" sz="3000" dirty="0" smtClean="0"/>
              <a:t> </a:t>
            </a:r>
            <a:r>
              <a:rPr lang="en-US" sz="3000" dirty="0" err="1" smtClean="0"/>
              <a:t>sangat</a:t>
            </a:r>
            <a:r>
              <a:rPr lang="en-US" sz="3000" dirty="0" smtClean="0"/>
              <a:t> </a:t>
            </a:r>
            <a:r>
              <a:rPr lang="en-US" sz="3000" dirty="0" err="1" smtClean="0"/>
              <a:t>ganteng</a:t>
            </a:r>
            <a:r>
              <a:rPr lang="en-US" sz="3000" dirty="0" smtClean="0"/>
              <a:t>, </a:t>
            </a:r>
            <a:r>
              <a:rPr lang="en-US" sz="3000" b="1" dirty="0" err="1" smtClean="0">
                <a:solidFill>
                  <a:srgbClr val="C00000"/>
                </a:solidFill>
              </a:rPr>
              <a:t>tetapi</a:t>
            </a:r>
            <a:r>
              <a:rPr lang="en-US" sz="3000" dirty="0" smtClean="0"/>
              <a:t> </a:t>
            </a:r>
            <a:r>
              <a:rPr lang="en-US" sz="3000" dirty="0" err="1" smtClean="0"/>
              <a:t>dia</a:t>
            </a:r>
            <a:r>
              <a:rPr lang="en-US" sz="3000" dirty="0" smtClean="0"/>
              <a:t> </a:t>
            </a:r>
            <a:r>
              <a:rPr lang="en-US" sz="3000" dirty="0" err="1" smtClean="0"/>
              <a:t>tidak</a:t>
            </a:r>
            <a:r>
              <a:rPr lang="en-US" sz="3000" dirty="0" smtClean="0"/>
              <a:t> </a:t>
            </a:r>
            <a:r>
              <a:rPr lang="en-US" sz="3000" dirty="0" err="1" smtClean="0"/>
              <a:t>bisa</a:t>
            </a:r>
            <a:r>
              <a:rPr lang="en-US" sz="3000" dirty="0" smtClean="0"/>
              <a:t> </a:t>
            </a:r>
            <a:r>
              <a:rPr lang="en-US" sz="3000" dirty="0" err="1" smtClean="0"/>
              <a:t>berbicara</a:t>
            </a:r>
            <a:r>
              <a:rPr lang="en-US" sz="3000" dirty="0" smtClean="0"/>
              <a:t> </a:t>
            </a:r>
            <a:r>
              <a:rPr lang="en-US" sz="3000" dirty="0" err="1" smtClean="0"/>
              <a:t>bahasa</a:t>
            </a:r>
            <a:r>
              <a:rPr lang="en-US" sz="3000" dirty="0" smtClean="0"/>
              <a:t> Mandarin.</a:t>
            </a:r>
          </a:p>
          <a:p>
            <a:pPr marL="514350" indent="-514350">
              <a:buNone/>
            </a:pPr>
            <a:r>
              <a:rPr lang="en-US" sz="3000" dirty="0" smtClean="0"/>
              <a:t>	</a:t>
            </a:r>
            <a:r>
              <a:rPr lang="zh-CN" altLang="en-US" sz="3000" b="1" dirty="0" smtClean="0">
                <a:solidFill>
                  <a:srgbClr val="C00000"/>
                </a:solidFill>
              </a:rPr>
              <a:t>虽 然</a:t>
            </a:r>
            <a:r>
              <a:rPr lang="zh-CN" altLang="en-US" sz="3000" dirty="0" smtClean="0"/>
              <a:t> 他 很 帅，</a:t>
            </a:r>
            <a:r>
              <a:rPr lang="zh-CN" altLang="en-US" sz="3000" b="1" dirty="0" smtClean="0">
                <a:solidFill>
                  <a:srgbClr val="C00000"/>
                </a:solidFill>
              </a:rPr>
              <a:t>但 是</a:t>
            </a:r>
            <a:r>
              <a:rPr lang="zh-CN" altLang="en-US" sz="3000" dirty="0" smtClean="0"/>
              <a:t> 不 会 说 汉 语。</a:t>
            </a:r>
            <a:endParaRPr lang="en-US" altLang="zh-CN" sz="3000" dirty="0" smtClean="0"/>
          </a:p>
          <a:p>
            <a:pPr marL="514350" indent="-514350">
              <a:buNone/>
            </a:pPr>
            <a:r>
              <a:rPr lang="en-US" sz="3000" dirty="0" smtClean="0"/>
              <a:t>	</a:t>
            </a:r>
            <a:r>
              <a:rPr lang="en-US" sz="3000" b="1" dirty="0" smtClean="0">
                <a:solidFill>
                  <a:srgbClr val="C00000"/>
                </a:solidFill>
              </a:rPr>
              <a:t>s</a:t>
            </a:r>
            <a:r>
              <a:rPr lang="id-ID" sz="3000" b="1" dirty="0" smtClean="0">
                <a:solidFill>
                  <a:srgbClr val="C00000"/>
                </a:solidFill>
              </a:rPr>
              <a:t>uī</a:t>
            </a:r>
            <a:r>
              <a:rPr lang="en-US" sz="3000" b="1" dirty="0" smtClean="0">
                <a:solidFill>
                  <a:srgbClr val="C00000"/>
                </a:solidFill>
              </a:rPr>
              <a:t> </a:t>
            </a:r>
            <a:r>
              <a:rPr lang="id-ID" sz="3000" b="1" dirty="0" smtClean="0">
                <a:solidFill>
                  <a:srgbClr val="C00000"/>
                </a:solidFill>
              </a:rPr>
              <a:t>rán</a:t>
            </a:r>
            <a:r>
              <a:rPr lang="id-ID" sz="3000" dirty="0" smtClean="0"/>
              <a:t> </a:t>
            </a:r>
            <a:r>
              <a:rPr lang="id-ID" sz="3000" dirty="0" smtClean="0"/>
              <a:t>tā hěn shuài, </a:t>
            </a:r>
            <a:r>
              <a:rPr lang="id-ID" sz="3000" b="1" dirty="0" smtClean="0">
                <a:solidFill>
                  <a:srgbClr val="C00000"/>
                </a:solidFill>
              </a:rPr>
              <a:t>dàn</a:t>
            </a:r>
            <a:r>
              <a:rPr lang="en-US" sz="3000" b="1" dirty="0" smtClean="0">
                <a:solidFill>
                  <a:srgbClr val="C00000"/>
                </a:solidFill>
              </a:rPr>
              <a:t> </a:t>
            </a:r>
            <a:r>
              <a:rPr lang="id-ID" sz="3000" b="1" dirty="0" smtClean="0">
                <a:solidFill>
                  <a:srgbClr val="C00000"/>
                </a:solidFill>
              </a:rPr>
              <a:t>shì</a:t>
            </a:r>
            <a:r>
              <a:rPr lang="id-ID" sz="3000" dirty="0" smtClean="0"/>
              <a:t> </a:t>
            </a:r>
            <a:r>
              <a:rPr lang="id-ID" sz="3000" dirty="0" smtClean="0"/>
              <a:t>bù huì shuō </a:t>
            </a:r>
            <a:r>
              <a:rPr lang="id-ID" sz="3000" dirty="0" smtClean="0"/>
              <a:t>hàn</a:t>
            </a:r>
            <a:r>
              <a:rPr lang="en-US" sz="3000" dirty="0" smtClean="0"/>
              <a:t> </a:t>
            </a:r>
            <a:r>
              <a:rPr lang="id-ID" sz="3000" dirty="0" smtClean="0"/>
              <a:t>yǔ</a:t>
            </a:r>
            <a:r>
              <a:rPr lang="id-ID" sz="3000" dirty="0" smtClean="0"/>
              <a:t>.</a:t>
            </a:r>
            <a:endParaRPr lang="id-ID" sz="3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928670"/>
            <a:ext cx="8715436" cy="5786478"/>
          </a:xfrm>
        </p:spPr>
        <p:txBody>
          <a:bodyPr>
            <a:normAutofit fontScale="92500"/>
          </a:bodyPr>
          <a:lstStyle/>
          <a:p>
            <a:pPr marL="742950" indent="-742950">
              <a:buFont typeface="+mj-lt"/>
              <a:buAutoNum type="arabicPeriod" startAt="3"/>
            </a:pPr>
            <a:r>
              <a:rPr lang="en-US" sz="3500" b="1" dirty="0" err="1" smtClean="0">
                <a:solidFill>
                  <a:srgbClr val="C00000"/>
                </a:solidFill>
              </a:rPr>
              <a:t>Meskipun</a:t>
            </a:r>
            <a:r>
              <a:rPr lang="en-US" sz="3500" dirty="0" smtClean="0"/>
              <a:t> </a:t>
            </a:r>
            <a:r>
              <a:rPr lang="en-US" sz="3500" dirty="0" err="1" smtClean="0"/>
              <a:t>saya</a:t>
            </a:r>
            <a:r>
              <a:rPr lang="en-US" sz="3500" dirty="0" smtClean="0"/>
              <a:t> </a:t>
            </a:r>
            <a:r>
              <a:rPr lang="en-US" sz="3500" dirty="0" err="1" smtClean="0"/>
              <a:t>makan</a:t>
            </a:r>
            <a:r>
              <a:rPr lang="en-US" sz="3500" dirty="0" smtClean="0"/>
              <a:t> </a:t>
            </a:r>
            <a:r>
              <a:rPr lang="en-US" sz="3500" dirty="0" err="1" smtClean="0"/>
              <a:t>banyak</a:t>
            </a:r>
            <a:r>
              <a:rPr lang="en-US" sz="3500" dirty="0" smtClean="0"/>
              <a:t>, </a:t>
            </a:r>
            <a:r>
              <a:rPr lang="en-US" sz="3500" b="1" dirty="0" err="1" smtClean="0">
                <a:solidFill>
                  <a:srgbClr val="C00000"/>
                </a:solidFill>
              </a:rPr>
              <a:t>tetapi</a:t>
            </a:r>
            <a:r>
              <a:rPr lang="en-US" sz="3500" dirty="0" smtClean="0"/>
              <a:t> </a:t>
            </a:r>
            <a:r>
              <a:rPr lang="en-US" sz="3500" dirty="0" err="1" smtClean="0"/>
              <a:t>saya</a:t>
            </a:r>
            <a:r>
              <a:rPr lang="en-US" sz="3500" dirty="0" smtClean="0"/>
              <a:t> </a:t>
            </a:r>
            <a:r>
              <a:rPr lang="en-US" sz="3500" dirty="0" err="1" smtClean="0"/>
              <a:t>sangat</a:t>
            </a:r>
            <a:r>
              <a:rPr lang="en-US" sz="3500" dirty="0" smtClean="0"/>
              <a:t> </a:t>
            </a:r>
            <a:r>
              <a:rPr lang="en-US" sz="3500" dirty="0" err="1" smtClean="0"/>
              <a:t>kurus</a:t>
            </a:r>
            <a:r>
              <a:rPr lang="en-US" sz="3500" dirty="0" smtClean="0"/>
              <a:t>.</a:t>
            </a:r>
          </a:p>
          <a:p>
            <a:pPr marL="723900" indent="0">
              <a:buNone/>
            </a:pPr>
            <a:r>
              <a:rPr lang="zh-CN" altLang="en-US" sz="3500" dirty="0" smtClean="0"/>
              <a:t>我 </a:t>
            </a:r>
            <a:r>
              <a:rPr lang="zh-CN" altLang="en-US" sz="3500" b="1" dirty="0" smtClean="0">
                <a:solidFill>
                  <a:srgbClr val="C00000"/>
                </a:solidFill>
              </a:rPr>
              <a:t>虽 然</a:t>
            </a:r>
            <a:r>
              <a:rPr lang="zh-CN" altLang="en-US" sz="3500" dirty="0" smtClean="0"/>
              <a:t> 吃 得 多</a:t>
            </a:r>
            <a:r>
              <a:rPr lang="zh-CN" altLang="en-US" sz="3500" dirty="0" smtClean="0"/>
              <a:t>，</a:t>
            </a:r>
            <a:r>
              <a:rPr lang="zh-CN" altLang="en-US" sz="3500" b="1" dirty="0" smtClean="0">
                <a:solidFill>
                  <a:srgbClr val="C00000"/>
                </a:solidFill>
              </a:rPr>
              <a:t>但 是</a:t>
            </a:r>
            <a:r>
              <a:rPr lang="zh-CN" altLang="en-US" sz="3500" dirty="0" smtClean="0"/>
              <a:t> 很 瘦</a:t>
            </a:r>
            <a:r>
              <a:rPr lang="zh-CN" altLang="en-US" sz="3500" dirty="0" smtClean="0"/>
              <a:t>。</a:t>
            </a:r>
            <a:endParaRPr lang="en-US" altLang="zh-CN" sz="3500" dirty="0" smtClean="0"/>
          </a:p>
          <a:p>
            <a:pPr marL="723900" indent="0">
              <a:buNone/>
            </a:pPr>
            <a:r>
              <a:rPr lang="id-ID" sz="3500" dirty="0" smtClean="0"/>
              <a:t>wǒ </a:t>
            </a:r>
            <a:r>
              <a:rPr lang="id-ID" sz="3500" b="1" dirty="0" smtClean="0">
                <a:solidFill>
                  <a:srgbClr val="C00000"/>
                </a:solidFill>
              </a:rPr>
              <a:t>suī</a:t>
            </a:r>
            <a:r>
              <a:rPr lang="en-US" sz="3500" b="1" dirty="0" smtClean="0">
                <a:solidFill>
                  <a:srgbClr val="C00000"/>
                </a:solidFill>
              </a:rPr>
              <a:t> </a:t>
            </a:r>
            <a:r>
              <a:rPr lang="id-ID" sz="3500" b="1" dirty="0" smtClean="0">
                <a:solidFill>
                  <a:srgbClr val="C00000"/>
                </a:solidFill>
              </a:rPr>
              <a:t>rán</a:t>
            </a:r>
            <a:r>
              <a:rPr lang="id-ID" sz="3500" dirty="0" smtClean="0"/>
              <a:t> chī</a:t>
            </a:r>
            <a:r>
              <a:rPr lang="en-US" sz="3500" dirty="0" smtClean="0"/>
              <a:t> </a:t>
            </a:r>
            <a:r>
              <a:rPr lang="id-ID" sz="3500" dirty="0" smtClean="0"/>
              <a:t>dé</a:t>
            </a:r>
            <a:r>
              <a:rPr lang="en-US" sz="3500" dirty="0" smtClean="0"/>
              <a:t> </a:t>
            </a:r>
            <a:r>
              <a:rPr lang="id-ID" sz="3500" dirty="0" smtClean="0"/>
              <a:t>duō</a:t>
            </a:r>
            <a:r>
              <a:rPr lang="id-ID" sz="3500" dirty="0" smtClean="0"/>
              <a:t>, </a:t>
            </a:r>
            <a:r>
              <a:rPr lang="id-ID" sz="3500" b="1" dirty="0" smtClean="0">
                <a:solidFill>
                  <a:srgbClr val="C00000"/>
                </a:solidFill>
              </a:rPr>
              <a:t>dàn</a:t>
            </a:r>
            <a:r>
              <a:rPr lang="en-US" sz="3500" b="1" dirty="0" smtClean="0">
                <a:solidFill>
                  <a:srgbClr val="C00000"/>
                </a:solidFill>
              </a:rPr>
              <a:t> </a:t>
            </a:r>
            <a:r>
              <a:rPr lang="id-ID" sz="3500" b="1" dirty="0" smtClean="0">
                <a:solidFill>
                  <a:srgbClr val="C00000"/>
                </a:solidFill>
              </a:rPr>
              <a:t>shì</a:t>
            </a:r>
            <a:r>
              <a:rPr lang="id-ID" sz="3500" dirty="0" smtClean="0"/>
              <a:t> hěn</a:t>
            </a:r>
            <a:r>
              <a:rPr lang="en-US" sz="3500" dirty="0" smtClean="0"/>
              <a:t> </a:t>
            </a:r>
            <a:r>
              <a:rPr lang="id-ID" sz="3500" dirty="0" smtClean="0"/>
              <a:t>shòu</a:t>
            </a:r>
            <a:r>
              <a:rPr lang="id-ID" sz="3500" dirty="0" smtClean="0"/>
              <a:t>.</a:t>
            </a:r>
          </a:p>
          <a:p>
            <a:pPr marL="742950" indent="-742950">
              <a:buNone/>
            </a:pPr>
            <a:endParaRPr lang="en-US" sz="3500" dirty="0" smtClean="0"/>
          </a:p>
          <a:p>
            <a:pPr marL="742950" indent="-742950">
              <a:buFont typeface="+mj-lt"/>
              <a:buAutoNum type="arabicPeriod" startAt="4"/>
            </a:pPr>
            <a:r>
              <a:rPr lang="en-US" altLang="zh-CN" sz="3500" b="1" dirty="0" err="1" smtClean="0">
                <a:solidFill>
                  <a:srgbClr val="C00000"/>
                </a:solidFill>
              </a:rPr>
              <a:t>Meskipun</a:t>
            </a:r>
            <a:r>
              <a:rPr lang="en-US" altLang="zh-CN" sz="3500" b="1" dirty="0" smtClean="0">
                <a:solidFill>
                  <a:srgbClr val="C00000"/>
                </a:solidFill>
              </a:rPr>
              <a:t> </a:t>
            </a:r>
            <a:r>
              <a:rPr lang="en-US" altLang="zh-CN" sz="3500" dirty="0" err="1" smtClean="0"/>
              <a:t>dia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tidak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ingin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pergi</a:t>
            </a:r>
            <a:r>
              <a:rPr lang="en-US" altLang="zh-CN" sz="3500" dirty="0" smtClean="0"/>
              <a:t>, </a:t>
            </a:r>
            <a:r>
              <a:rPr lang="en-US" altLang="zh-CN" sz="3500" b="1" dirty="0" err="1" smtClean="0">
                <a:solidFill>
                  <a:srgbClr val="C00000"/>
                </a:solidFill>
              </a:rPr>
              <a:t>tetapi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dia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tetap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pergi</a:t>
            </a:r>
            <a:r>
              <a:rPr lang="en-US" altLang="zh-CN" sz="3500" dirty="0" smtClean="0"/>
              <a:t>.</a:t>
            </a:r>
          </a:p>
          <a:p>
            <a:pPr marL="742950" indent="-19050">
              <a:buNone/>
            </a:pPr>
            <a:r>
              <a:rPr lang="zh-CN" altLang="en-US" sz="3500" dirty="0" smtClean="0"/>
              <a:t>他</a:t>
            </a:r>
            <a:r>
              <a:rPr lang="zh-CN" altLang="en-US" sz="3500" b="1" dirty="0" smtClean="0">
                <a:solidFill>
                  <a:srgbClr val="C00000"/>
                </a:solidFill>
              </a:rPr>
              <a:t> 虽</a:t>
            </a:r>
            <a:r>
              <a:rPr lang="zh-CN" altLang="en-US" sz="3500" dirty="0" smtClean="0"/>
              <a:t> </a:t>
            </a:r>
            <a:r>
              <a:rPr lang="zh-CN" altLang="en-US" sz="3500" b="1" dirty="0" smtClean="0">
                <a:solidFill>
                  <a:srgbClr val="C00000"/>
                </a:solidFill>
              </a:rPr>
              <a:t>然</a:t>
            </a:r>
            <a:r>
              <a:rPr lang="zh-CN" altLang="en-US" sz="3500" dirty="0" smtClean="0"/>
              <a:t> </a:t>
            </a:r>
            <a:r>
              <a:rPr lang="zh-CN" altLang="en-US" sz="3500" dirty="0" smtClean="0"/>
              <a:t>不 想 去 ，</a:t>
            </a:r>
            <a:r>
              <a:rPr lang="zh-CN" altLang="en-US" sz="3500" b="1" dirty="0" smtClean="0">
                <a:solidFill>
                  <a:srgbClr val="C00000"/>
                </a:solidFill>
              </a:rPr>
              <a:t>但 是</a:t>
            </a:r>
            <a:r>
              <a:rPr lang="zh-CN" altLang="en-US" sz="3500" dirty="0" smtClean="0"/>
              <a:t> 还 是 </a:t>
            </a:r>
            <a:r>
              <a:rPr lang="zh-CN" altLang="en-US" sz="3500" dirty="0" smtClean="0"/>
              <a:t>去 了 </a:t>
            </a:r>
            <a:r>
              <a:rPr lang="zh-CN" altLang="en-US" sz="3500" dirty="0" smtClean="0"/>
              <a:t>。</a:t>
            </a:r>
            <a:endParaRPr lang="en-US" altLang="zh-CN" sz="3500" dirty="0" smtClean="0"/>
          </a:p>
          <a:p>
            <a:pPr marL="742950" indent="-19050">
              <a:buNone/>
            </a:pPr>
            <a:r>
              <a:rPr lang="en-US" sz="3500" dirty="0" smtClean="0"/>
              <a:t>t</a:t>
            </a:r>
            <a:r>
              <a:rPr lang="id-ID" sz="3500" dirty="0" smtClean="0"/>
              <a:t>ā</a:t>
            </a:r>
            <a:r>
              <a:rPr lang="id-ID" sz="3500" b="1" dirty="0" smtClean="0">
                <a:solidFill>
                  <a:srgbClr val="C00000"/>
                </a:solidFill>
              </a:rPr>
              <a:t> suī</a:t>
            </a:r>
            <a:r>
              <a:rPr lang="en-US" sz="3500" dirty="0" smtClean="0"/>
              <a:t> </a:t>
            </a:r>
            <a:r>
              <a:rPr lang="id-ID" sz="3500" b="1" dirty="0" smtClean="0">
                <a:solidFill>
                  <a:srgbClr val="C00000"/>
                </a:solidFill>
              </a:rPr>
              <a:t>rán</a:t>
            </a:r>
            <a:r>
              <a:rPr lang="id-ID" sz="3500" dirty="0" smtClean="0"/>
              <a:t> bù xiǎng qù, </a:t>
            </a:r>
            <a:r>
              <a:rPr lang="id-ID" sz="3500" b="1" dirty="0" smtClean="0">
                <a:solidFill>
                  <a:srgbClr val="C00000"/>
                </a:solidFill>
              </a:rPr>
              <a:t>dàn</a:t>
            </a:r>
            <a:r>
              <a:rPr lang="en-US" sz="3500" b="1" dirty="0" smtClean="0">
                <a:solidFill>
                  <a:srgbClr val="C00000"/>
                </a:solidFill>
              </a:rPr>
              <a:t> </a:t>
            </a:r>
            <a:r>
              <a:rPr lang="id-ID" sz="3500" b="1" dirty="0" smtClean="0">
                <a:solidFill>
                  <a:srgbClr val="C00000"/>
                </a:solidFill>
              </a:rPr>
              <a:t>shì</a:t>
            </a:r>
            <a:r>
              <a:rPr lang="id-ID" sz="3500" dirty="0" smtClean="0"/>
              <a:t> hái</a:t>
            </a:r>
            <a:r>
              <a:rPr lang="en-US" sz="3500" dirty="0" smtClean="0"/>
              <a:t> </a:t>
            </a:r>
            <a:r>
              <a:rPr lang="id-ID" sz="3500" dirty="0" smtClean="0"/>
              <a:t>shì qù le.</a:t>
            </a:r>
            <a:endParaRPr lang="en-US" sz="35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44" y="928670"/>
            <a:ext cx="8786874" cy="5715040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 startAt="5"/>
            </a:pPr>
            <a:r>
              <a:rPr lang="en-US" sz="3000" b="1" dirty="0" err="1" smtClean="0">
                <a:solidFill>
                  <a:srgbClr val="C00000"/>
                </a:solidFill>
              </a:rPr>
              <a:t>Walaupun</a:t>
            </a:r>
            <a:r>
              <a:rPr lang="en-US" sz="3000" dirty="0" smtClean="0"/>
              <a:t> </a:t>
            </a:r>
            <a:r>
              <a:rPr lang="en-US" sz="3000" dirty="0" err="1" smtClean="0"/>
              <a:t>Rusia</a:t>
            </a:r>
            <a:r>
              <a:rPr lang="en-US" sz="3000" dirty="0" smtClean="0"/>
              <a:t> </a:t>
            </a:r>
            <a:r>
              <a:rPr lang="en-US" sz="3000" dirty="0" err="1" smtClean="0"/>
              <a:t>sangat</a:t>
            </a:r>
            <a:r>
              <a:rPr lang="en-US" sz="3000" dirty="0" smtClean="0"/>
              <a:t> </a:t>
            </a:r>
            <a:r>
              <a:rPr lang="en-US" sz="3000" dirty="0" err="1" smtClean="0"/>
              <a:t>besar</a:t>
            </a:r>
            <a:r>
              <a:rPr lang="en-US" sz="3000" dirty="0" smtClean="0"/>
              <a:t>, </a:t>
            </a:r>
            <a:r>
              <a:rPr lang="en-US" sz="3000" b="1" dirty="0" err="1" smtClean="0">
                <a:solidFill>
                  <a:srgbClr val="C00000"/>
                </a:solidFill>
              </a:rPr>
              <a:t>tapi</a:t>
            </a:r>
            <a:r>
              <a:rPr lang="en-US" sz="3000" dirty="0" smtClean="0"/>
              <a:t> </a:t>
            </a:r>
            <a:r>
              <a:rPr lang="en-US" sz="3000" dirty="0" err="1" smtClean="0"/>
              <a:t>populasinya</a:t>
            </a:r>
            <a:r>
              <a:rPr lang="en-US" sz="3000" dirty="0" smtClean="0"/>
              <a:t> </a:t>
            </a:r>
            <a:r>
              <a:rPr lang="en-US" sz="3000" dirty="0" err="1" smtClean="0"/>
              <a:t>kecil</a:t>
            </a:r>
            <a:r>
              <a:rPr lang="en-US" sz="3000" dirty="0" smtClean="0"/>
              <a:t>.</a:t>
            </a:r>
          </a:p>
          <a:p>
            <a:pPr marL="273050" indent="450850">
              <a:buNone/>
            </a:pPr>
            <a:r>
              <a:rPr lang="zh-CN" altLang="en-US" sz="3000" b="1" dirty="0" smtClean="0">
                <a:solidFill>
                  <a:srgbClr val="C00000"/>
                </a:solidFill>
              </a:rPr>
              <a:t>虽 然</a:t>
            </a:r>
            <a:r>
              <a:rPr lang="zh-CN" altLang="en-US" sz="3000" dirty="0" smtClean="0"/>
              <a:t> 俄 罗 斯 很 大</a:t>
            </a:r>
            <a:r>
              <a:rPr lang="zh-CN" altLang="en-US" sz="3000" dirty="0" smtClean="0"/>
              <a:t>，</a:t>
            </a:r>
            <a:r>
              <a:rPr lang="zh-CN" altLang="en-US" sz="3000" b="1" dirty="0" smtClean="0">
                <a:solidFill>
                  <a:srgbClr val="C00000"/>
                </a:solidFill>
              </a:rPr>
              <a:t>但 是</a:t>
            </a:r>
            <a:r>
              <a:rPr lang="zh-CN" altLang="en-US" sz="3000" dirty="0" smtClean="0"/>
              <a:t> 人 口 很 少</a:t>
            </a:r>
            <a:r>
              <a:rPr lang="zh-CN" altLang="en-US" sz="3000" dirty="0" smtClean="0"/>
              <a:t>。 </a:t>
            </a:r>
            <a:endParaRPr lang="en-US" sz="3000" dirty="0" smtClean="0"/>
          </a:p>
          <a:p>
            <a:pPr marL="723900" indent="0">
              <a:buNone/>
            </a:pPr>
            <a:r>
              <a:rPr lang="en-US" sz="3000" b="1" dirty="0" smtClean="0">
                <a:solidFill>
                  <a:srgbClr val="C00000"/>
                </a:solidFill>
              </a:rPr>
              <a:t>s</a:t>
            </a:r>
            <a:r>
              <a:rPr lang="id-ID" sz="3000" b="1" dirty="0" smtClean="0">
                <a:solidFill>
                  <a:srgbClr val="C00000"/>
                </a:solidFill>
              </a:rPr>
              <a:t>uī</a:t>
            </a:r>
            <a:r>
              <a:rPr lang="en-US" sz="3000" b="1" dirty="0" smtClean="0">
                <a:solidFill>
                  <a:srgbClr val="C00000"/>
                </a:solidFill>
              </a:rPr>
              <a:t> </a:t>
            </a:r>
            <a:r>
              <a:rPr lang="id-ID" sz="3000" b="1" dirty="0" smtClean="0">
                <a:solidFill>
                  <a:srgbClr val="C00000"/>
                </a:solidFill>
              </a:rPr>
              <a:t>rán</a:t>
            </a:r>
            <a:r>
              <a:rPr lang="id-ID" sz="3000" dirty="0" smtClean="0"/>
              <a:t> é</a:t>
            </a:r>
            <a:r>
              <a:rPr lang="en-US" sz="3000" dirty="0" smtClean="0"/>
              <a:t> </a:t>
            </a:r>
            <a:r>
              <a:rPr lang="id-ID" sz="3000" dirty="0" smtClean="0"/>
              <a:t>luó</a:t>
            </a:r>
            <a:r>
              <a:rPr lang="en-US" sz="3000" dirty="0" smtClean="0"/>
              <a:t> </a:t>
            </a:r>
            <a:r>
              <a:rPr lang="id-ID" sz="3000" dirty="0" smtClean="0"/>
              <a:t>sī hěn</a:t>
            </a:r>
            <a:r>
              <a:rPr lang="en-US" sz="3000" dirty="0" smtClean="0"/>
              <a:t> </a:t>
            </a:r>
            <a:r>
              <a:rPr lang="id-ID" sz="3000" dirty="0" smtClean="0"/>
              <a:t>dà</a:t>
            </a:r>
            <a:r>
              <a:rPr lang="id-ID" sz="3000" dirty="0" smtClean="0"/>
              <a:t>, </a:t>
            </a:r>
            <a:r>
              <a:rPr lang="id-ID" sz="3000" b="1" dirty="0" smtClean="0">
                <a:solidFill>
                  <a:srgbClr val="C00000"/>
                </a:solidFill>
              </a:rPr>
              <a:t>dàn</a:t>
            </a:r>
            <a:r>
              <a:rPr lang="en-US" sz="3000" b="1" dirty="0" smtClean="0">
                <a:solidFill>
                  <a:srgbClr val="C00000"/>
                </a:solidFill>
              </a:rPr>
              <a:t> </a:t>
            </a:r>
            <a:r>
              <a:rPr lang="id-ID" sz="3000" b="1" dirty="0" smtClean="0">
                <a:solidFill>
                  <a:srgbClr val="C00000"/>
                </a:solidFill>
              </a:rPr>
              <a:t>shì</a:t>
            </a:r>
            <a:r>
              <a:rPr lang="id-ID" sz="3000" dirty="0" smtClean="0"/>
              <a:t> rén</a:t>
            </a:r>
            <a:r>
              <a:rPr lang="en-US" sz="3000" dirty="0" smtClean="0"/>
              <a:t> </a:t>
            </a:r>
            <a:r>
              <a:rPr lang="id-ID" sz="3000" dirty="0" smtClean="0"/>
              <a:t>kǒu hěn</a:t>
            </a:r>
            <a:r>
              <a:rPr lang="en-US" sz="3000" dirty="0" smtClean="0"/>
              <a:t> </a:t>
            </a:r>
            <a:r>
              <a:rPr lang="id-ID" sz="3000" dirty="0" smtClean="0"/>
              <a:t>shǎo.</a:t>
            </a:r>
            <a:endParaRPr lang="en-US" sz="3000" dirty="0" smtClean="0"/>
          </a:p>
          <a:p>
            <a:pPr marL="723900" indent="0">
              <a:buNone/>
            </a:pPr>
            <a:endParaRPr lang="en-US" sz="3000" dirty="0" smtClean="0"/>
          </a:p>
          <a:p>
            <a:pPr marL="723900" indent="-723900">
              <a:buFont typeface="+mj-lt"/>
              <a:buAutoNum type="arabicPeriod" startAt="6"/>
            </a:pPr>
            <a:r>
              <a:rPr lang="en-US" sz="3000" b="1" dirty="0" err="1" smtClean="0">
                <a:solidFill>
                  <a:srgbClr val="C00000"/>
                </a:solidFill>
              </a:rPr>
              <a:t>Walaupun</a:t>
            </a:r>
            <a:r>
              <a:rPr lang="en-US" sz="3000" b="1" dirty="0" smtClean="0">
                <a:solidFill>
                  <a:srgbClr val="C00000"/>
                </a:solidFill>
              </a:rPr>
              <a:t> </a:t>
            </a:r>
            <a:r>
              <a:rPr lang="en-US" sz="3000" dirty="0" err="1" smtClean="0"/>
              <a:t>cuaca</a:t>
            </a:r>
            <a:r>
              <a:rPr lang="en-US" sz="3000" dirty="0" smtClean="0"/>
              <a:t> </a:t>
            </a:r>
            <a:r>
              <a:rPr lang="en-US" sz="3000" dirty="0" err="1" smtClean="0"/>
              <a:t>buruk</a:t>
            </a:r>
            <a:r>
              <a:rPr lang="en-US" sz="3000" dirty="0" smtClean="0"/>
              <a:t>, </a:t>
            </a:r>
            <a:r>
              <a:rPr lang="en-US" sz="3000" b="1" dirty="0" err="1" smtClean="0">
                <a:solidFill>
                  <a:srgbClr val="C00000"/>
                </a:solidFill>
              </a:rPr>
              <a:t>tapi</a:t>
            </a:r>
            <a:r>
              <a:rPr lang="en-US" sz="3000" dirty="0" smtClean="0"/>
              <a:t> </a:t>
            </a:r>
            <a:r>
              <a:rPr lang="en-US" sz="3000" dirty="0" err="1" smtClean="0"/>
              <a:t>suasana</a:t>
            </a:r>
            <a:r>
              <a:rPr lang="en-US" sz="3000" dirty="0" smtClean="0"/>
              <a:t> </a:t>
            </a:r>
            <a:r>
              <a:rPr lang="en-US" sz="3000" dirty="0" err="1" smtClean="0"/>
              <a:t>hati</a:t>
            </a:r>
            <a:r>
              <a:rPr lang="en-US" sz="3000" dirty="0" smtClean="0"/>
              <a:t> (mood) </a:t>
            </a:r>
            <a:r>
              <a:rPr lang="en-US" sz="3000" dirty="0" err="1" smtClean="0"/>
              <a:t>saya</a:t>
            </a:r>
            <a:r>
              <a:rPr lang="en-US" sz="3000" dirty="0" smtClean="0"/>
              <a:t> </a:t>
            </a:r>
            <a:r>
              <a:rPr lang="en-US" sz="3000" dirty="0" err="1" smtClean="0"/>
              <a:t>baik</a:t>
            </a:r>
            <a:r>
              <a:rPr lang="en-US" sz="3000" dirty="0" smtClean="0"/>
              <a:t>.</a:t>
            </a:r>
          </a:p>
          <a:p>
            <a:pPr marL="723900" indent="-723900">
              <a:buNone/>
            </a:pPr>
            <a:r>
              <a:rPr lang="en-US" altLang="zh-CN" sz="3000" dirty="0" smtClean="0"/>
              <a:t>	</a:t>
            </a:r>
            <a:r>
              <a:rPr lang="zh-CN" altLang="en-US" sz="3000" b="1" dirty="0" smtClean="0">
                <a:solidFill>
                  <a:srgbClr val="C00000"/>
                </a:solidFill>
              </a:rPr>
              <a:t>虽 然</a:t>
            </a:r>
            <a:r>
              <a:rPr lang="zh-CN" altLang="en-US" sz="3000" dirty="0" smtClean="0"/>
              <a:t> 天 气 不 好</a:t>
            </a:r>
            <a:r>
              <a:rPr lang="zh-CN" altLang="en-US" sz="3000" dirty="0" smtClean="0"/>
              <a:t>，</a:t>
            </a:r>
            <a:r>
              <a:rPr lang="zh-CN" altLang="en-US" sz="3000" b="1" dirty="0" smtClean="0">
                <a:solidFill>
                  <a:srgbClr val="C00000"/>
                </a:solidFill>
              </a:rPr>
              <a:t>但 是</a:t>
            </a:r>
            <a:r>
              <a:rPr lang="zh-CN" altLang="en-US" sz="3000" dirty="0" smtClean="0"/>
              <a:t> 我 的 心 情 很 好</a:t>
            </a:r>
            <a:endParaRPr lang="en-US" altLang="zh-CN" sz="3000" dirty="0" smtClean="0"/>
          </a:p>
          <a:p>
            <a:pPr marL="723900" indent="-723900">
              <a:buNone/>
            </a:pPr>
            <a:r>
              <a:rPr lang="en-US" sz="3000" dirty="0" smtClean="0"/>
              <a:t>	</a:t>
            </a:r>
            <a:r>
              <a:rPr lang="id-ID" sz="3000" b="1" dirty="0" smtClean="0">
                <a:solidFill>
                  <a:srgbClr val="C00000"/>
                </a:solidFill>
              </a:rPr>
              <a:t>suī</a:t>
            </a:r>
            <a:r>
              <a:rPr lang="en-US" sz="3000" b="1" dirty="0" smtClean="0">
                <a:solidFill>
                  <a:srgbClr val="C00000"/>
                </a:solidFill>
              </a:rPr>
              <a:t> </a:t>
            </a:r>
            <a:r>
              <a:rPr lang="id-ID" sz="3000" b="1" dirty="0" smtClean="0">
                <a:solidFill>
                  <a:srgbClr val="C00000"/>
                </a:solidFill>
              </a:rPr>
              <a:t>rán</a:t>
            </a:r>
            <a:r>
              <a:rPr lang="id-ID" sz="3000" dirty="0" smtClean="0"/>
              <a:t> tiān</a:t>
            </a:r>
            <a:r>
              <a:rPr lang="en-US" sz="3000" dirty="0" smtClean="0"/>
              <a:t> </a:t>
            </a:r>
            <a:r>
              <a:rPr lang="id-ID" sz="3000" dirty="0" smtClean="0"/>
              <a:t>qì bù</a:t>
            </a:r>
            <a:r>
              <a:rPr lang="en-US" sz="3000" dirty="0" smtClean="0"/>
              <a:t> </a:t>
            </a:r>
            <a:r>
              <a:rPr lang="id-ID" sz="3000" dirty="0" smtClean="0"/>
              <a:t>hǎo</a:t>
            </a:r>
            <a:r>
              <a:rPr lang="id-ID" sz="3000" dirty="0" smtClean="0"/>
              <a:t>, </a:t>
            </a:r>
            <a:r>
              <a:rPr lang="id-ID" sz="3000" b="1" dirty="0" smtClean="0">
                <a:solidFill>
                  <a:srgbClr val="C00000"/>
                </a:solidFill>
              </a:rPr>
              <a:t>dàn</a:t>
            </a:r>
            <a:r>
              <a:rPr lang="en-US" sz="3000" b="1" dirty="0" smtClean="0">
                <a:solidFill>
                  <a:srgbClr val="C00000"/>
                </a:solidFill>
              </a:rPr>
              <a:t> </a:t>
            </a:r>
            <a:r>
              <a:rPr lang="id-ID" sz="3000" b="1" dirty="0" smtClean="0">
                <a:solidFill>
                  <a:srgbClr val="C00000"/>
                </a:solidFill>
              </a:rPr>
              <a:t>shì</a:t>
            </a:r>
            <a:r>
              <a:rPr lang="id-ID" sz="3000" dirty="0" smtClean="0"/>
              <a:t> wǒ</a:t>
            </a:r>
            <a:r>
              <a:rPr lang="en-US" sz="3000" dirty="0" smtClean="0"/>
              <a:t> </a:t>
            </a:r>
            <a:r>
              <a:rPr lang="id-ID" sz="3000" dirty="0" smtClean="0"/>
              <a:t>de</a:t>
            </a:r>
            <a:r>
              <a:rPr lang="en-US" sz="3000" dirty="0" smtClean="0"/>
              <a:t> </a:t>
            </a:r>
            <a:r>
              <a:rPr lang="id-ID" sz="3000" dirty="0" smtClean="0"/>
              <a:t>xīn</a:t>
            </a:r>
            <a:r>
              <a:rPr lang="en-US" sz="3000" dirty="0" smtClean="0"/>
              <a:t> </a:t>
            </a:r>
            <a:r>
              <a:rPr lang="id-ID" sz="3000" dirty="0" smtClean="0"/>
              <a:t>qíng hěn</a:t>
            </a:r>
            <a:r>
              <a:rPr lang="en-US" sz="3000" dirty="0" smtClean="0"/>
              <a:t> </a:t>
            </a:r>
            <a:r>
              <a:rPr lang="id-ID" sz="3000" dirty="0" smtClean="0"/>
              <a:t>hǎo.</a:t>
            </a:r>
            <a:endParaRPr lang="id-ID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857232"/>
            <a:ext cx="8715436" cy="5786478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 startAt="7"/>
            </a:pPr>
            <a:r>
              <a:rPr lang="en-US" altLang="zh-CN" sz="3000" b="1" dirty="0" err="1" smtClean="0">
                <a:solidFill>
                  <a:srgbClr val="C00000"/>
                </a:solidFill>
              </a:rPr>
              <a:t>Walaupun</a:t>
            </a:r>
            <a:r>
              <a:rPr lang="en-US" altLang="zh-CN" sz="3000" dirty="0" smtClean="0"/>
              <a:t> </a:t>
            </a:r>
            <a:r>
              <a:rPr lang="en-US" altLang="zh-CN" sz="3000" dirty="0" err="1" smtClean="0"/>
              <a:t>adik</a:t>
            </a:r>
            <a:r>
              <a:rPr lang="en-US" altLang="zh-CN" sz="3000" dirty="0" smtClean="0"/>
              <a:t> </a:t>
            </a:r>
            <a:r>
              <a:rPr lang="en-US" altLang="zh-CN" sz="3000" dirty="0" err="1" smtClean="0"/>
              <a:t>perempuan</a:t>
            </a:r>
            <a:r>
              <a:rPr lang="en-US" altLang="zh-CN" sz="3000" dirty="0" smtClean="0"/>
              <a:t> </a:t>
            </a:r>
            <a:r>
              <a:rPr lang="en-US" altLang="zh-CN" sz="3000" dirty="0" err="1" smtClean="0"/>
              <a:t>saya</a:t>
            </a:r>
            <a:r>
              <a:rPr lang="en-US" altLang="zh-CN" sz="3000" dirty="0" smtClean="0"/>
              <a:t> </a:t>
            </a:r>
            <a:r>
              <a:rPr lang="en-US" altLang="zh-CN" sz="3000" dirty="0" err="1" smtClean="0"/>
              <a:t>sangat</a:t>
            </a:r>
            <a:r>
              <a:rPr lang="en-US" altLang="zh-CN" sz="3000" dirty="0" smtClean="0"/>
              <a:t> </a:t>
            </a:r>
            <a:r>
              <a:rPr lang="en-US" altLang="zh-CN" sz="3000" dirty="0" err="1" smtClean="0"/>
              <a:t>gemuk</a:t>
            </a:r>
            <a:r>
              <a:rPr lang="en-US" altLang="zh-CN" sz="3000" dirty="0" smtClean="0"/>
              <a:t>, </a:t>
            </a:r>
            <a:r>
              <a:rPr lang="en-US" altLang="zh-CN" sz="3000" b="1" dirty="0" err="1" smtClean="0">
                <a:solidFill>
                  <a:srgbClr val="C00000"/>
                </a:solidFill>
              </a:rPr>
              <a:t>tetapi</a:t>
            </a:r>
            <a:r>
              <a:rPr lang="en-US" altLang="zh-CN" sz="3000" dirty="0" smtClean="0"/>
              <a:t> </a:t>
            </a:r>
            <a:r>
              <a:rPr lang="en-US" altLang="zh-CN" sz="3000" dirty="0" err="1" smtClean="0"/>
              <a:t>sangat</a:t>
            </a:r>
            <a:r>
              <a:rPr lang="en-US" altLang="zh-CN" sz="3000" dirty="0" smtClean="0"/>
              <a:t> </a:t>
            </a:r>
            <a:r>
              <a:rPr lang="en-US" altLang="zh-CN" sz="3000" dirty="0" err="1" smtClean="0"/>
              <a:t>lincah</a:t>
            </a:r>
            <a:r>
              <a:rPr lang="en-US" altLang="zh-CN" sz="3000" dirty="0" smtClean="0"/>
              <a:t>/</a:t>
            </a:r>
            <a:r>
              <a:rPr lang="en-US" altLang="zh-CN" sz="3000" dirty="0" err="1" smtClean="0"/>
              <a:t>fleksibel</a:t>
            </a:r>
            <a:r>
              <a:rPr lang="en-US" altLang="zh-CN" sz="3000" dirty="0" smtClean="0"/>
              <a:t>.</a:t>
            </a:r>
          </a:p>
          <a:p>
            <a:pPr marL="514350" indent="-514350">
              <a:buNone/>
            </a:pPr>
            <a:r>
              <a:rPr lang="en-US" altLang="zh-CN" sz="3000" dirty="0" smtClean="0"/>
              <a:t>	</a:t>
            </a:r>
            <a:r>
              <a:rPr lang="zh-CN" altLang="en-US" sz="3000" dirty="0" smtClean="0"/>
              <a:t>我 妹 妹 </a:t>
            </a:r>
            <a:r>
              <a:rPr lang="zh-CN" altLang="en-US" sz="3000" b="1" dirty="0" smtClean="0">
                <a:solidFill>
                  <a:srgbClr val="C00000"/>
                </a:solidFill>
              </a:rPr>
              <a:t>虽 然</a:t>
            </a:r>
            <a:r>
              <a:rPr lang="zh-CN" altLang="en-US" sz="3000" dirty="0" smtClean="0"/>
              <a:t> </a:t>
            </a:r>
            <a:r>
              <a:rPr lang="zh-CN" altLang="en-US" sz="3000" dirty="0" smtClean="0"/>
              <a:t>很 胖 </a:t>
            </a:r>
            <a:r>
              <a:rPr lang="zh-CN" altLang="en-US" sz="3000" dirty="0" smtClean="0"/>
              <a:t>，</a:t>
            </a:r>
            <a:r>
              <a:rPr lang="zh-CN" altLang="en-US" sz="3000" b="1" dirty="0" smtClean="0">
                <a:solidFill>
                  <a:srgbClr val="C00000"/>
                </a:solidFill>
              </a:rPr>
              <a:t>但 是</a:t>
            </a:r>
            <a:r>
              <a:rPr lang="zh-CN" altLang="en-US" sz="3000" dirty="0" smtClean="0"/>
              <a:t> 很 灵 活 。</a:t>
            </a:r>
            <a:endParaRPr lang="en-US" altLang="zh-CN" sz="3000" dirty="0" smtClean="0"/>
          </a:p>
          <a:p>
            <a:pPr marL="514350" indent="-514350">
              <a:buNone/>
            </a:pPr>
            <a:r>
              <a:rPr lang="en-US" sz="3000" dirty="0" smtClean="0"/>
              <a:t>	w</a:t>
            </a:r>
            <a:r>
              <a:rPr lang="id-ID" sz="3000" dirty="0" smtClean="0"/>
              <a:t>ǒ mèi</a:t>
            </a:r>
            <a:r>
              <a:rPr lang="en-US" sz="3000" dirty="0" smtClean="0"/>
              <a:t> </a:t>
            </a:r>
            <a:r>
              <a:rPr lang="id-ID" sz="3000" dirty="0" smtClean="0"/>
              <a:t>mei </a:t>
            </a:r>
            <a:r>
              <a:rPr lang="id-ID" sz="3000" b="1" dirty="0" smtClean="0">
                <a:solidFill>
                  <a:srgbClr val="C00000"/>
                </a:solidFill>
              </a:rPr>
              <a:t>suī</a:t>
            </a:r>
            <a:r>
              <a:rPr lang="en-US" sz="3000" b="1" dirty="0" smtClean="0">
                <a:solidFill>
                  <a:srgbClr val="C00000"/>
                </a:solidFill>
              </a:rPr>
              <a:t> </a:t>
            </a:r>
            <a:r>
              <a:rPr lang="id-ID" sz="3000" b="1" dirty="0" smtClean="0">
                <a:solidFill>
                  <a:srgbClr val="C00000"/>
                </a:solidFill>
              </a:rPr>
              <a:t>rán</a:t>
            </a:r>
            <a:r>
              <a:rPr lang="id-ID" sz="3000" dirty="0" smtClean="0"/>
              <a:t> </a:t>
            </a:r>
            <a:r>
              <a:rPr lang="id-ID" sz="3000" dirty="0" smtClean="0"/>
              <a:t>hěn pàng, </a:t>
            </a:r>
            <a:r>
              <a:rPr lang="id-ID" sz="3000" b="1" dirty="0" smtClean="0">
                <a:solidFill>
                  <a:srgbClr val="C00000"/>
                </a:solidFill>
              </a:rPr>
              <a:t>dàn</a:t>
            </a:r>
            <a:r>
              <a:rPr lang="en-US" sz="3000" b="1" dirty="0" smtClean="0">
                <a:solidFill>
                  <a:srgbClr val="C00000"/>
                </a:solidFill>
              </a:rPr>
              <a:t> </a:t>
            </a:r>
            <a:r>
              <a:rPr lang="id-ID" sz="3000" b="1" dirty="0" smtClean="0">
                <a:solidFill>
                  <a:srgbClr val="C00000"/>
                </a:solidFill>
              </a:rPr>
              <a:t>shì</a:t>
            </a:r>
            <a:r>
              <a:rPr lang="id-ID" sz="3000" dirty="0" smtClean="0"/>
              <a:t> </a:t>
            </a:r>
            <a:r>
              <a:rPr lang="id-ID" sz="3000" dirty="0" smtClean="0"/>
              <a:t>hěn </a:t>
            </a:r>
            <a:r>
              <a:rPr lang="id-ID" sz="3000" dirty="0" smtClean="0"/>
              <a:t>líng</a:t>
            </a:r>
            <a:r>
              <a:rPr lang="en-US" sz="3000" dirty="0" smtClean="0"/>
              <a:t> </a:t>
            </a:r>
            <a:r>
              <a:rPr lang="id-ID" sz="3000" dirty="0" smtClean="0"/>
              <a:t>huó.</a:t>
            </a:r>
            <a:endParaRPr lang="en-US" sz="3000" dirty="0" smtClean="0"/>
          </a:p>
          <a:p>
            <a:pPr marL="514350" indent="-514350">
              <a:buNone/>
            </a:pPr>
            <a:endParaRPr lang="en-US" sz="3000" dirty="0" smtClean="0"/>
          </a:p>
          <a:p>
            <a:pPr marL="514350" indent="-514350">
              <a:buFont typeface="+mj-lt"/>
              <a:buAutoNum type="arabicPeriod" startAt="8"/>
            </a:pPr>
            <a:r>
              <a:rPr lang="en-US" altLang="zh-CN" sz="3000" b="1" dirty="0" err="1" smtClean="0">
                <a:solidFill>
                  <a:srgbClr val="C00000"/>
                </a:solidFill>
              </a:rPr>
              <a:t>Walaupun</a:t>
            </a:r>
            <a:r>
              <a:rPr lang="en-US" altLang="zh-CN" sz="3000" dirty="0" smtClean="0"/>
              <a:t> </a:t>
            </a:r>
            <a:r>
              <a:rPr lang="en-US" altLang="zh-CN" sz="3000" dirty="0" err="1" smtClean="0"/>
              <a:t>baju</a:t>
            </a:r>
            <a:r>
              <a:rPr lang="en-US" altLang="zh-CN" sz="3000" dirty="0" smtClean="0"/>
              <a:t> </a:t>
            </a:r>
            <a:r>
              <a:rPr lang="en-US" altLang="zh-CN" sz="3000" dirty="0" err="1" smtClean="0"/>
              <a:t>ini</a:t>
            </a:r>
            <a:r>
              <a:rPr lang="en-US" altLang="zh-CN" sz="3000" dirty="0" smtClean="0"/>
              <a:t> </a:t>
            </a:r>
            <a:r>
              <a:rPr lang="en-US" altLang="zh-CN" sz="3000" dirty="0" err="1" smtClean="0"/>
              <a:t>sedikit</a:t>
            </a:r>
            <a:r>
              <a:rPr lang="en-US" altLang="zh-CN" sz="3000" dirty="0" smtClean="0"/>
              <a:t> </a:t>
            </a:r>
            <a:r>
              <a:rPr lang="en-US" altLang="zh-CN" sz="3000" dirty="0" err="1" smtClean="0"/>
              <a:t>mahal</a:t>
            </a:r>
            <a:r>
              <a:rPr lang="en-US" altLang="zh-CN" sz="3000" dirty="0" smtClean="0"/>
              <a:t>, </a:t>
            </a:r>
            <a:r>
              <a:rPr lang="en-US" altLang="zh-CN" sz="3000" b="1" dirty="0" err="1" smtClean="0">
                <a:solidFill>
                  <a:srgbClr val="C00000"/>
                </a:solidFill>
              </a:rPr>
              <a:t>tetapi</a:t>
            </a:r>
            <a:r>
              <a:rPr lang="en-US" altLang="zh-CN" sz="3000" dirty="0" smtClean="0"/>
              <a:t> </a:t>
            </a:r>
            <a:r>
              <a:rPr lang="en-US" altLang="zh-CN" sz="3000" dirty="0" err="1" smtClean="0"/>
              <a:t>kualitasnya</a:t>
            </a:r>
            <a:r>
              <a:rPr lang="en-US" altLang="zh-CN" sz="3000" dirty="0" smtClean="0"/>
              <a:t> </a:t>
            </a:r>
            <a:r>
              <a:rPr lang="en-US" altLang="zh-CN" sz="3000" dirty="0" err="1" smtClean="0"/>
              <a:t>sangat</a:t>
            </a:r>
            <a:r>
              <a:rPr lang="en-US" altLang="zh-CN" sz="3000" dirty="0" smtClean="0"/>
              <a:t> </a:t>
            </a:r>
            <a:r>
              <a:rPr lang="en-US" altLang="zh-CN" sz="3000" dirty="0" err="1" smtClean="0"/>
              <a:t>bagus</a:t>
            </a:r>
            <a:r>
              <a:rPr lang="en-US" altLang="zh-CN" sz="3000" dirty="0" smtClean="0"/>
              <a:t>.</a:t>
            </a:r>
          </a:p>
          <a:p>
            <a:pPr marL="514350" indent="-514350">
              <a:buNone/>
            </a:pPr>
            <a:r>
              <a:rPr lang="en-US" altLang="zh-CN" sz="3000" dirty="0" smtClean="0"/>
              <a:t>	</a:t>
            </a:r>
            <a:r>
              <a:rPr lang="zh-CN" altLang="en-US" sz="3000" dirty="0" smtClean="0"/>
              <a:t>这 件 衣 服 </a:t>
            </a:r>
            <a:r>
              <a:rPr lang="zh-CN" altLang="en-US" sz="3000" b="1" dirty="0" smtClean="0">
                <a:solidFill>
                  <a:srgbClr val="C00000"/>
                </a:solidFill>
              </a:rPr>
              <a:t>虽 然</a:t>
            </a:r>
            <a:r>
              <a:rPr lang="zh-CN" altLang="en-US" sz="3000" dirty="0" smtClean="0"/>
              <a:t> 有点 贵，</a:t>
            </a:r>
            <a:r>
              <a:rPr lang="zh-CN" altLang="en-US" sz="3000" b="1" dirty="0" smtClean="0">
                <a:solidFill>
                  <a:srgbClr val="C00000"/>
                </a:solidFill>
              </a:rPr>
              <a:t>但 是</a:t>
            </a:r>
            <a:r>
              <a:rPr lang="zh-CN" altLang="en-US" sz="3000" dirty="0" smtClean="0"/>
              <a:t> 质 量 很 好。</a:t>
            </a:r>
            <a:endParaRPr lang="en-US" altLang="zh-CN" sz="3000" dirty="0" smtClean="0"/>
          </a:p>
          <a:p>
            <a:pPr marL="514350" indent="-514350">
              <a:buNone/>
            </a:pPr>
            <a:r>
              <a:rPr lang="en-US" sz="3000" dirty="0" smtClean="0"/>
              <a:t>	z</a:t>
            </a:r>
            <a:r>
              <a:rPr lang="id-ID" sz="3000" dirty="0" smtClean="0"/>
              <a:t>hè </a:t>
            </a:r>
            <a:r>
              <a:rPr lang="id-ID" sz="3000" dirty="0" smtClean="0"/>
              <a:t>jiàn </a:t>
            </a:r>
            <a:r>
              <a:rPr lang="id-ID" sz="3000" dirty="0" smtClean="0"/>
              <a:t>yī</a:t>
            </a:r>
            <a:r>
              <a:rPr lang="en-US" sz="3000" dirty="0" smtClean="0"/>
              <a:t> </a:t>
            </a:r>
            <a:r>
              <a:rPr lang="id-ID" sz="3000" dirty="0" smtClean="0"/>
              <a:t>fu </a:t>
            </a:r>
            <a:r>
              <a:rPr lang="id-ID" sz="3000" b="1" dirty="0" smtClean="0">
                <a:solidFill>
                  <a:srgbClr val="C00000"/>
                </a:solidFill>
              </a:rPr>
              <a:t>suī</a:t>
            </a:r>
            <a:r>
              <a:rPr lang="en-US" sz="3000" b="1" dirty="0" smtClean="0">
                <a:solidFill>
                  <a:srgbClr val="C00000"/>
                </a:solidFill>
              </a:rPr>
              <a:t> </a:t>
            </a:r>
            <a:r>
              <a:rPr lang="id-ID" sz="3000" b="1" dirty="0" smtClean="0">
                <a:solidFill>
                  <a:srgbClr val="C00000"/>
                </a:solidFill>
              </a:rPr>
              <a:t>rán</a:t>
            </a:r>
            <a:r>
              <a:rPr lang="id-ID" sz="3000" dirty="0" smtClean="0"/>
              <a:t> yǒu</a:t>
            </a:r>
            <a:r>
              <a:rPr lang="en-US" sz="3000" dirty="0" smtClean="0"/>
              <a:t> </a:t>
            </a:r>
            <a:r>
              <a:rPr lang="id-ID" sz="3000" dirty="0" smtClean="0"/>
              <a:t>diǎn </a:t>
            </a:r>
            <a:r>
              <a:rPr lang="id-ID" sz="3000" dirty="0" smtClean="0"/>
              <a:t>guì, </a:t>
            </a:r>
            <a:r>
              <a:rPr lang="id-ID" sz="3000" b="1" dirty="0" smtClean="0">
                <a:solidFill>
                  <a:srgbClr val="C00000"/>
                </a:solidFill>
              </a:rPr>
              <a:t>dàn</a:t>
            </a:r>
            <a:r>
              <a:rPr lang="en-US" sz="3000" b="1" dirty="0" smtClean="0">
                <a:solidFill>
                  <a:srgbClr val="C00000"/>
                </a:solidFill>
              </a:rPr>
              <a:t> </a:t>
            </a:r>
            <a:r>
              <a:rPr lang="id-ID" sz="3000" b="1" dirty="0" smtClean="0">
                <a:solidFill>
                  <a:srgbClr val="C00000"/>
                </a:solidFill>
              </a:rPr>
              <a:t>shì</a:t>
            </a:r>
            <a:r>
              <a:rPr lang="id-ID" sz="3000" dirty="0" smtClean="0"/>
              <a:t> zhì</a:t>
            </a:r>
            <a:r>
              <a:rPr lang="en-US" sz="3000" dirty="0" smtClean="0"/>
              <a:t> </a:t>
            </a:r>
            <a:r>
              <a:rPr lang="id-ID" sz="3000" dirty="0" smtClean="0"/>
              <a:t>liàng </a:t>
            </a:r>
            <a:r>
              <a:rPr lang="id-ID" sz="3000" dirty="0" smtClean="0"/>
              <a:t>hěn hǎo.</a:t>
            </a:r>
            <a:endParaRPr lang="id-ID" sz="3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657</TotalTime>
  <Words>193</Words>
  <Application>Microsoft Office PowerPoint</Application>
  <PresentationFormat>On-screen Show (4:3)</PresentationFormat>
  <Paragraphs>46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Flow</vt:lpstr>
      <vt:lpstr>Bahasa Mandarin  中文 zhōng wén</vt:lpstr>
      <vt:lpstr>虽 然 suī rán。。。但 是 dàn shì。。。</vt:lpstr>
      <vt:lpstr>Rumus </vt:lpstr>
      <vt:lpstr>Contoh 例 如 lì rú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Bahasa Mandarin  中文 zhōng wén</dc:title>
  <dc:creator>ASUS</dc:creator>
  <cp:lastModifiedBy>ASUS</cp:lastModifiedBy>
  <cp:revision>59</cp:revision>
  <dcterms:created xsi:type="dcterms:W3CDTF">2020-10-13T11:27:36Z</dcterms:created>
  <dcterms:modified xsi:type="dcterms:W3CDTF">2021-01-05T13:47:16Z</dcterms:modified>
</cp:coreProperties>
</file>