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76" r:id="rId8"/>
    <p:sldId id="271" r:id="rId9"/>
    <p:sldId id="281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08/08/2021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00372"/>
            <a:ext cx="7854696" cy="2643206"/>
          </a:xfrm>
        </p:spPr>
        <p:txBody>
          <a:bodyPr>
            <a:noAutofit/>
          </a:bodyPr>
          <a:lstStyle/>
          <a:p>
            <a:pPr algn="ctr"/>
            <a:r>
              <a:rPr lang="en-US" altLang="zh-CN" sz="5000" b="1" dirty="0" smtClean="0"/>
              <a:t>Tata </a:t>
            </a:r>
            <a:r>
              <a:rPr lang="en-US" altLang="zh-CN" sz="5000" b="1" dirty="0" err="1" smtClean="0"/>
              <a:t>Bahasa</a:t>
            </a:r>
            <a:endParaRPr lang="en-US" altLang="zh-CN" sz="5000" b="1" dirty="0" smtClean="0"/>
          </a:p>
          <a:p>
            <a:pPr algn="ctr"/>
            <a:r>
              <a:rPr lang="zh-CN" altLang="en-US" sz="5000" b="1" dirty="0" smtClean="0"/>
              <a:t>语 法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y</a:t>
            </a:r>
            <a:r>
              <a:rPr lang="en-US" altLang="zh-CN" sz="5000" b="1" dirty="0" err="1" smtClean="0"/>
              <a:t>ǔ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fǎ</a:t>
            </a:r>
            <a:endParaRPr lang="id-ID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Kata</a:t>
            </a:r>
            <a:r>
              <a:rPr lang="en-US" b="1" dirty="0" smtClean="0"/>
              <a:t> </a:t>
            </a:r>
            <a:r>
              <a:rPr lang="en-US" b="1" dirty="0" err="1" smtClean="0"/>
              <a:t>Sambung</a:t>
            </a:r>
            <a:r>
              <a:rPr lang="en-US" b="1" dirty="0" smtClean="0"/>
              <a:t> </a:t>
            </a:r>
            <a:r>
              <a:rPr lang="zh-CN" altLang="en-US" b="1" dirty="0" smtClean="0"/>
              <a:t>连 词 </a:t>
            </a:r>
            <a:r>
              <a:rPr lang="en-US" altLang="zh-CN" b="1" dirty="0" err="1" smtClean="0"/>
              <a:t>lián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cí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500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500" dirty="0" err="1" smtClean="0"/>
              <a:t>Jenis</a:t>
            </a:r>
            <a:r>
              <a:rPr lang="en-US" sz="4500" dirty="0" smtClean="0"/>
              <a:t> </a:t>
            </a:r>
            <a:r>
              <a:rPr lang="en-US" sz="4500" dirty="0" err="1" smtClean="0"/>
              <a:t>k</a:t>
            </a:r>
            <a:r>
              <a:rPr lang="en-US" sz="4500" dirty="0" err="1" smtClean="0"/>
              <a:t>ata</a:t>
            </a:r>
            <a:r>
              <a:rPr lang="en-US" sz="4500" dirty="0" smtClean="0"/>
              <a:t> </a:t>
            </a:r>
            <a:r>
              <a:rPr lang="en-US" sz="4500" dirty="0" err="1" smtClean="0"/>
              <a:t>sambung</a:t>
            </a:r>
            <a:r>
              <a:rPr lang="en-US" sz="4500" dirty="0" smtClean="0"/>
              <a:t>/</a:t>
            </a:r>
            <a:r>
              <a:rPr lang="en-US" sz="4500" dirty="0" err="1" smtClean="0"/>
              <a:t>konjungsi</a:t>
            </a:r>
            <a:r>
              <a:rPr lang="en-US" sz="4500" dirty="0" smtClean="0"/>
              <a:t> </a:t>
            </a:r>
            <a:r>
              <a:rPr lang="en-US" sz="4500" dirty="0" err="1" smtClean="0"/>
              <a:t>untuk</a:t>
            </a:r>
            <a:r>
              <a:rPr lang="en-US" sz="4500" dirty="0" smtClean="0"/>
              <a:t> </a:t>
            </a:r>
            <a:r>
              <a:rPr lang="en-US" sz="4500" dirty="0" err="1" smtClean="0"/>
              <a:t>menyatakan</a:t>
            </a:r>
            <a:r>
              <a:rPr lang="en-US" sz="4500" dirty="0" smtClean="0"/>
              <a:t> ‘</a:t>
            </a:r>
            <a:r>
              <a:rPr lang="en-US" sz="4500" dirty="0" err="1" smtClean="0"/>
              <a:t>pilihan</a:t>
            </a:r>
            <a:r>
              <a:rPr lang="en-US" sz="4500" dirty="0" smtClean="0"/>
              <a:t>’ </a:t>
            </a:r>
            <a:r>
              <a:rPr lang="en-US" sz="4500" dirty="0" err="1" smtClean="0"/>
              <a:t>yaitu</a:t>
            </a:r>
            <a:r>
              <a:rPr lang="en-US" sz="4500" dirty="0" smtClean="0"/>
              <a:t> :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500" dirty="0" err="1" smtClean="0"/>
              <a:t>Atau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还 是 </a:t>
            </a:r>
            <a:r>
              <a:rPr lang="en-US" altLang="zh-CN" sz="4500" dirty="0" err="1" smtClean="0"/>
              <a:t>hái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shì</a:t>
            </a:r>
            <a:endParaRPr lang="en-US" altLang="zh-CN" sz="4500" dirty="0" smtClean="0"/>
          </a:p>
          <a:p>
            <a:pPr marL="914400" indent="-914400">
              <a:buFont typeface="+mj-lt"/>
              <a:buAutoNum type="arabicPeriod"/>
            </a:pPr>
            <a:r>
              <a:rPr lang="en-US" sz="4500" dirty="0" err="1" smtClean="0"/>
              <a:t>Atau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或 者 </a:t>
            </a:r>
            <a:r>
              <a:rPr lang="en-US" altLang="zh-CN" sz="4500" dirty="0" err="1" smtClean="0"/>
              <a:t>huò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zhě</a:t>
            </a:r>
            <a:r>
              <a:rPr lang="en-US" altLang="zh-CN" sz="4500" dirty="0" smtClean="0"/>
              <a:t> </a:t>
            </a:r>
            <a:endParaRPr lang="id-ID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en-US" sz="5400" dirty="0" err="1" smtClean="0"/>
              <a:t>Atau</a:t>
            </a:r>
            <a:r>
              <a:rPr lang="en-US" sz="5400" dirty="0" smtClean="0"/>
              <a:t> </a:t>
            </a:r>
            <a:r>
              <a:rPr lang="zh-CN" altLang="en-US" sz="5400" dirty="0" smtClean="0"/>
              <a:t>还 是 </a:t>
            </a:r>
            <a:r>
              <a:rPr lang="en-US" altLang="zh-CN" sz="5400" dirty="0" err="1" smtClean="0"/>
              <a:t>hái</a:t>
            </a:r>
            <a:r>
              <a:rPr lang="en-US" altLang="zh-CN" sz="5400" dirty="0" smtClean="0"/>
              <a:t> </a:t>
            </a:r>
            <a:r>
              <a:rPr lang="en-US" altLang="zh-CN" sz="5400" dirty="0" err="1" smtClean="0"/>
              <a:t>shì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929222"/>
          </a:xfrm>
        </p:spPr>
        <p:txBody>
          <a:bodyPr/>
          <a:lstStyle/>
          <a:p>
            <a:pPr marL="0" indent="723900">
              <a:buNone/>
            </a:pPr>
            <a:r>
              <a:rPr lang="en-US" sz="3500" dirty="0" err="1" smtClean="0"/>
              <a:t>Kata</a:t>
            </a:r>
            <a:r>
              <a:rPr lang="en-US" sz="3500" dirty="0" smtClean="0"/>
              <a:t> </a:t>
            </a:r>
            <a:r>
              <a:rPr lang="en-US" sz="3500" dirty="0" err="1" smtClean="0"/>
              <a:t>sambung</a:t>
            </a:r>
            <a:r>
              <a:rPr lang="en-US" sz="3500" dirty="0" smtClean="0"/>
              <a:t> ‘</a:t>
            </a:r>
            <a:r>
              <a:rPr lang="en-US" sz="3500" dirty="0" err="1" smtClean="0"/>
              <a:t>atau</a:t>
            </a:r>
            <a:r>
              <a:rPr lang="en-US" sz="3500" dirty="0" smtClean="0"/>
              <a:t>’ </a:t>
            </a:r>
            <a:r>
              <a:rPr lang="zh-CN" altLang="en-US" sz="3500" dirty="0" smtClean="0"/>
              <a:t>还 是 </a:t>
            </a:r>
            <a:r>
              <a:rPr lang="en-US" altLang="zh-CN" sz="3500" dirty="0" err="1" smtClean="0"/>
              <a:t>hái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shì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digunakan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untuk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kalimat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pertanyaan</a:t>
            </a:r>
            <a:r>
              <a:rPr lang="en-US" altLang="zh-CN" sz="3500" dirty="0" smtClean="0"/>
              <a:t>.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500" dirty="0" err="1" smtClean="0"/>
              <a:t>Rumus</a:t>
            </a:r>
            <a:r>
              <a:rPr lang="en-US" sz="3500" dirty="0" smtClean="0"/>
              <a:t> :</a:t>
            </a:r>
          </a:p>
          <a:p>
            <a:pPr marL="0" indent="0">
              <a:buNone/>
            </a:pPr>
            <a:r>
              <a:rPr lang="en-US" sz="3500" dirty="0" smtClean="0"/>
              <a:t>S </a:t>
            </a:r>
            <a:r>
              <a:rPr lang="en-US" altLang="zh-CN" sz="3500" dirty="0" smtClean="0"/>
              <a:t>+ Kt. </a:t>
            </a:r>
            <a:r>
              <a:rPr lang="en-US" altLang="zh-CN" sz="3500" dirty="0" err="1" smtClean="0"/>
              <a:t>Kerja</a:t>
            </a:r>
            <a:r>
              <a:rPr lang="en-US" altLang="zh-CN" sz="3500" dirty="0" smtClean="0"/>
              <a:t> + </a:t>
            </a:r>
            <a:r>
              <a:rPr lang="en-US" altLang="zh-CN" sz="3500" dirty="0" err="1" smtClean="0">
                <a:solidFill>
                  <a:srgbClr val="FF0000"/>
                </a:solidFill>
              </a:rPr>
              <a:t>Pilihan</a:t>
            </a:r>
            <a:r>
              <a:rPr lang="en-US" altLang="zh-CN" sz="3500" dirty="0" smtClean="0">
                <a:solidFill>
                  <a:srgbClr val="FF0000"/>
                </a:solidFill>
              </a:rPr>
              <a:t> A</a:t>
            </a:r>
            <a:r>
              <a:rPr lang="en-US" altLang="zh-CN" sz="3500" dirty="0" smtClean="0"/>
              <a:t> + </a:t>
            </a:r>
            <a:r>
              <a:rPr lang="zh-CN" altLang="en-US" sz="3500" dirty="0" smtClean="0"/>
              <a:t>还是</a:t>
            </a:r>
            <a:r>
              <a:rPr lang="en-US" altLang="zh-CN" sz="3500" dirty="0" smtClean="0"/>
              <a:t>+ </a:t>
            </a:r>
            <a:r>
              <a:rPr lang="en-US" altLang="zh-CN" sz="3500" dirty="0" err="1" smtClean="0">
                <a:solidFill>
                  <a:srgbClr val="FF0000"/>
                </a:solidFill>
              </a:rPr>
              <a:t>Pilihan</a:t>
            </a:r>
            <a:r>
              <a:rPr lang="en-US" altLang="zh-CN" sz="3500" dirty="0" smtClean="0">
                <a:solidFill>
                  <a:srgbClr val="FF0000"/>
                </a:solidFill>
              </a:rPr>
              <a:t> B</a:t>
            </a:r>
          </a:p>
          <a:p>
            <a:pPr marL="0" indent="4927600">
              <a:buNone/>
            </a:pPr>
            <a:r>
              <a:rPr lang="en-US" altLang="zh-CN" sz="2800" dirty="0" smtClean="0"/>
              <a:t> 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hái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shì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err="1" smtClean="0"/>
              <a:t>Keterangan</a:t>
            </a:r>
            <a:r>
              <a:rPr lang="en-US" altLang="zh-CN" sz="2800" dirty="0" smtClean="0"/>
              <a:t> :</a:t>
            </a:r>
          </a:p>
          <a:p>
            <a:pPr marL="0" indent="0">
              <a:buNone/>
            </a:pPr>
            <a:r>
              <a:rPr lang="en-US" altLang="zh-CN" sz="2800" dirty="0" smtClean="0"/>
              <a:t>Kt. </a:t>
            </a:r>
            <a:r>
              <a:rPr lang="en-US" altLang="zh-CN" sz="2800" dirty="0" err="1" smtClean="0"/>
              <a:t>Kerja</a:t>
            </a:r>
            <a:r>
              <a:rPr lang="en-US" altLang="zh-CN" sz="2800" dirty="0" smtClean="0"/>
              <a:t> = </a:t>
            </a:r>
            <a:r>
              <a:rPr lang="en-US" altLang="zh-CN" sz="2800" dirty="0" err="1" smtClean="0"/>
              <a:t>kata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kerja</a:t>
            </a:r>
            <a:endParaRPr lang="en-US" altLang="zh-CN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zh-CN" altLang="en-US" dirty="0" smtClean="0"/>
              <a:t>例 如 </a:t>
            </a:r>
            <a:r>
              <a:rPr lang="en-US" altLang="zh-CN" dirty="0" err="1" smtClean="0"/>
              <a:t>lì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rú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71612"/>
            <a:ext cx="8786874" cy="50720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Kamu</a:t>
            </a:r>
            <a:r>
              <a:rPr lang="en-US" sz="3500" dirty="0" smtClean="0"/>
              <a:t> </a:t>
            </a:r>
            <a:r>
              <a:rPr lang="en-US" sz="3500" dirty="0" err="1" smtClean="0"/>
              <a:t>ingin</a:t>
            </a:r>
            <a:r>
              <a:rPr lang="en-US" sz="3500" dirty="0" smtClean="0"/>
              <a:t> </a:t>
            </a:r>
            <a:r>
              <a:rPr lang="en-US" sz="3500" dirty="0" err="1" smtClean="0"/>
              <a:t>minum</a:t>
            </a:r>
            <a:r>
              <a:rPr lang="en-US" sz="3500" dirty="0" smtClean="0"/>
              <a:t> coca cola </a:t>
            </a:r>
            <a:r>
              <a:rPr lang="en-US" sz="3500" dirty="0" err="1" smtClean="0"/>
              <a:t>atau</a:t>
            </a:r>
            <a:r>
              <a:rPr lang="en-US" sz="3500" dirty="0" smtClean="0"/>
              <a:t> sprite ?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你 要 喝 可 口 可 乐 还 是 雪 碧 </a:t>
            </a:r>
            <a:r>
              <a:rPr lang="en-US" altLang="zh-CN" sz="3500" dirty="0" smtClean="0"/>
              <a:t>?</a:t>
            </a:r>
          </a:p>
          <a:p>
            <a:pPr marL="514350" indent="-514350">
              <a:buNone/>
            </a:pPr>
            <a:r>
              <a:rPr lang="en-US" sz="3500" dirty="0" smtClean="0"/>
              <a:t>	n</a:t>
            </a:r>
            <a:r>
              <a:rPr lang="id-ID" sz="3500" dirty="0" smtClean="0"/>
              <a:t>ǐ </a:t>
            </a:r>
            <a:r>
              <a:rPr lang="id-ID" sz="3500" dirty="0" smtClean="0"/>
              <a:t>yào hē </a:t>
            </a:r>
            <a:r>
              <a:rPr lang="id-ID" sz="3500" dirty="0" smtClean="0"/>
              <a:t>kě</a:t>
            </a:r>
            <a:r>
              <a:rPr lang="en-US" sz="3500" dirty="0" smtClean="0"/>
              <a:t> </a:t>
            </a:r>
            <a:r>
              <a:rPr lang="id-ID" sz="3500" dirty="0" smtClean="0"/>
              <a:t>kǒu</a:t>
            </a:r>
            <a:r>
              <a:rPr lang="en-US" sz="3500" dirty="0" smtClean="0"/>
              <a:t> </a:t>
            </a:r>
            <a:r>
              <a:rPr lang="id-ID" sz="3500" dirty="0" smtClean="0"/>
              <a:t>kě</a:t>
            </a:r>
            <a:r>
              <a:rPr lang="en-US" sz="3500" dirty="0" smtClean="0"/>
              <a:t> </a:t>
            </a:r>
            <a:r>
              <a:rPr lang="id-ID" sz="3500" dirty="0" smtClean="0"/>
              <a:t>lè hái</a:t>
            </a:r>
            <a:r>
              <a:rPr lang="en-US" sz="3500" dirty="0" smtClean="0"/>
              <a:t> </a:t>
            </a:r>
            <a:r>
              <a:rPr lang="id-ID" sz="3500" dirty="0" smtClean="0"/>
              <a:t>shì xuě</a:t>
            </a:r>
            <a:r>
              <a:rPr lang="en-US" sz="3500" dirty="0" smtClean="0"/>
              <a:t> </a:t>
            </a:r>
            <a:r>
              <a:rPr lang="id-ID" sz="3500" dirty="0" smtClean="0"/>
              <a:t>bì</a:t>
            </a:r>
            <a:r>
              <a:rPr lang="id-ID" sz="3500" dirty="0" smtClean="0"/>
              <a:t>?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3500" dirty="0" smtClean="0"/>
              <a:t>Kalian </a:t>
            </a:r>
            <a:r>
              <a:rPr lang="en-US" sz="3500" dirty="0" err="1" smtClean="0"/>
              <a:t>ingin</a:t>
            </a:r>
            <a:r>
              <a:rPr lang="en-US" sz="3500" dirty="0" smtClean="0"/>
              <a:t> </a:t>
            </a:r>
            <a:r>
              <a:rPr lang="en-US" sz="3500" dirty="0" err="1" smtClean="0"/>
              <a:t>membeli</a:t>
            </a:r>
            <a:r>
              <a:rPr lang="en-US" sz="3500" dirty="0" smtClean="0"/>
              <a:t> </a:t>
            </a:r>
            <a:r>
              <a:rPr lang="en-US" sz="3500" dirty="0" err="1" smtClean="0"/>
              <a:t>apel</a:t>
            </a:r>
            <a:r>
              <a:rPr lang="en-US" sz="3500" dirty="0" smtClean="0"/>
              <a:t> </a:t>
            </a:r>
            <a:r>
              <a:rPr lang="en-US" sz="3500" dirty="0" err="1" smtClean="0"/>
              <a:t>atau</a:t>
            </a:r>
            <a:r>
              <a:rPr lang="en-US" sz="3500" dirty="0" smtClean="0"/>
              <a:t> </a:t>
            </a:r>
            <a:r>
              <a:rPr lang="en-US" sz="3500" dirty="0" err="1" smtClean="0"/>
              <a:t>mangga</a:t>
            </a:r>
            <a:r>
              <a:rPr lang="en-US" sz="3500" dirty="0" smtClean="0"/>
              <a:t> ?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你 们 要 买 苹 果 还 是 芒 果 </a:t>
            </a:r>
            <a:r>
              <a:rPr lang="en-US" altLang="zh-CN" sz="3500" dirty="0" smtClean="0"/>
              <a:t>?</a:t>
            </a:r>
          </a:p>
          <a:p>
            <a:pPr marL="514350" indent="-514350">
              <a:buNone/>
            </a:pPr>
            <a:r>
              <a:rPr lang="en-US" sz="3500" dirty="0" smtClean="0"/>
              <a:t>	n</a:t>
            </a:r>
            <a:r>
              <a:rPr lang="id-ID" sz="3500" dirty="0" smtClean="0"/>
              <a:t>ǐ</a:t>
            </a:r>
            <a:r>
              <a:rPr lang="en-US" sz="3500" dirty="0" smtClean="0"/>
              <a:t> </a:t>
            </a:r>
            <a:r>
              <a:rPr lang="id-ID" sz="3500" dirty="0" smtClean="0"/>
              <a:t>men yāo</a:t>
            </a:r>
            <a:r>
              <a:rPr lang="en-US" sz="3500" dirty="0" smtClean="0"/>
              <a:t> </a:t>
            </a:r>
            <a:r>
              <a:rPr lang="id-ID" sz="3500" dirty="0" smtClean="0"/>
              <a:t>mǎi píng</a:t>
            </a:r>
            <a:r>
              <a:rPr lang="en-US" sz="3500" dirty="0" smtClean="0"/>
              <a:t> </a:t>
            </a:r>
            <a:r>
              <a:rPr lang="id-ID" sz="3500" dirty="0" smtClean="0"/>
              <a:t>guǒ hái</a:t>
            </a:r>
            <a:r>
              <a:rPr lang="en-US" sz="3500" dirty="0" smtClean="0"/>
              <a:t> </a:t>
            </a:r>
            <a:r>
              <a:rPr lang="id-ID" sz="3500" dirty="0" smtClean="0"/>
              <a:t>shì máng</a:t>
            </a:r>
            <a:r>
              <a:rPr lang="en-US" sz="3500" dirty="0" smtClean="0"/>
              <a:t> </a:t>
            </a:r>
            <a:r>
              <a:rPr lang="id-ID" sz="3500" dirty="0" smtClean="0"/>
              <a:t>guǒ?</a:t>
            </a:r>
            <a:endParaRPr lang="en-US" sz="35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en-US" sz="5400" dirty="0" err="1" smtClean="0"/>
              <a:t>Atau</a:t>
            </a:r>
            <a:r>
              <a:rPr lang="en-US" sz="5400" dirty="0" smtClean="0"/>
              <a:t> </a:t>
            </a:r>
            <a:r>
              <a:rPr lang="zh-CN" altLang="en-US" sz="5400" dirty="0" smtClean="0"/>
              <a:t>或 者 </a:t>
            </a:r>
            <a:r>
              <a:rPr lang="en-US" altLang="zh-CN" sz="5400" dirty="0" err="1" smtClean="0"/>
              <a:t>huò</a:t>
            </a:r>
            <a:r>
              <a:rPr lang="en-US" altLang="zh-CN" sz="5400" dirty="0" smtClean="0"/>
              <a:t> </a:t>
            </a:r>
            <a:r>
              <a:rPr lang="en-US" altLang="zh-CN" sz="5400" dirty="0" err="1" smtClean="0"/>
              <a:t>zhě</a:t>
            </a:r>
            <a:r>
              <a:rPr lang="en-US" altLang="zh-CN" sz="5400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86874" cy="500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dirty="0" err="1" smtClean="0"/>
              <a:t>Kata</a:t>
            </a:r>
            <a:r>
              <a:rPr lang="en-US" sz="3500" dirty="0" smtClean="0"/>
              <a:t> </a:t>
            </a:r>
            <a:r>
              <a:rPr lang="en-US" sz="3500" dirty="0" err="1" smtClean="0"/>
              <a:t>sambung</a:t>
            </a:r>
            <a:r>
              <a:rPr lang="en-US" sz="3500" dirty="0" smtClean="0"/>
              <a:t> ‘</a:t>
            </a:r>
            <a:r>
              <a:rPr lang="en-US" sz="3500" dirty="0" err="1" smtClean="0"/>
              <a:t>atau</a:t>
            </a:r>
            <a:r>
              <a:rPr lang="en-US" sz="3500" dirty="0" smtClean="0"/>
              <a:t>’ </a:t>
            </a:r>
            <a:r>
              <a:rPr lang="zh-CN" altLang="en-US" sz="3500" dirty="0" smtClean="0"/>
              <a:t>或 者 </a:t>
            </a:r>
            <a:r>
              <a:rPr lang="en-US" altLang="zh-CN" sz="3500" dirty="0" err="1" smtClean="0"/>
              <a:t>huò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zhě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digunakan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untuk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kalimat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pernyataan</a:t>
            </a:r>
            <a:r>
              <a:rPr lang="en-US" altLang="zh-CN" sz="3500" dirty="0" smtClean="0"/>
              <a:t>. 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500" dirty="0" err="1" smtClean="0"/>
              <a:t>Rumus</a:t>
            </a:r>
            <a:r>
              <a:rPr lang="en-US" sz="3500" dirty="0" smtClean="0"/>
              <a:t> :</a:t>
            </a:r>
          </a:p>
          <a:p>
            <a:pPr marL="0" indent="0">
              <a:buNone/>
            </a:pPr>
            <a:r>
              <a:rPr lang="en-US" altLang="zh-CN" sz="3500" dirty="0" err="1" smtClean="0"/>
              <a:t>Pilihan</a:t>
            </a:r>
            <a:r>
              <a:rPr lang="en-US" altLang="zh-CN" sz="3500" dirty="0" smtClean="0"/>
              <a:t> A  +  </a:t>
            </a:r>
            <a:r>
              <a:rPr lang="zh-CN" altLang="en-US" sz="3500" dirty="0" smtClean="0"/>
              <a:t>或者 </a:t>
            </a:r>
            <a:r>
              <a:rPr lang="en-US" altLang="zh-CN" sz="3500" dirty="0" smtClean="0"/>
              <a:t> +  </a:t>
            </a:r>
            <a:r>
              <a:rPr lang="en-US" altLang="zh-CN" sz="3500" dirty="0" err="1" smtClean="0"/>
              <a:t>Pilihan</a:t>
            </a:r>
            <a:r>
              <a:rPr lang="en-US" altLang="zh-CN" sz="3500" dirty="0" smtClean="0"/>
              <a:t> B</a:t>
            </a:r>
          </a:p>
          <a:p>
            <a:pPr marL="0" indent="0">
              <a:buNone/>
            </a:pPr>
            <a:r>
              <a:rPr lang="en-US" altLang="zh-CN" sz="3500" dirty="0" smtClean="0"/>
              <a:t>	 </a:t>
            </a:r>
            <a:r>
              <a:rPr lang="en-US" altLang="zh-CN" sz="3500" dirty="0" smtClean="0"/>
              <a:t>         </a:t>
            </a:r>
            <a:r>
              <a:rPr lang="en-US" altLang="zh-CN" sz="3500" dirty="0" err="1" smtClean="0"/>
              <a:t>huò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zhě</a:t>
            </a:r>
            <a:endParaRPr lang="en-US" altLang="zh-CN" sz="35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zh-CN" altLang="en-US" dirty="0" smtClean="0"/>
              <a:t>例 如 </a:t>
            </a:r>
            <a:r>
              <a:rPr lang="en-US" altLang="zh-CN" dirty="0" err="1" smtClean="0"/>
              <a:t>lì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rú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3050"/>
            <a:ext cx="8643998" cy="50006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300" dirty="0" err="1" smtClean="0"/>
              <a:t>Kami</a:t>
            </a:r>
            <a:r>
              <a:rPr lang="en-US" sz="3300" dirty="0" smtClean="0"/>
              <a:t> </a:t>
            </a:r>
            <a:r>
              <a:rPr lang="en-US" sz="3300" dirty="0" err="1" smtClean="0"/>
              <a:t>bisa</a:t>
            </a:r>
            <a:r>
              <a:rPr lang="en-US" sz="3300" dirty="0" smtClean="0"/>
              <a:t> </a:t>
            </a:r>
            <a:r>
              <a:rPr lang="en-US" sz="3300" dirty="0" err="1" smtClean="0"/>
              <a:t>menaiki</a:t>
            </a:r>
            <a:r>
              <a:rPr lang="en-US" sz="3300" dirty="0" smtClean="0"/>
              <a:t> </a:t>
            </a:r>
            <a:r>
              <a:rPr lang="en-US" sz="3300" dirty="0" err="1" smtClean="0"/>
              <a:t>mobil</a:t>
            </a:r>
            <a:r>
              <a:rPr lang="en-US" sz="3300" dirty="0" smtClean="0"/>
              <a:t> </a:t>
            </a:r>
            <a:r>
              <a:rPr lang="en-US" sz="3300" dirty="0" err="1" smtClean="0"/>
              <a:t>atau</a:t>
            </a:r>
            <a:r>
              <a:rPr lang="en-US" sz="3300" dirty="0" smtClean="0"/>
              <a:t> </a:t>
            </a:r>
            <a:r>
              <a:rPr lang="en-US" sz="3300" dirty="0" err="1" smtClean="0"/>
              <a:t>kereta</a:t>
            </a:r>
            <a:r>
              <a:rPr lang="en-US" sz="3300" dirty="0" smtClean="0"/>
              <a:t> </a:t>
            </a:r>
            <a:r>
              <a:rPr lang="en-US" sz="3300" dirty="0" err="1" smtClean="0"/>
              <a:t>api</a:t>
            </a:r>
            <a:r>
              <a:rPr lang="en-US" sz="3300" dirty="0" smtClean="0"/>
              <a:t>.</a:t>
            </a:r>
          </a:p>
          <a:p>
            <a:pPr marL="514350" indent="-514350">
              <a:buNone/>
            </a:pPr>
            <a:r>
              <a:rPr lang="en-US" sz="3300" dirty="0" smtClean="0"/>
              <a:t>	</a:t>
            </a:r>
            <a:r>
              <a:rPr lang="zh-CN" altLang="en-US" sz="3300" dirty="0" smtClean="0"/>
              <a:t>我 们 可 以 坐 汽 车 或 者 火 车。</a:t>
            </a:r>
            <a:endParaRPr lang="en-US" altLang="zh-CN" sz="3300" dirty="0" smtClean="0"/>
          </a:p>
          <a:p>
            <a:pPr marL="514350" indent="-514350">
              <a:buNone/>
            </a:pPr>
            <a:r>
              <a:rPr lang="en-US" sz="3300" dirty="0" smtClean="0"/>
              <a:t>	</a:t>
            </a:r>
            <a:r>
              <a:rPr lang="en-US" sz="3300" dirty="0" smtClean="0"/>
              <a:t>w</a:t>
            </a:r>
            <a:r>
              <a:rPr lang="id-ID" sz="3300" dirty="0" smtClean="0"/>
              <a:t>ǒ</a:t>
            </a:r>
            <a:r>
              <a:rPr lang="en-US" sz="3300" dirty="0" smtClean="0"/>
              <a:t> </a:t>
            </a:r>
            <a:r>
              <a:rPr lang="id-ID" sz="3300" dirty="0" smtClean="0"/>
              <a:t>men kě</a:t>
            </a:r>
            <a:r>
              <a:rPr lang="en-US" sz="3300" dirty="0" smtClean="0"/>
              <a:t> </a:t>
            </a:r>
            <a:r>
              <a:rPr lang="id-ID" sz="3300" dirty="0" smtClean="0"/>
              <a:t>yǐ </a:t>
            </a:r>
            <a:r>
              <a:rPr lang="id-ID" sz="3300" dirty="0" smtClean="0"/>
              <a:t>zuò </a:t>
            </a:r>
            <a:r>
              <a:rPr lang="id-ID" sz="3300" dirty="0" smtClean="0"/>
              <a:t>qì</a:t>
            </a:r>
            <a:r>
              <a:rPr lang="en-US" sz="3300" dirty="0" smtClean="0"/>
              <a:t> </a:t>
            </a:r>
            <a:r>
              <a:rPr lang="id-ID" sz="3300" dirty="0" smtClean="0"/>
              <a:t>chē huò</a:t>
            </a:r>
            <a:r>
              <a:rPr lang="en-US" sz="3300" dirty="0" smtClean="0"/>
              <a:t> </a:t>
            </a:r>
            <a:r>
              <a:rPr lang="id-ID" sz="3300" dirty="0" smtClean="0"/>
              <a:t>zhě huǒ</a:t>
            </a:r>
            <a:r>
              <a:rPr lang="en-US" sz="3300" dirty="0" smtClean="0"/>
              <a:t> </a:t>
            </a:r>
            <a:r>
              <a:rPr lang="id-ID" sz="3300" dirty="0" smtClean="0"/>
              <a:t>chē</a:t>
            </a:r>
            <a:r>
              <a:rPr lang="id-ID" sz="3300" dirty="0" smtClean="0"/>
              <a:t>. </a:t>
            </a:r>
            <a:endParaRPr lang="en-US" sz="3300" dirty="0" smtClean="0"/>
          </a:p>
          <a:p>
            <a:pPr marL="514350" indent="-514350">
              <a:buNone/>
            </a:pPr>
            <a:endParaRPr lang="en-US" sz="33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3300" dirty="0" err="1" smtClean="0"/>
              <a:t>Hari</a:t>
            </a:r>
            <a:r>
              <a:rPr lang="en-US" sz="3300" dirty="0" smtClean="0"/>
              <a:t> </a:t>
            </a:r>
            <a:r>
              <a:rPr lang="en-US" sz="3300" dirty="0" err="1" smtClean="0"/>
              <a:t>ini</a:t>
            </a:r>
            <a:r>
              <a:rPr lang="en-US" sz="3300" dirty="0" smtClean="0"/>
              <a:t> </a:t>
            </a:r>
            <a:r>
              <a:rPr lang="en-US" sz="3300" dirty="0" err="1" smtClean="0"/>
              <a:t>ataupun</a:t>
            </a:r>
            <a:r>
              <a:rPr lang="en-US" sz="3300" dirty="0" smtClean="0"/>
              <a:t> </a:t>
            </a:r>
            <a:r>
              <a:rPr lang="en-US" sz="3300" dirty="0" err="1" smtClean="0"/>
              <a:t>besok</a:t>
            </a:r>
            <a:r>
              <a:rPr lang="en-US" sz="3300" dirty="0" smtClean="0"/>
              <a:t>, </a:t>
            </a:r>
            <a:r>
              <a:rPr lang="en-US" sz="3300" dirty="0" err="1" smtClean="0"/>
              <a:t>dia</a:t>
            </a:r>
            <a:r>
              <a:rPr lang="en-US" sz="3300" dirty="0" smtClean="0"/>
              <a:t> </a:t>
            </a:r>
            <a:r>
              <a:rPr lang="en-US" sz="3300" dirty="0" err="1" smtClean="0"/>
              <a:t>masih</a:t>
            </a:r>
            <a:r>
              <a:rPr lang="en-US" sz="3300" dirty="0" smtClean="0"/>
              <a:t> </a:t>
            </a:r>
            <a:r>
              <a:rPr lang="en-US" sz="3300" dirty="0" err="1" smtClean="0"/>
              <a:t>berwisata</a:t>
            </a:r>
            <a:r>
              <a:rPr lang="en-US" sz="3300" dirty="0" smtClean="0"/>
              <a:t> </a:t>
            </a:r>
            <a:r>
              <a:rPr lang="en-US" sz="3300" dirty="0" err="1" smtClean="0"/>
              <a:t>di</a:t>
            </a:r>
            <a:r>
              <a:rPr lang="en-US" sz="3300" dirty="0" smtClean="0"/>
              <a:t> Yogyakarta.</a:t>
            </a:r>
          </a:p>
          <a:p>
            <a:pPr marL="514350" indent="-514350">
              <a:buNone/>
            </a:pPr>
            <a:r>
              <a:rPr lang="en-US" sz="3300" dirty="0" smtClean="0"/>
              <a:t>	</a:t>
            </a:r>
            <a:r>
              <a:rPr lang="zh-CN" altLang="en-US" sz="3300" dirty="0" smtClean="0"/>
              <a:t>今 天 或 者 明 天，他 还 在 日 惹 旅 游。</a:t>
            </a:r>
            <a:endParaRPr lang="en-US" altLang="zh-CN" sz="3300" dirty="0" smtClean="0"/>
          </a:p>
          <a:p>
            <a:pPr marL="514350" indent="-514350">
              <a:buNone/>
            </a:pPr>
            <a:r>
              <a:rPr lang="en-US" sz="3300" dirty="0" smtClean="0"/>
              <a:t>	j</a:t>
            </a:r>
            <a:r>
              <a:rPr lang="id-ID" sz="3300" dirty="0" smtClean="0"/>
              <a:t>īn</a:t>
            </a:r>
            <a:r>
              <a:rPr lang="en-US" sz="3300" dirty="0" smtClean="0"/>
              <a:t> </a:t>
            </a:r>
            <a:r>
              <a:rPr lang="id-ID" sz="3300" dirty="0" smtClean="0"/>
              <a:t>tiān huò</a:t>
            </a:r>
            <a:r>
              <a:rPr lang="en-US" sz="3300" dirty="0" smtClean="0"/>
              <a:t> </a:t>
            </a:r>
            <a:r>
              <a:rPr lang="id-ID" sz="3300" dirty="0" smtClean="0"/>
              <a:t>zhě míng</a:t>
            </a:r>
            <a:r>
              <a:rPr lang="en-US" sz="3300" dirty="0" smtClean="0"/>
              <a:t> </a:t>
            </a:r>
            <a:r>
              <a:rPr lang="id-ID" sz="3300" dirty="0" smtClean="0"/>
              <a:t>tiān</a:t>
            </a:r>
            <a:r>
              <a:rPr lang="id-ID" sz="3300" dirty="0" smtClean="0"/>
              <a:t>, tā hái zài rì rě </a:t>
            </a:r>
            <a:r>
              <a:rPr lang="id-ID" sz="3300" dirty="0" smtClean="0"/>
              <a:t>lǚ</a:t>
            </a:r>
            <a:r>
              <a:rPr lang="en-US" sz="3300" dirty="0" smtClean="0"/>
              <a:t> </a:t>
            </a:r>
            <a:r>
              <a:rPr lang="id-ID" sz="3300" dirty="0" smtClean="0"/>
              <a:t>yóu</a:t>
            </a:r>
            <a:r>
              <a:rPr lang="id-ID" sz="3300" dirty="0" smtClean="0"/>
              <a:t>.</a:t>
            </a:r>
            <a:endParaRPr lang="id-ID" sz="33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43050"/>
            <a:ext cx="8786874" cy="50006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Coca cola </a:t>
            </a:r>
            <a:r>
              <a:rPr lang="zh-CN" altLang="en-US" sz="4000" dirty="0" smtClean="0"/>
              <a:t>可 口 可 乐 </a:t>
            </a:r>
            <a:r>
              <a:rPr lang="en-US" altLang="zh-CN" sz="4000" dirty="0" smtClean="0"/>
              <a:t>k</a:t>
            </a:r>
            <a:r>
              <a:rPr lang="id-ID" sz="4000" dirty="0" smtClean="0"/>
              <a:t>ě</a:t>
            </a:r>
            <a:r>
              <a:rPr lang="en-US" sz="4000" dirty="0" smtClean="0"/>
              <a:t> </a:t>
            </a:r>
            <a:r>
              <a:rPr lang="id-ID" sz="4000" dirty="0" smtClean="0"/>
              <a:t>kǒu</a:t>
            </a:r>
            <a:r>
              <a:rPr lang="en-US" sz="4000" dirty="0" smtClean="0"/>
              <a:t> </a:t>
            </a:r>
            <a:r>
              <a:rPr lang="id-ID" sz="4000" dirty="0" smtClean="0"/>
              <a:t>kě</a:t>
            </a:r>
            <a:r>
              <a:rPr lang="en-US" sz="4000" dirty="0" smtClean="0"/>
              <a:t> </a:t>
            </a:r>
            <a:r>
              <a:rPr lang="id-ID" sz="4000" dirty="0" smtClean="0"/>
              <a:t>lè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Sprite </a:t>
            </a:r>
            <a:r>
              <a:rPr lang="zh-CN" altLang="en-US" sz="4000" dirty="0" smtClean="0"/>
              <a:t>雪 碧 </a:t>
            </a:r>
            <a:r>
              <a:rPr lang="id-ID" sz="4000" dirty="0" smtClean="0"/>
              <a:t>xuě</a:t>
            </a:r>
            <a:r>
              <a:rPr lang="en-US" sz="4000" dirty="0" smtClean="0"/>
              <a:t> </a:t>
            </a:r>
            <a:r>
              <a:rPr lang="id-ID" sz="4000" dirty="0" smtClean="0"/>
              <a:t>bì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Apel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苹 果 </a:t>
            </a:r>
            <a:r>
              <a:rPr lang="id-ID" sz="4000" dirty="0" smtClean="0"/>
              <a:t>píng</a:t>
            </a:r>
            <a:r>
              <a:rPr lang="en-US" sz="4000" dirty="0" smtClean="0"/>
              <a:t> </a:t>
            </a:r>
            <a:r>
              <a:rPr lang="id-ID" sz="4000" dirty="0" smtClean="0"/>
              <a:t>guǒ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Mangga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芒 果 </a:t>
            </a:r>
            <a:r>
              <a:rPr lang="id-ID" sz="4000" dirty="0" smtClean="0"/>
              <a:t>máng</a:t>
            </a:r>
            <a:r>
              <a:rPr lang="en-US" sz="4000" dirty="0" smtClean="0"/>
              <a:t> </a:t>
            </a:r>
            <a:r>
              <a:rPr lang="id-ID" sz="4000" dirty="0" smtClean="0"/>
              <a:t>guǒ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Berwisata</a:t>
            </a:r>
            <a:r>
              <a:rPr lang="en-US" sz="4000" dirty="0" smtClean="0"/>
              <a:t>  </a:t>
            </a:r>
            <a:r>
              <a:rPr lang="zh-CN" altLang="en-US" sz="4000" dirty="0" smtClean="0"/>
              <a:t>旅 游 </a:t>
            </a:r>
            <a:r>
              <a:rPr lang="id-ID" sz="4000" dirty="0" smtClean="0"/>
              <a:t>lǚ</a:t>
            </a:r>
            <a:r>
              <a:rPr lang="en-US" sz="4000" dirty="0" smtClean="0"/>
              <a:t> </a:t>
            </a:r>
            <a:r>
              <a:rPr lang="id-ID" sz="4000" dirty="0" smtClean="0"/>
              <a:t>yóu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Yogyakarta </a:t>
            </a:r>
            <a:r>
              <a:rPr lang="zh-CN" altLang="en-US" sz="4000" dirty="0" smtClean="0"/>
              <a:t>日 惹 </a:t>
            </a:r>
            <a:r>
              <a:rPr lang="id-ID" sz="4000" dirty="0" smtClean="0"/>
              <a:t>rì rě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Mobil </a:t>
            </a:r>
            <a:r>
              <a:rPr lang="zh-CN" altLang="en-US" sz="4000" dirty="0" smtClean="0"/>
              <a:t>汽 车 </a:t>
            </a:r>
            <a:r>
              <a:rPr lang="id-ID" sz="4000" dirty="0" smtClean="0"/>
              <a:t>qì</a:t>
            </a:r>
            <a:r>
              <a:rPr lang="en-US" sz="4000" dirty="0" smtClean="0"/>
              <a:t> </a:t>
            </a:r>
            <a:r>
              <a:rPr lang="id-ID" sz="4000" dirty="0" smtClean="0"/>
              <a:t>chē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57216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8"/>
            </a:pPr>
            <a:r>
              <a:rPr lang="en-US" sz="4000" dirty="0" err="1" smtClean="0"/>
              <a:t>Kereta</a:t>
            </a:r>
            <a:r>
              <a:rPr lang="en-US" sz="4000" dirty="0" smtClean="0"/>
              <a:t> </a:t>
            </a:r>
            <a:r>
              <a:rPr lang="en-US" sz="4000" dirty="0" err="1" smtClean="0"/>
              <a:t>api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或 者 </a:t>
            </a:r>
            <a:r>
              <a:rPr lang="en-US" altLang="zh-CN" sz="4000" dirty="0" smtClean="0"/>
              <a:t>h</a:t>
            </a:r>
            <a:r>
              <a:rPr lang="id-ID" sz="4000" dirty="0" smtClean="0"/>
              <a:t>uò</a:t>
            </a:r>
            <a:r>
              <a:rPr lang="en-US" sz="4000" dirty="0" smtClean="0"/>
              <a:t> </a:t>
            </a:r>
            <a:r>
              <a:rPr lang="id-ID" sz="4000" dirty="0" smtClean="0"/>
              <a:t>zhě </a:t>
            </a:r>
            <a:endParaRPr lang="en-US" sz="40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sz="4000" dirty="0" err="1" smtClean="0"/>
              <a:t>Membayar</a:t>
            </a:r>
            <a:r>
              <a:rPr lang="en-US" sz="4000" dirty="0" smtClean="0"/>
              <a:t> </a:t>
            </a:r>
            <a:r>
              <a:rPr lang="en-US" sz="4000" dirty="0" err="1" smtClean="0"/>
              <a:t>tunai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付 现 金</a:t>
            </a:r>
            <a:r>
              <a:rPr lang="en-US" sz="4000" dirty="0" smtClean="0"/>
              <a:t> </a:t>
            </a:r>
            <a:r>
              <a:rPr lang="id-ID" sz="4000" dirty="0" smtClean="0"/>
              <a:t>fù </a:t>
            </a:r>
            <a:r>
              <a:rPr lang="id-ID" sz="4000" dirty="0" smtClean="0"/>
              <a:t>xiàn</a:t>
            </a:r>
            <a:r>
              <a:rPr lang="en-US" sz="4000" dirty="0" smtClean="0"/>
              <a:t> </a:t>
            </a:r>
            <a:r>
              <a:rPr lang="id-ID" sz="4000" dirty="0" smtClean="0"/>
              <a:t>jīn</a:t>
            </a:r>
            <a:endParaRPr lang="en-US" sz="40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sz="4000" dirty="0" err="1" smtClean="0"/>
              <a:t>Memakai</a:t>
            </a:r>
            <a:r>
              <a:rPr lang="en-US" sz="4000" dirty="0" smtClean="0"/>
              <a:t> </a:t>
            </a:r>
            <a:r>
              <a:rPr lang="en-US" sz="4000" dirty="0" err="1" smtClean="0"/>
              <a:t>kartu</a:t>
            </a:r>
            <a:r>
              <a:rPr lang="en-US" sz="4000" dirty="0" smtClean="0"/>
              <a:t> </a:t>
            </a:r>
            <a:r>
              <a:rPr lang="en-US" sz="4000" dirty="0" err="1" smtClean="0"/>
              <a:t>kredit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用 信 用 卡 </a:t>
            </a:r>
            <a:r>
              <a:rPr lang="id-ID" sz="4000" dirty="0" smtClean="0"/>
              <a:t>yòng </a:t>
            </a:r>
            <a:r>
              <a:rPr lang="id-ID" sz="4000" dirty="0" smtClean="0"/>
              <a:t>xìn</a:t>
            </a:r>
            <a:r>
              <a:rPr lang="en-US" sz="4000" dirty="0" smtClean="0"/>
              <a:t> </a:t>
            </a:r>
            <a:r>
              <a:rPr lang="id-ID" sz="4000" dirty="0" smtClean="0"/>
              <a:t>yòng</a:t>
            </a:r>
            <a:r>
              <a:rPr lang="en-US" sz="4000" dirty="0" smtClean="0"/>
              <a:t> </a:t>
            </a:r>
            <a:r>
              <a:rPr lang="id-ID" sz="4000" dirty="0" smtClean="0"/>
              <a:t>kǎ</a:t>
            </a:r>
            <a:endParaRPr lang="en-US" sz="40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sz="4000" dirty="0" err="1" smtClean="0"/>
              <a:t>Semangka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西 瓜 </a:t>
            </a:r>
            <a:r>
              <a:rPr lang="id-ID" sz="4000" dirty="0" smtClean="0"/>
              <a:t>xī</a:t>
            </a:r>
            <a:r>
              <a:rPr lang="en-US" sz="4000" dirty="0" smtClean="0"/>
              <a:t> </a:t>
            </a:r>
            <a:r>
              <a:rPr lang="id-ID" sz="4000" dirty="0" smtClean="0"/>
              <a:t>guā</a:t>
            </a:r>
            <a:endParaRPr lang="en-US" sz="40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sz="4000" dirty="0" smtClean="0"/>
              <a:t>Strawberry </a:t>
            </a:r>
            <a:r>
              <a:rPr lang="zh-CN" altLang="en-US" sz="4000" dirty="0" smtClean="0"/>
              <a:t>草 莓 </a:t>
            </a:r>
            <a:r>
              <a:rPr lang="id-ID" sz="4000" dirty="0" smtClean="0"/>
              <a:t>cǎo</a:t>
            </a:r>
            <a:r>
              <a:rPr lang="en-US" sz="4000" dirty="0" smtClean="0"/>
              <a:t> </a:t>
            </a:r>
            <a:r>
              <a:rPr lang="id-ID" sz="4000" dirty="0" smtClean="0"/>
              <a:t>méi</a:t>
            </a:r>
            <a:endParaRPr lang="en-US" sz="40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sz="4000" dirty="0" err="1" smtClean="0"/>
              <a:t>Anggur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葡 萄 </a:t>
            </a:r>
            <a:r>
              <a:rPr lang="id-ID" sz="4000" dirty="0" smtClean="0"/>
              <a:t>pú</a:t>
            </a:r>
            <a:r>
              <a:rPr lang="en-US" sz="4000" dirty="0" smtClean="0"/>
              <a:t> </a:t>
            </a:r>
            <a:r>
              <a:rPr lang="id-ID" sz="4000" dirty="0" smtClean="0"/>
              <a:t>táo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err="1" smtClean="0"/>
              <a:t>ambahan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3050"/>
            <a:ext cx="8572560" cy="50006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300" dirty="0" err="1" smtClean="0"/>
              <a:t>Komentar</a:t>
            </a:r>
            <a:r>
              <a:rPr lang="en-US" sz="3300" dirty="0" smtClean="0"/>
              <a:t> </a:t>
            </a:r>
            <a:r>
              <a:rPr lang="zh-CN" altLang="en-US" sz="3300" dirty="0" smtClean="0"/>
              <a:t>留 言 </a:t>
            </a:r>
            <a:r>
              <a:rPr lang="en-US" altLang="zh-CN" sz="3300" dirty="0" err="1" smtClean="0"/>
              <a:t>liú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yán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300" dirty="0" err="1" smtClean="0"/>
              <a:t>Postingan</a:t>
            </a:r>
            <a:r>
              <a:rPr lang="en-US" sz="3300" dirty="0" smtClean="0"/>
              <a:t> </a:t>
            </a:r>
            <a:r>
              <a:rPr lang="zh-CN" altLang="en-US" sz="3300" dirty="0" smtClean="0"/>
              <a:t>帖 子 </a:t>
            </a:r>
            <a:r>
              <a:rPr lang="en-US" altLang="zh-CN" sz="3300" dirty="0" err="1" smtClean="0"/>
              <a:t>tiě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zi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300" dirty="0" smtClean="0"/>
              <a:t>Story </a:t>
            </a:r>
            <a:r>
              <a:rPr lang="zh-CN" altLang="en-US" sz="3300" dirty="0" smtClean="0"/>
              <a:t>快 拍 </a:t>
            </a:r>
            <a:r>
              <a:rPr lang="en-US" altLang="zh-CN" sz="3300" dirty="0" err="1" smtClean="0"/>
              <a:t>kuài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pāi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300" dirty="0" smtClean="0"/>
              <a:t>Post story </a:t>
            </a:r>
            <a:r>
              <a:rPr lang="zh-CN" altLang="en-US" sz="3300" dirty="0" smtClean="0"/>
              <a:t>发 布 快 白 </a:t>
            </a:r>
            <a:r>
              <a:rPr lang="en-US" altLang="zh-CN" sz="3300" dirty="0" err="1" smtClean="0"/>
              <a:t>fā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bù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kuài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pāi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300" dirty="0" err="1" smtClean="0"/>
              <a:t>Tambah</a:t>
            </a:r>
            <a:r>
              <a:rPr lang="en-US" sz="3300" dirty="0" smtClean="0"/>
              <a:t> </a:t>
            </a:r>
            <a:r>
              <a:rPr lang="en-US" sz="3300" dirty="0" err="1" smtClean="0"/>
              <a:t>teman</a:t>
            </a:r>
            <a:r>
              <a:rPr lang="en-US" sz="3300" dirty="0" smtClean="0"/>
              <a:t> </a:t>
            </a:r>
            <a:r>
              <a:rPr lang="zh-CN" altLang="en-US" sz="3300" dirty="0" smtClean="0"/>
              <a:t>添 加 好 友 </a:t>
            </a:r>
            <a:r>
              <a:rPr lang="en-US" altLang="zh-CN" sz="3300" dirty="0" err="1" smtClean="0"/>
              <a:t>tiān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jiā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hǎo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yǒu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300" dirty="0" err="1" smtClean="0"/>
              <a:t>Hapus</a:t>
            </a:r>
            <a:r>
              <a:rPr lang="en-US" sz="3300" dirty="0" smtClean="0"/>
              <a:t> </a:t>
            </a:r>
            <a:r>
              <a:rPr lang="en-US" sz="3300" dirty="0" err="1" smtClean="0"/>
              <a:t>teman</a:t>
            </a:r>
            <a:r>
              <a:rPr lang="en-US" sz="3300" dirty="0" smtClean="0"/>
              <a:t> </a:t>
            </a:r>
            <a:r>
              <a:rPr lang="zh-CN" altLang="en-US" sz="3300" dirty="0" smtClean="0"/>
              <a:t>删 除 好 友 </a:t>
            </a:r>
            <a:r>
              <a:rPr lang="en-US" altLang="zh-CN" sz="3300" dirty="0" err="1" smtClean="0"/>
              <a:t>shān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chú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hǎo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yǒu</a:t>
            </a:r>
            <a:endParaRPr lang="en-US" altLang="zh-CN" sz="3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300" dirty="0" err="1" smtClean="0"/>
              <a:t>Netizen</a:t>
            </a:r>
            <a:r>
              <a:rPr lang="en-US" sz="3300" dirty="0" smtClean="0"/>
              <a:t> Indonesia </a:t>
            </a:r>
            <a:r>
              <a:rPr lang="zh-CN" altLang="en-US" sz="3300" dirty="0" smtClean="0"/>
              <a:t>印 尼 网 民 </a:t>
            </a:r>
            <a:r>
              <a:rPr lang="en-US" altLang="zh-CN" sz="3300" dirty="0" err="1" smtClean="0"/>
              <a:t>yìn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ní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wǎng</a:t>
            </a:r>
            <a:r>
              <a:rPr lang="en-US" altLang="zh-CN" sz="3300" dirty="0" smtClean="0"/>
              <a:t> </a:t>
            </a:r>
            <a:r>
              <a:rPr lang="en-US" altLang="zh-CN" sz="3300" dirty="0" err="1" smtClean="0"/>
              <a:t>mín</a:t>
            </a:r>
            <a:endParaRPr lang="id-ID" sz="33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881</TotalTime>
  <Words>284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Bahasa Mandarin  中文 zhōng wén</vt:lpstr>
      <vt:lpstr>Kata Sambung 连 词 lián cí</vt:lpstr>
      <vt:lpstr>Atau 还 是 hái shì</vt:lpstr>
      <vt:lpstr>Contoh 例 如 lì rú</vt:lpstr>
      <vt:lpstr>Atau 或 者 huò zhě </vt:lpstr>
      <vt:lpstr>Contoh 例 如 lì rú</vt:lpstr>
      <vt:lpstr>Kosakata 生 词 shēng cí</vt:lpstr>
      <vt:lpstr>Slide 8</vt:lpstr>
      <vt:lpstr>Kosakata Tambahan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61</cp:revision>
  <dcterms:created xsi:type="dcterms:W3CDTF">2020-10-13T11:27:36Z</dcterms:created>
  <dcterms:modified xsi:type="dcterms:W3CDTF">2021-08-08T10:12:44Z</dcterms:modified>
</cp:coreProperties>
</file>