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0"/>
  </p:notesMasterIdLst>
  <p:sldIdLst>
    <p:sldId id="256" r:id="rId4"/>
    <p:sldId id="355" r:id="rId5"/>
    <p:sldId id="363" r:id="rId6"/>
    <p:sldId id="361" r:id="rId7"/>
    <p:sldId id="362" r:id="rId8"/>
    <p:sldId id="360" r:id="rId9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70D6"/>
    <a:srgbClr val="9F66C2"/>
    <a:srgbClr val="8F4CB8"/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678953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/>
        </p:nvSpPr>
        <p:spPr>
          <a:xfrm>
            <a:off x="6523860" y="2141888"/>
            <a:ext cx="4631685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Tata </a:t>
            </a:r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Bahasa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语</a:t>
            </a:r>
            <a:r>
              <a:rPr lang="id-ID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法</a:t>
            </a:r>
            <a:endParaRPr lang="id-ID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id-ID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yǔ fǎ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xmlns="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3746091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3613347" y="2713711"/>
            <a:ext cx="3318388" cy="2772695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91725" y="3937820"/>
            <a:ext cx="3657603" cy="545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6" y="287337"/>
            <a:ext cx="10914114" cy="789295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id-ID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Penggunaan Kata </a:t>
            </a:r>
            <a:r>
              <a:rPr lang="zh-CN" altLang="en-US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过 </a:t>
            </a:r>
            <a:r>
              <a:rPr lang="en-US" altLang="zh-CN" sz="3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guò</a:t>
            </a:r>
            <a:endParaRPr lang="id-ID" sz="3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4684" y="1401098"/>
            <a:ext cx="11017045" cy="4188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052763" indent="-3052763"/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过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guò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3052763" indent="-3052763"/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diletakkan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belakang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52763" indent="-3052763"/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9213" y="1474839"/>
            <a:ext cx="11518490" cy="4365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 algn="ctr"/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过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guò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ctr"/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subjek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353961" y="280219"/>
            <a:ext cx="11415252" cy="766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id-ID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1446" y="937846"/>
            <a:ext cx="9586451" cy="5669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novel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indent="-91440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看 </a:t>
            </a:r>
            <a:r>
              <a:rPr lang="zh-CN" altLang="en-US" sz="4000" b="1" dirty="0" smtClean="0">
                <a:solidFill>
                  <a:srgbClr val="C00000"/>
                </a:solidFill>
                <a:latin typeface="Times New Roman" pitchFamily="18" charset="0"/>
                <a:ea typeface="Microsoft YaHei UI Light" panose="020B0502040204020203" pitchFamily="34" charset="-122"/>
                <a:cs typeface="Times New Roman" pitchFamily="18" charset="0"/>
              </a:rPr>
              <a:t>过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这 本 小说。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id-ID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ǒ kàn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guò zhè běn xiǎo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shuō. 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	Pak Zhang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pergi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pantai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张 老 师 去</a:t>
            </a:r>
            <a:r>
              <a:rPr lang="id-ID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C000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Times New Roman" pitchFamily="18" charset="0"/>
              </a:rPr>
              <a:t>过</a:t>
            </a:r>
            <a:r>
              <a:rPr lang="id-ID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海 边。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hāng lǎo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shī qù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guò hǎi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biān.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E1AA285-90AD-4A5E-BE92-EB69D454AF01}"/>
              </a:ext>
            </a:extLst>
          </p:cNvPr>
          <p:cNvGrpSpPr/>
          <p:nvPr/>
        </p:nvGrpSpPr>
        <p:grpSpPr>
          <a:xfrm>
            <a:off x="6627503" y="5934300"/>
            <a:ext cx="3260732" cy="849960"/>
            <a:chOff x="3960971" y="2767117"/>
            <a:chExt cx="4267200" cy="1321489"/>
          </a:xfrm>
        </p:grpSpPr>
        <p:sp>
          <p:nvSpPr>
            <p:cNvPr id="9" name="Freeform: Shape 146">
              <a:extLst>
                <a:ext uri="{FF2B5EF4-FFF2-40B4-BE49-F238E27FC236}">
                  <a16:creationId xmlns:a16="http://schemas.microsoft.com/office/drawing/2014/main" xmlns="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:a16="http://schemas.microsoft.com/office/drawing/2014/main" xmlns="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:a16="http://schemas.microsoft.com/office/drawing/2014/main" xmlns="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:a16="http://schemas.microsoft.com/office/drawing/2014/main" xmlns="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8224278" y="5397911"/>
            <a:ext cx="1135608" cy="870155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0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7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31" y="5974417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63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08" y="4915080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8002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45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81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3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0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sp>
        <p:nvSpPr>
          <p:cNvPr id="110" name="Rectangle 109"/>
          <p:cNvSpPr/>
          <p:nvPr/>
        </p:nvSpPr>
        <p:spPr>
          <a:xfrm>
            <a:off x="471948" y="221226"/>
            <a:ext cx="9615949" cy="604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CN" altLang="en-US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例</a:t>
            </a:r>
            <a:r>
              <a:rPr lang="id-ID" altLang="zh-CN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如</a:t>
            </a:r>
            <a:r>
              <a:rPr lang="id-ID" altLang="zh-CN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altLang="zh-CN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id-ID" sz="3200" b="1" dirty="0" smtClean="0">
                <a:solidFill>
                  <a:srgbClr val="7030A0"/>
                </a:solidFill>
              </a:rPr>
              <a:t>ì rú</a:t>
            </a:r>
            <a:endParaRPr lang="id-ID" sz="3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82" y="250723"/>
            <a:ext cx="9512702" cy="6430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 startAt="3"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(pr)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pergi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puncak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gunung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914400" indent="-91440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她 还 没 去 </a:t>
            </a:r>
            <a:r>
              <a:rPr lang="zh-CN" alt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过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山 顶。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14288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ā hái méi qù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guò shān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dǐng. </a:t>
            </a:r>
            <a:endParaRPr lang="en-US" altLang="zh-CN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4"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Mandarin ?</a:t>
            </a:r>
          </a:p>
          <a:p>
            <a:pPr marL="914400" indent="-914400"/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学 </a:t>
            </a:r>
            <a:r>
              <a:rPr lang="zh-CN" alt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过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汉 语 吗 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914400" indent="-14288"/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ǐ xué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guò hàn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yǔ ma?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nl-NL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indent="-914400"/>
            <a:endParaRPr lang="id-ID" sz="4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xmlns="" id="{1E9A55AF-EC06-4B73-A912-BBF05D59CBC7}"/>
              </a:ext>
            </a:extLst>
          </p:cNvPr>
          <p:cNvGrpSpPr/>
          <p:nvPr/>
        </p:nvGrpSpPr>
        <p:grpSpPr>
          <a:xfrm>
            <a:off x="9932981" y="412948"/>
            <a:ext cx="2067290" cy="2315497"/>
            <a:chOff x="9160627" y="2419425"/>
            <a:chExt cx="8461758" cy="9680631"/>
          </a:xfrm>
        </p:grpSpPr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xmlns="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rgbClr val="7030A0"/>
                </a:solidFill>
              </a:endParaRPr>
            </a:p>
          </p:txBody>
        </p:sp>
        <p:grpSp>
          <p:nvGrpSpPr>
            <p:cNvPr id="111" name="Group 15">
              <a:extLst>
                <a:ext uri="{FF2B5EF4-FFF2-40B4-BE49-F238E27FC236}">
                  <a16:creationId xmlns:a16="http://schemas.microsoft.com/office/drawing/2014/main" xmlns="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12" name="Freeform: Shape 16">
                <a:extLst>
                  <a:ext uri="{FF2B5EF4-FFF2-40B4-BE49-F238E27FC236}">
                    <a16:creationId xmlns:a16="http://schemas.microsoft.com/office/drawing/2014/main" xmlns="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3" name="Freeform: Shape 17">
                <a:extLst>
                  <a:ext uri="{FF2B5EF4-FFF2-40B4-BE49-F238E27FC236}">
                    <a16:creationId xmlns:a16="http://schemas.microsoft.com/office/drawing/2014/main" xmlns="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2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Kosakata</a:t>
            </a:r>
            <a:r>
              <a:rPr lang="id-ID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Tambahan</a:t>
            </a:r>
            <a:endParaRPr lang="id-ID" sz="32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1946" y="1150375"/>
            <a:ext cx="10795821" cy="5265174"/>
          </a:xfrm>
          <a:prstGeom prst="rect">
            <a:avLst/>
          </a:prstGeom>
          <a:solidFill>
            <a:srgbClr val="B670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>
              <a:buFont typeface="+mj-lt"/>
              <a:buAutoNum type="arabicPeriod"/>
            </a:pPr>
            <a:r>
              <a:rPr lang="id-ID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Memotong sayur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切 菜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qiē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cài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Merapikan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tempat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tidur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铺 床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pū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chuáng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Membereska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n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mainan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收 拾 玩 具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shōu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shi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wán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jù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Menyiram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bunga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浇 花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jiāo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huā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Kasir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收 银 台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shōu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yín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tái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E1AA285-90AD-4A5E-BE92-EB69D454AF01}"/>
              </a:ext>
            </a:extLst>
          </p:cNvPr>
          <p:cNvGrpSpPr/>
          <p:nvPr/>
        </p:nvGrpSpPr>
        <p:grpSpPr>
          <a:xfrm>
            <a:off x="7918511" y="5565590"/>
            <a:ext cx="3260732" cy="849960"/>
            <a:chOff x="3960971" y="2767117"/>
            <a:chExt cx="4267200" cy="1321489"/>
          </a:xfrm>
        </p:grpSpPr>
        <p:sp>
          <p:nvSpPr>
            <p:cNvPr id="9" name="Freeform: Shape 146">
              <a:extLst>
                <a:ext uri="{FF2B5EF4-FFF2-40B4-BE49-F238E27FC236}">
                  <a16:creationId xmlns:a16="http://schemas.microsoft.com/office/drawing/2014/main" xmlns="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:a16="http://schemas.microsoft.com/office/drawing/2014/main" xmlns="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:a16="http://schemas.microsoft.com/office/drawing/2014/main" xmlns="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:a16="http://schemas.microsoft.com/office/drawing/2014/main" xmlns="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9424185" y="4513006"/>
            <a:ext cx="2123768" cy="1371600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6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1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5" y="5974423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57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4" y="4915086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7996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39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5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9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6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</TotalTime>
  <Words>120</Words>
  <Application>Microsoft Office PowerPoint</Application>
  <PresentationFormat>Custom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247</cp:revision>
  <dcterms:created xsi:type="dcterms:W3CDTF">2018-04-24T17:14:44Z</dcterms:created>
  <dcterms:modified xsi:type="dcterms:W3CDTF">2021-08-25T01:01:35Z</dcterms:modified>
</cp:coreProperties>
</file>