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0"/>
  </p:notesMasterIdLst>
  <p:sldIdLst>
    <p:sldId id="256" r:id="rId4"/>
    <p:sldId id="355" r:id="rId5"/>
    <p:sldId id="361" r:id="rId6"/>
    <p:sldId id="356" r:id="rId7"/>
    <p:sldId id="362" r:id="rId8"/>
    <p:sldId id="360" r:id="rId9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6523860" y="2141888"/>
            <a:ext cx="4631685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Tata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Bahasa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语</a:t>
            </a:r>
            <a:r>
              <a:rPr lang="id-ID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法</a:t>
            </a:r>
            <a:endParaRPr lang="id-ID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id-ID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yǔ fǎ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746091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3613347" y="2713711"/>
            <a:ext cx="3318388" cy="2772695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91725" y="3937820"/>
            <a:ext cx="3657603" cy="545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6" y="287337"/>
            <a:ext cx="10914114" cy="789295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sz="35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Partikel</a:t>
            </a:r>
            <a:r>
              <a:rPr lang="en-US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de </a:t>
            </a:r>
            <a:r>
              <a:rPr lang="zh-CN" altLang="en-US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的</a:t>
            </a:r>
            <a:r>
              <a:rPr lang="zh-CN" altLang="en-US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zh-CN" sz="35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kepemilikan</a:t>
            </a:r>
            <a:r>
              <a:rPr lang="en-US" altLang="zh-CN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/</a:t>
            </a:r>
            <a:r>
              <a:rPr lang="en-US" altLang="zh-CN" sz="35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kepunyaan</a:t>
            </a:r>
            <a:r>
              <a:rPr lang="en-US" altLang="zh-CN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id-ID" sz="3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4684" y="1401098"/>
            <a:ext cx="11017045" cy="4218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/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Rumus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/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benda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zh-CN" altLang="en-US" sz="4500" b="1" dirty="0" smtClean="0">
                <a:solidFill>
                  <a:srgbClr val="002060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的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(de) +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benda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(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Kepemilikan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1446" y="937846"/>
            <a:ext cx="9586451" cy="5669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14400" indent="-91440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</a:t>
            </a:r>
            <a:r>
              <a:rPr lang="zh-CN" altLang="en-US" sz="4000" b="1" dirty="0" smtClean="0">
                <a:solidFill>
                  <a:srgbClr val="FF0000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的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书。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id-ID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wǒ de shū. 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	G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uru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14400" indent="-91440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</a:t>
            </a:r>
            <a:r>
              <a:rPr lang="id-ID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们</a:t>
            </a:r>
            <a:r>
              <a:rPr lang="id-ID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FF0000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的</a:t>
            </a:r>
            <a:r>
              <a:rPr lang="id-ID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老</a:t>
            </a:r>
            <a:r>
              <a:rPr lang="id-ID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师。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wǒ men de lǎo shī.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AutoNum type="arabicPeriod" startAt="3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Ponsel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kakak laki-laki (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abang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14400" indent="-91440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哥</a:t>
            </a:r>
            <a:r>
              <a:rPr lang="id-ID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哥</a:t>
            </a:r>
            <a:r>
              <a:rPr lang="id-ID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FF0000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的</a:t>
            </a:r>
            <a:r>
              <a:rPr lang="id-ID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手</a:t>
            </a:r>
            <a:r>
              <a:rPr lang="id-ID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机。</a:t>
            </a:r>
            <a:endParaRPr lang="id-ID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gē ge de shǒu jī</a:t>
            </a:r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E1AA285-90AD-4A5E-BE92-EB69D454AF01}"/>
              </a:ext>
            </a:extLst>
          </p:cNvPr>
          <p:cNvGrpSpPr/>
          <p:nvPr/>
        </p:nvGrpSpPr>
        <p:grpSpPr>
          <a:xfrm>
            <a:off x="6627503" y="5934300"/>
            <a:ext cx="3260732" cy="849960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:a16="http://schemas.microsoft.com/office/drawing/2014/main" xmlns="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:a16="http://schemas.microsoft.com/office/drawing/2014/main" xmlns="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:a16="http://schemas.microsoft.com/office/drawing/2014/main" xmlns="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:a16="http://schemas.microsoft.com/office/drawing/2014/main" xmlns="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8224278" y="5397911"/>
            <a:ext cx="1135608" cy="870155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0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7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31" y="5974417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63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08" y="4915080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8002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45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81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3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0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sp>
        <p:nvSpPr>
          <p:cNvPr id="110" name="Rectangle 109"/>
          <p:cNvSpPr/>
          <p:nvPr/>
        </p:nvSpPr>
        <p:spPr>
          <a:xfrm>
            <a:off x="471948" y="221226"/>
            <a:ext cx="9615949" cy="604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例</a:t>
            </a:r>
            <a:r>
              <a:rPr lang="id-ID" altLang="zh-CN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如</a:t>
            </a:r>
            <a:r>
              <a:rPr lang="id-ID" altLang="zh-CN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altLang="zh-C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id-ID" sz="3200" b="1" dirty="0" smtClean="0">
                <a:solidFill>
                  <a:srgbClr val="7030A0"/>
                </a:solidFill>
              </a:rPr>
              <a:t>ì rú</a:t>
            </a:r>
            <a:endParaRPr lang="id-ID" sz="3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530940" y="1666568"/>
            <a:ext cx="10368117" cy="4616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Rumus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:</a:t>
            </a:r>
          </a:p>
          <a:p>
            <a:endParaRPr lang="en-US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Menerangkan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+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的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(de) +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Diterangkan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</a:p>
          <a:p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				yang 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516194" y="191731"/>
            <a:ext cx="10427109" cy="914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5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Partikel</a:t>
            </a:r>
            <a:r>
              <a:rPr lang="en-US" sz="3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zh-CN" altLang="en-US" sz="3500" b="1" dirty="0" smtClean="0">
                <a:solidFill>
                  <a:srgbClr val="7030A0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的</a:t>
            </a:r>
            <a:r>
              <a:rPr lang="zh-CN" altLang="en-US" sz="3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yang</a:t>
            </a:r>
            <a:endParaRPr lang="id-ID" sz="35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2" y="1209367"/>
            <a:ext cx="9512702" cy="5471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Pensil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14400" indent="-914400"/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长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FF0000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的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笔。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nl-NL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nl-NL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hǎng de bǐ. </a:t>
            </a:r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AutoNum type="arabicPeriod" startAt="2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14400" indent="-914400"/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大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FF0000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的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书。</a:t>
            </a:r>
            <a:endParaRPr lang="id-ID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d</a:t>
            </a:r>
            <a:r>
              <a:rPr lang="nl-NL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 de shū.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id-ID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xmlns="" id="{1E9A55AF-EC06-4B73-A912-BBF05D59CBC7}"/>
              </a:ext>
            </a:extLst>
          </p:cNvPr>
          <p:cNvGrpSpPr/>
          <p:nvPr/>
        </p:nvGrpSpPr>
        <p:grpSpPr>
          <a:xfrm>
            <a:off x="9932981" y="412948"/>
            <a:ext cx="2067290" cy="2315497"/>
            <a:chOff x="9160627" y="2419425"/>
            <a:chExt cx="8461758" cy="9680631"/>
          </a:xfrm>
        </p:grpSpPr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xmlns="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111" name="Group 15">
              <a:extLst>
                <a:ext uri="{FF2B5EF4-FFF2-40B4-BE49-F238E27FC236}">
                  <a16:creationId xmlns:a16="http://schemas.microsoft.com/office/drawing/2014/main" xmlns="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12" name="Freeform: Shape 16">
                <a:extLst>
                  <a:ext uri="{FF2B5EF4-FFF2-40B4-BE49-F238E27FC236}">
                    <a16:creationId xmlns:a16="http://schemas.microsoft.com/office/drawing/2014/main" xmlns="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3" name="Freeform: Shape 17">
                <a:extLst>
                  <a:ext uri="{FF2B5EF4-FFF2-40B4-BE49-F238E27FC236}">
                    <a16:creationId xmlns:a16="http://schemas.microsoft.com/office/drawing/2014/main" xmlns="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114" name="Rectangle 113"/>
          <p:cNvSpPr/>
          <p:nvPr/>
        </p:nvSpPr>
        <p:spPr>
          <a:xfrm>
            <a:off x="221226" y="250722"/>
            <a:ext cx="9542206" cy="75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例 如 </a:t>
            </a:r>
            <a:r>
              <a:rPr lang="id-ID" altLang="zh-CN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id-ID" sz="4000" b="1" dirty="0">
                <a:solidFill>
                  <a:srgbClr val="7030A0"/>
                </a:solidFill>
              </a:rPr>
              <a:t>ì rú</a:t>
            </a:r>
            <a:endParaRPr lang="id-ID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en-US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d-ID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Tambahan</a:t>
            </a: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9674943" cy="5265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/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Kemeja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衬 衫 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hèn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shān</a:t>
            </a:r>
            <a:endParaRPr lang="en-US" altLang="zh-CN" sz="4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Singlet </a:t>
            </a:r>
            <a:r>
              <a:rPr lang="zh-CN" alt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汗 背 心 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 bèi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xīn</a:t>
            </a:r>
            <a:endParaRPr lang="en-US" altLang="zh-CN" sz="4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Celana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jeans </a:t>
            </a:r>
            <a:r>
              <a:rPr lang="zh-CN" alt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牛 仔 裤 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niú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zǎi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kù</a:t>
            </a:r>
            <a:endParaRPr lang="en-US" altLang="zh-CN" sz="4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Gaun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连 衣 裙 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lián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yī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qún</a:t>
            </a:r>
          </a:p>
          <a:p>
            <a:pPr marL="530225" indent="-530225">
              <a:buFont typeface="+mj-lt"/>
              <a:buAutoNum type="arabicPeriod"/>
            </a:pP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Kimono </a:t>
            </a:r>
            <a:r>
              <a:rPr lang="zh-CN" alt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晨 衣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chén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yī</a:t>
            </a:r>
            <a:endParaRPr lang="en-US" altLang="zh-CN" sz="4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Daster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女 睡 衣 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zh-CN" alt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睡 袍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nǚ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shuì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yī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shuì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páo</a:t>
            </a:r>
            <a:endParaRPr lang="id-ID" sz="4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2641</TotalTime>
  <Words>113</Words>
  <Application>Microsoft Office PowerPoint</Application>
  <PresentationFormat>Custom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242</cp:revision>
  <dcterms:created xsi:type="dcterms:W3CDTF">2018-04-24T17:14:44Z</dcterms:created>
  <dcterms:modified xsi:type="dcterms:W3CDTF">2021-08-06T13:09:19Z</dcterms:modified>
</cp:coreProperties>
</file>