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0"/>
  </p:notesMasterIdLst>
  <p:sldIdLst>
    <p:sldId id="256" r:id="rId4"/>
    <p:sldId id="355" r:id="rId5"/>
    <p:sldId id="361" r:id="rId6"/>
    <p:sldId id="356" r:id="rId7"/>
    <p:sldId id="362" r:id="rId8"/>
    <p:sldId id="360" r:id="rId9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Bahasa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语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法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yǔ fǎ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287337"/>
            <a:ext cx="10914114" cy="78929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Partikel</a:t>
            </a:r>
            <a:r>
              <a:rPr 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zh-CN" alt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</a:t>
            </a:r>
            <a:r>
              <a:rPr lang="zh-CN" alt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CN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kepemilikan</a:t>
            </a:r>
            <a:r>
              <a:rPr lang="en-US" altLang="zh-CN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altLang="zh-CN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kepunyaan</a:t>
            </a:r>
            <a:r>
              <a:rPr lang="en-US" altLang="zh-CN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d-ID" sz="3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84" y="1401098"/>
            <a:ext cx="11017045" cy="4218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(de) +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benda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937846"/>
            <a:ext cx="9586451" cy="5669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书。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wǒ de shū. 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	G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uru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们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老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师。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wǒ men de lǎo shī.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 startAt="3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Ponsel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kakak laki-laki (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abang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哥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哥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手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机。</a:t>
            </a:r>
            <a:endParaRPr lang="id-ID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gē ge de shǒu jī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6627503" y="593430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8224278" y="5397911"/>
            <a:ext cx="1135608" cy="870155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31" y="597441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08" y="491508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5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8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10" name="Rectangle 109"/>
          <p:cNvSpPr/>
          <p:nvPr/>
        </p:nvSpPr>
        <p:spPr>
          <a:xfrm>
            <a:off x="471948" y="221226"/>
            <a:ext cx="9615949" cy="604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id-ID" altLang="zh-CN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id-ID" altLang="zh-CN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zh-C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3200" b="1" dirty="0" smtClean="0">
                <a:solidFill>
                  <a:srgbClr val="7030A0"/>
                </a:solidFill>
              </a:rPr>
              <a:t>ì rú</a:t>
            </a:r>
            <a:endParaRPr lang="id-ID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530940" y="1666568"/>
            <a:ext cx="10368117" cy="4616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Rumus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:</a:t>
            </a: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Menerangkan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+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(de) +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Diterangkan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				yang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6194" y="191731"/>
            <a:ext cx="10427109" cy="914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zh-CN" altLang="en-US" sz="3500" b="1" dirty="0" smtClean="0">
                <a:solidFill>
                  <a:srgbClr val="7030A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zh-CN" alt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yang</a:t>
            </a:r>
            <a:endParaRPr lang="id-ID" sz="3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209367"/>
            <a:ext cx="9512702" cy="547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Pensil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914400"/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长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FF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笔。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l-NL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nl-NL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hǎng de bǐ. 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 startAt="2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914400"/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大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FF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的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书。</a:t>
            </a:r>
            <a:endParaRPr lang="id-ID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nl-NL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 de shū.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14" name="Rectangle 113"/>
          <p:cNvSpPr/>
          <p:nvPr/>
        </p:nvSpPr>
        <p:spPr>
          <a:xfrm>
            <a:off x="221226" y="250722"/>
            <a:ext cx="9542206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id-ID" altLang="zh-CN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4000" b="1" dirty="0">
                <a:solidFill>
                  <a:srgbClr val="7030A0"/>
                </a:solidFill>
              </a:rPr>
              <a:t>ì rú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Tambahan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Kemeja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衬 衫 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hèn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shān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Singlet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汗 背 心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 bèi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xīn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Celana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jeans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牛 仔 裤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niú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zǎi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kù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Gaun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连 衣 裙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lián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qún</a:t>
            </a:r>
          </a:p>
          <a:p>
            <a:pPr marL="530225" indent="-530225">
              <a:buFont typeface="+mj-lt"/>
              <a:buAutoNum type="arabicPeriod"/>
            </a:pP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Kimono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晨 衣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Daster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女 睡 衣 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睡 袍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nǚ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shuì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shuì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páo</a:t>
            </a:r>
            <a:endParaRPr lang="id-ID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113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242</cp:revision>
  <dcterms:created xsi:type="dcterms:W3CDTF">2018-04-24T17:14:44Z</dcterms:created>
  <dcterms:modified xsi:type="dcterms:W3CDTF">2021-08-06T13:09:19Z</dcterms:modified>
</cp:coreProperties>
</file>