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5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29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D41B08-FA3E-409E-9C2C-8CAF8C780CF4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44A99-848A-4856-A8D6-CBA536FE50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8010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44A99-848A-4856-A8D6-CBA536FE508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5707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B41FBAC-A5C2-46D8-8C6E-A1532368E528}" type="datetimeFigureOut">
              <a:rPr lang="id-ID" smtClean="0"/>
              <a:pPr/>
              <a:t>28/05/2021</a:t>
            </a:fld>
            <a:endParaRPr lang="id-ID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7130637-8BB5-4128-A0E5-E907D2BDCCE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FBAC-A5C2-46D8-8C6E-A1532368E528}" type="datetimeFigureOut">
              <a:rPr lang="id-ID" smtClean="0"/>
              <a:pPr/>
              <a:t>28/05/2021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30637-8BB5-4128-A0E5-E907D2BDCCE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FBAC-A5C2-46D8-8C6E-A1532368E528}" type="datetimeFigureOut">
              <a:rPr lang="id-ID" smtClean="0"/>
              <a:pPr/>
              <a:t>28/05/2021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30637-8BB5-4128-A0E5-E907D2BDCCE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FBAC-A5C2-46D8-8C6E-A1532368E528}" type="datetimeFigureOut">
              <a:rPr lang="id-ID" smtClean="0"/>
              <a:pPr/>
              <a:t>28/05/2021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30637-8BB5-4128-A0E5-E907D2BDCCE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FBAC-A5C2-46D8-8C6E-A1532368E528}" type="datetimeFigureOut">
              <a:rPr lang="id-ID" smtClean="0"/>
              <a:pPr/>
              <a:t>28/05/2021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30637-8BB5-4128-A0E5-E907D2BDCCE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FBAC-A5C2-46D8-8C6E-A1532368E528}" type="datetimeFigureOut">
              <a:rPr lang="id-ID" smtClean="0"/>
              <a:pPr/>
              <a:t>28/05/2021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30637-8BB5-4128-A0E5-E907D2BDCCE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FBAC-A5C2-46D8-8C6E-A1532368E528}" type="datetimeFigureOut">
              <a:rPr lang="id-ID" smtClean="0"/>
              <a:pPr/>
              <a:t>28/05/2021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30637-8BB5-4128-A0E5-E907D2BDCCE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FBAC-A5C2-46D8-8C6E-A1532368E528}" type="datetimeFigureOut">
              <a:rPr lang="id-ID" smtClean="0"/>
              <a:pPr/>
              <a:t>28/05/2021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30637-8BB5-4128-A0E5-E907D2BDCCE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FBAC-A5C2-46D8-8C6E-A1532368E528}" type="datetimeFigureOut">
              <a:rPr lang="id-ID" smtClean="0"/>
              <a:pPr/>
              <a:t>28/05/2021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30637-8BB5-4128-A0E5-E907D2BDCCE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FBAC-A5C2-46D8-8C6E-A1532368E528}" type="datetimeFigureOut">
              <a:rPr lang="id-ID" smtClean="0"/>
              <a:pPr/>
              <a:t>28/05/2021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30637-8BB5-4128-A0E5-E907D2BDCCE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FBAC-A5C2-46D8-8C6E-A1532368E528}" type="datetimeFigureOut">
              <a:rPr lang="id-ID" smtClean="0"/>
              <a:pPr/>
              <a:t>28/05/2021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30637-8BB5-4128-A0E5-E907D2BDCCE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B41FBAC-A5C2-46D8-8C6E-A1532368E528}" type="datetimeFigureOut">
              <a:rPr lang="id-ID" smtClean="0"/>
              <a:pPr/>
              <a:t>28/05/2021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7130637-8BB5-4128-A0E5-E907D2BDCCEA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420888"/>
            <a:ext cx="3313355" cy="720080"/>
          </a:xfrm>
        </p:spPr>
        <p:txBody>
          <a:bodyPr>
            <a:normAutofit/>
          </a:bodyPr>
          <a:lstStyle/>
          <a:p>
            <a:pPr algn="ctr"/>
            <a:r>
              <a:rPr lang="id-ID" sz="2800" dirty="0" smtClean="0">
                <a:solidFill>
                  <a:schemeClr val="tx2">
                    <a:lumMod val="75000"/>
                  </a:schemeClr>
                </a:solidFill>
              </a:rPr>
              <a:t>TARI PISO SURIT</a:t>
            </a:r>
            <a:endParaRPr lang="id-ID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1844824"/>
            <a:ext cx="4067944" cy="2696285"/>
          </a:xfrm>
          <a:prstGeom prst="rect">
            <a:avLst/>
          </a:prstGeom>
        </p:spPr>
      </p:pic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534464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>
                <a:solidFill>
                  <a:schemeClr val="tx1"/>
                </a:solidFill>
              </a:rPr>
              <a:t>PENGERTIAN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id-ID" dirty="0" smtClean="0"/>
              <a:t>Merupakan tarian tradisional masyarakat suku Karo di provinsi Sumatera Utara.</a:t>
            </a:r>
          </a:p>
          <a:p>
            <a:r>
              <a:rPr lang="id-ID" dirty="0" smtClean="0"/>
              <a:t>Tari Piso Surit ini biasanya ditarikan secara berkelompok, yaitu wanita dan pria. Jumlah penari terdiri dari 5 pasang/ lebih.</a:t>
            </a:r>
          </a:p>
          <a:p>
            <a:r>
              <a:rPr lang="id-ID" dirty="0" smtClean="0"/>
              <a:t>Penarinya menggunakan busana adat Karo, yang terdiri dari :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31307985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id-ID" sz="3200" b="1" dirty="0" smtClean="0">
                <a:solidFill>
                  <a:schemeClr val="tx1"/>
                </a:solidFill>
              </a:rPr>
              <a:t>PERLENGKAPAN TARI PISO SURIT</a:t>
            </a:r>
            <a:endParaRPr lang="id-ID" sz="3200" b="1" dirty="0">
              <a:solidFill>
                <a:schemeClr val="tx1"/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628800"/>
            <a:ext cx="3528392" cy="3816424"/>
          </a:xfrm>
        </p:spPr>
      </p:pic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83968" y="1412776"/>
            <a:ext cx="3781040" cy="4968552"/>
          </a:xfrm>
          <a:solidFill>
            <a:schemeClr val="bg2">
              <a:lumMod val="90000"/>
            </a:schemeClr>
          </a:solidFill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id-ID" sz="2000" b="1" u="sng" dirty="0" smtClean="0"/>
              <a:t>PRIA</a:t>
            </a:r>
          </a:p>
          <a:p>
            <a:pPr marL="68580" indent="0">
              <a:buNone/>
            </a:pPr>
            <a:r>
              <a:rPr lang="id-ID" sz="2000" dirty="0" smtClean="0"/>
              <a:t>1. Uis yang digunakan sebagai </a:t>
            </a:r>
            <a:r>
              <a:rPr lang="id-ID" sz="2000" i="1" dirty="0" smtClean="0"/>
              <a:t>gonje </a:t>
            </a:r>
            <a:r>
              <a:rPr lang="id-ID" sz="2000" dirty="0" smtClean="0"/>
              <a:t>(sarung).</a:t>
            </a:r>
          </a:p>
          <a:p>
            <a:pPr marL="68580" indent="0">
              <a:buNone/>
            </a:pPr>
            <a:r>
              <a:rPr lang="id-ID" sz="2000" dirty="0" smtClean="0"/>
              <a:t>2. Mahkota</a:t>
            </a:r>
          </a:p>
          <a:p>
            <a:pPr marL="68580" indent="0">
              <a:buNone/>
            </a:pPr>
            <a:r>
              <a:rPr lang="id-ID" sz="2000" dirty="0" smtClean="0"/>
              <a:t>3. Uis nipes</a:t>
            </a:r>
          </a:p>
          <a:p>
            <a:pPr marL="68580" indent="0">
              <a:buNone/>
            </a:pPr>
            <a:r>
              <a:rPr lang="id-ID" sz="2000" dirty="0" smtClean="0"/>
              <a:t>4. Benting </a:t>
            </a:r>
          </a:p>
          <a:p>
            <a:pPr marL="68580" indent="0">
              <a:buNone/>
            </a:pPr>
            <a:r>
              <a:rPr lang="id-ID" sz="2000" b="1" u="sng" dirty="0" smtClean="0"/>
              <a:t>WANITA </a:t>
            </a:r>
          </a:p>
          <a:p>
            <a:pPr marL="525780" indent="-457200">
              <a:buAutoNum type="arabicPeriod"/>
            </a:pPr>
            <a:r>
              <a:rPr lang="id-ID" sz="2000" dirty="0" smtClean="0"/>
              <a:t>Kebaya </a:t>
            </a:r>
          </a:p>
          <a:p>
            <a:pPr marL="525780" indent="-457200">
              <a:buAutoNum type="arabicPeriod"/>
            </a:pPr>
            <a:r>
              <a:rPr lang="id-ID" sz="2000" dirty="0" smtClean="0"/>
              <a:t>Berbagai macam uis, yang digunakan sebagai : </a:t>
            </a:r>
          </a:p>
          <a:p>
            <a:pPr marL="68580" indent="0">
              <a:buNone/>
            </a:pPr>
            <a:r>
              <a:rPr lang="id-ID" sz="2000" dirty="0" smtClean="0"/>
              <a:t>     - Abit ( kain bawah)</a:t>
            </a:r>
          </a:p>
          <a:p>
            <a:pPr marL="68580" indent="0">
              <a:buNone/>
            </a:pPr>
            <a:r>
              <a:rPr lang="id-ID" sz="2000" dirty="0"/>
              <a:t> </a:t>
            </a:r>
            <a:r>
              <a:rPr lang="id-ID" sz="2000" dirty="0" smtClean="0"/>
              <a:t>    - Tudung (penutup kepala)</a:t>
            </a:r>
          </a:p>
          <a:p>
            <a:pPr marL="68580" indent="0">
              <a:buNone/>
            </a:pPr>
            <a:r>
              <a:rPr lang="id-ID" sz="2000" dirty="0"/>
              <a:t> </a:t>
            </a:r>
            <a:r>
              <a:rPr lang="id-ID" sz="2000" dirty="0" smtClean="0"/>
              <a:t>    - Selendang 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xmlns="" val="256973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385112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>
                <a:solidFill>
                  <a:schemeClr val="tx1"/>
                </a:solidFill>
              </a:rPr>
              <a:t>GERAKAN TARI PISO SURIT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484784"/>
            <a:ext cx="6777317" cy="4896544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marL="68580" indent="0">
              <a:buNone/>
            </a:pPr>
            <a:r>
              <a:rPr lang="id-ID" dirty="0" smtClean="0"/>
              <a:t>Bila diperhatikan, setiap gerakan dalam tari “Piso Surit” memiliki ciri khas, dan dilakukan secara berulang – ulang. Gerakannya antara lain : </a:t>
            </a:r>
          </a:p>
          <a:p>
            <a:pPr marL="525780" indent="-457200">
              <a:buAutoNum type="arabicPeriod"/>
            </a:pPr>
            <a:r>
              <a:rPr lang="id-ID" dirty="0" smtClean="0"/>
              <a:t>Menjinjit </a:t>
            </a:r>
          </a:p>
          <a:p>
            <a:pPr marL="525780" indent="-457200">
              <a:buAutoNum type="arabicPeriod"/>
            </a:pPr>
            <a:r>
              <a:rPr lang="id-ID" dirty="0" smtClean="0"/>
              <a:t>Berputar </a:t>
            </a:r>
          </a:p>
          <a:p>
            <a:pPr marL="525780" indent="-457200">
              <a:buAutoNum type="arabicPeriod"/>
            </a:pPr>
            <a:r>
              <a:rPr lang="id-ID" dirty="0" smtClean="0"/>
              <a:t>Melentikkan jari</a:t>
            </a:r>
          </a:p>
          <a:p>
            <a:pPr marL="525780" indent="-457200">
              <a:buAutoNum type="arabicPeriod"/>
            </a:pPr>
            <a:r>
              <a:rPr lang="id-ID" dirty="0" smtClean="0"/>
              <a:t>Gerakan naik turun badan </a:t>
            </a:r>
          </a:p>
          <a:p>
            <a:pPr marL="525780" indent="-457200">
              <a:buAutoNum type="arabicPeriod"/>
            </a:pPr>
            <a:r>
              <a:rPr lang="id-ID" dirty="0" smtClean="0"/>
              <a:t>dsb.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200156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pPr algn="ctr"/>
            <a:r>
              <a:rPr lang="id-ID" sz="3200" b="1" dirty="0" smtClean="0">
                <a:solidFill>
                  <a:schemeClr val="tx1"/>
                </a:solidFill>
              </a:rPr>
              <a:t>ALAT MUSIK YANG DIGUNAKAN</a:t>
            </a: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72816"/>
            <a:ext cx="7056900" cy="4536504"/>
          </a:xfrm>
          <a:solidFill>
            <a:schemeClr val="bg2">
              <a:lumMod val="90000"/>
            </a:schemeClr>
          </a:solidFill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id-ID" sz="2000" dirty="0" smtClean="0"/>
              <a:t>Dalam pertunjukkannya, Tari Piso Surit diiringi oleh alunan musik tradisional, seperti :</a:t>
            </a:r>
          </a:p>
          <a:p>
            <a:pPr marL="68580" indent="0">
              <a:buNone/>
            </a:pPr>
            <a:r>
              <a:rPr lang="id-ID" sz="2000" dirty="0" smtClean="0"/>
              <a:t>1.Gong                               3. Gendang khas Karo</a:t>
            </a:r>
          </a:p>
          <a:p>
            <a:pPr marL="68580" indent="0">
              <a:buNone/>
            </a:pPr>
            <a:endParaRPr lang="id-ID" sz="2000" dirty="0"/>
          </a:p>
          <a:p>
            <a:pPr marL="68580" indent="0">
              <a:buNone/>
            </a:pPr>
            <a:endParaRPr lang="id-ID" sz="2000" dirty="0"/>
          </a:p>
          <a:p>
            <a:pPr marL="68580" indent="0">
              <a:buNone/>
            </a:pPr>
            <a:endParaRPr lang="id-ID" sz="2000" dirty="0" smtClean="0"/>
          </a:p>
          <a:p>
            <a:pPr marL="68580" indent="0">
              <a:buNone/>
            </a:pPr>
            <a:endParaRPr lang="id-ID" sz="2000" dirty="0"/>
          </a:p>
          <a:p>
            <a:pPr marL="68580" indent="0">
              <a:buNone/>
            </a:pPr>
            <a:endParaRPr lang="en-ID" sz="2000" dirty="0" smtClean="0"/>
          </a:p>
          <a:p>
            <a:pPr marL="68580" indent="0">
              <a:buNone/>
            </a:pPr>
            <a:r>
              <a:rPr lang="id-ID" sz="2000" dirty="0" smtClean="0"/>
              <a:t>2. Kecapi                                 </a:t>
            </a:r>
          </a:p>
          <a:p>
            <a:pPr marL="68580" indent="0">
              <a:buNone/>
            </a:pPr>
            <a:r>
              <a:rPr lang="id-ID" sz="2000" dirty="0"/>
              <a:t> </a:t>
            </a:r>
            <a:r>
              <a:rPr lang="id-ID" sz="2000" dirty="0" smtClean="0"/>
              <a:t>                                               Dan iramanya </a:t>
            </a:r>
            <a:r>
              <a:rPr lang="en-ID" sz="2000" dirty="0" err="1" smtClean="0"/>
              <a:t>menggunakan</a:t>
            </a:r>
            <a:endParaRPr lang="id-ID" sz="2000" dirty="0" smtClean="0"/>
          </a:p>
          <a:p>
            <a:pPr marL="68580" indent="0">
              <a:buNone/>
            </a:pPr>
            <a:r>
              <a:rPr lang="id-ID" sz="2000" dirty="0"/>
              <a:t> </a:t>
            </a:r>
            <a:r>
              <a:rPr lang="id-ID" sz="2000" dirty="0" smtClean="0"/>
              <a:t>                                              lagu “Piso Surit” ciptaan </a:t>
            </a:r>
            <a:r>
              <a:rPr lang="id-ID" sz="2000" b="1" dirty="0" smtClean="0"/>
              <a:t>Djaga</a:t>
            </a:r>
          </a:p>
          <a:p>
            <a:pPr marL="68580" indent="0">
              <a:buNone/>
            </a:pPr>
            <a:r>
              <a:rPr lang="id-ID" sz="2000" dirty="0"/>
              <a:t> </a:t>
            </a:r>
            <a:r>
              <a:rPr lang="id-ID" sz="2000" dirty="0" smtClean="0"/>
              <a:t>                                              </a:t>
            </a:r>
            <a:r>
              <a:rPr lang="id-ID" sz="2000" b="1" dirty="0" smtClean="0"/>
              <a:t>Depari</a:t>
            </a:r>
            <a:r>
              <a:rPr lang="id-ID" sz="2000" dirty="0" smtClean="0"/>
              <a:t>, komposer asal Tanah</a:t>
            </a:r>
          </a:p>
          <a:p>
            <a:pPr marL="68580" indent="0">
              <a:buNone/>
            </a:pPr>
            <a:r>
              <a:rPr lang="id-ID" sz="2000" b="1" dirty="0"/>
              <a:t> </a:t>
            </a:r>
            <a:r>
              <a:rPr lang="id-ID" sz="2000" b="1" dirty="0" smtClean="0"/>
              <a:t>                                              </a:t>
            </a:r>
            <a:r>
              <a:rPr lang="id-ID" sz="2000" dirty="0" smtClean="0"/>
              <a:t>Karo.</a:t>
            </a:r>
            <a:endParaRPr lang="id-ID" sz="2000" b="1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9575" y="2828863"/>
            <a:ext cx="1512167" cy="15121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5617" y="4829894"/>
            <a:ext cx="2841501" cy="14794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9992" y="2792859"/>
            <a:ext cx="2670944" cy="1548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6678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>
                <a:solidFill>
                  <a:schemeClr val="tx1"/>
                </a:solidFill>
              </a:rPr>
              <a:t>FILOSOFI TARI PISO SURIT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484784"/>
            <a:ext cx="6777317" cy="4347845"/>
          </a:xfrm>
          <a:solidFill>
            <a:schemeClr val="bg2">
              <a:lumMod val="90000"/>
            </a:schemeClr>
          </a:solidFill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id-ID" dirty="0" smtClean="0"/>
              <a:t>Seperti tarian lainnya, tarian ini juga memiliki arti. Dalam filosofi masyarakat suku Karo, tarian ini menggambarkan seorang gadis yang tengah menantikan kedatangan kekasihnya. </a:t>
            </a:r>
          </a:p>
          <a:p>
            <a:pPr marL="68580" indent="0">
              <a:buNone/>
            </a:pPr>
            <a:r>
              <a:rPr lang="id-ID" dirty="0" smtClean="0"/>
              <a:t>Penantian si gadis yang begitu lama dan menyedihkan ini digambarkan seperti seekor burung </a:t>
            </a:r>
            <a:r>
              <a:rPr lang="id-ID" i="1" dirty="0" smtClean="0"/>
              <a:t>piso surit, </a:t>
            </a:r>
            <a:r>
              <a:rPr lang="id-ID" dirty="0" smtClean="0"/>
              <a:t>berkicau memanggil- manggil pasangannya.</a:t>
            </a:r>
          </a:p>
          <a:p>
            <a:pPr marL="68580" indent="0">
              <a:buNone/>
            </a:pPr>
            <a:r>
              <a:rPr lang="id-ID" dirty="0" smtClean="0"/>
              <a:t>Dan gerakan tarian yang lemah gemulai ini seperti menggambarkan seorang gadis yang bersedih menantikan kekasihnya.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383717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1042988" y="836612"/>
            <a:ext cx="7057404" cy="5544715"/>
          </a:xfrm>
          <a:solidFill>
            <a:schemeClr val="bg2">
              <a:lumMod val="90000"/>
            </a:schemeClr>
          </a:solidFill>
        </p:spPr>
        <p:txBody>
          <a:bodyPr>
            <a:normAutofit fontScale="97500"/>
          </a:bodyPr>
          <a:lstStyle/>
          <a:p>
            <a:pPr marL="68580" indent="0" algn="just">
              <a:buNone/>
            </a:pPr>
            <a:r>
              <a:rPr lang="id-ID" sz="2800" dirty="0"/>
              <a:t>Sebenarnya  pisau surit  adalah kicau </a:t>
            </a:r>
          </a:p>
          <a:p>
            <a:pPr marL="68580" indent="0" algn="just">
              <a:buNone/>
            </a:pPr>
            <a:r>
              <a:rPr lang="id-ID" sz="2800" dirty="0"/>
              <a:t>burung yang suka bernyanyi. Kicau </a:t>
            </a:r>
          </a:p>
          <a:p>
            <a:pPr marL="68580" indent="0" algn="just">
              <a:buNone/>
            </a:pPr>
            <a:r>
              <a:rPr lang="id-ID" sz="2800" dirty="0"/>
              <a:t>burung ini bila didengar secara </a:t>
            </a:r>
          </a:p>
          <a:p>
            <a:pPr marL="68580" indent="0" algn="just">
              <a:buNone/>
            </a:pPr>
            <a:r>
              <a:rPr lang="id-ID" sz="2800" dirty="0"/>
              <a:t>seksama seperti sedang memanggil-manggil dan kedengarannya sangat </a:t>
            </a:r>
          </a:p>
          <a:p>
            <a:pPr marL="68580" indent="0" algn="just">
              <a:buNone/>
            </a:pPr>
            <a:r>
              <a:rPr lang="id-ID" sz="2800" dirty="0"/>
              <a:t>menyedihkan. Burung  piso surit</a:t>
            </a:r>
          </a:p>
          <a:p>
            <a:pPr marL="68580" indent="0" algn="just">
              <a:buNone/>
            </a:pPr>
            <a:r>
              <a:rPr lang="id-ID" sz="2800" dirty="0"/>
              <a:t>biasanya berkicau disore hari. Jenis </a:t>
            </a:r>
          </a:p>
          <a:p>
            <a:pPr marL="68580" indent="0" algn="just">
              <a:buNone/>
            </a:pPr>
            <a:r>
              <a:rPr lang="id-ID" sz="2800" dirty="0"/>
              <a:t>burung tersebut dalam bahasa Karo </a:t>
            </a:r>
          </a:p>
          <a:p>
            <a:pPr marL="68580" indent="0" algn="just">
              <a:buNone/>
            </a:pPr>
            <a:r>
              <a:rPr lang="id-ID" sz="2800" dirty="0"/>
              <a:t>disebut “pincala” bunyinya nyaring </a:t>
            </a:r>
          </a:p>
          <a:p>
            <a:pPr marL="68580" indent="0" algn="just">
              <a:buNone/>
            </a:pPr>
            <a:r>
              <a:rPr lang="id-ID" sz="2800" dirty="0"/>
              <a:t>dan berulang-ulang dengan bunyi </a:t>
            </a:r>
          </a:p>
          <a:p>
            <a:pPr marL="68580" indent="0" algn="just">
              <a:buNone/>
            </a:pPr>
            <a:r>
              <a:rPr lang="id-ID" sz="2800" dirty="0"/>
              <a:t>seperti “piso serit”.</a:t>
            </a:r>
          </a:p>
        </p:txBody>
      </p:sp>
    </p:spTree>
    <p:extLst>
      <p:ext uri="{BB962C8B-B14F-4D97-AF65-F5344CB8AC3E}">
        <p14:creationId xmlns:p14="http://schemas.microsoft.com/office/powerpoint/2010/main" xmlns="" val="909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196752"/>
            <a:ext cx="6777317" cy="4635877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marL="68580" indent="0" algn="ctr">
              <a:buNone/>
            </a:pPr>
            <a:endParaRPr lang="id-ID" dirty="0" smtClean="0"/>
          </a:p>
          <a:p>
            <a:pPr marL="68580" indent="0" algn="ctr">
              <a:buNone/>
            </a:pPr>
            <a:endParaRPr lang="id-ID" dirty="0"/>
          </a:p>
          <a:p>
            <a:pPr marL="68580" indent="0" algn="ctr">
              <a:buNone/>
            </a:pPr>
            <a:endParaRPr lang="id-ID" dirty="0" smtClean="0"/>
          </a:p>
          <a:p>
            <a:pPr marL="68580" indent="0" algn="ctr">
              <a:buNone/>
            </a:pPr>
            <a:endParaRPr lang="id-ID" dirty="0"/>
          </a:p>
          <a:p>
            <a:pPr marL="68580" indent="0" algn="ctr">
              <a:buNone/>
            </a:pPr>
            <a:r>
              <a:rPr lang="id-ID" sz="4000" dirty="0" smtClean="0">
                <a:solidFill>
                  <a:schemeClr val="tx1"/>
                </a:solidFill>
              </a:rPr>
              <a:t>TERIMA KASIH </a:t>
            </a:r>
            <a:r>
              <a:rPr lang="id-ID" sz="4000" dirty="0" smtClean="0">
                <a:solidFill>
                  <a:schemeClr val="tx1"/>
                </a:solidFill>
                <a:sym typeface="Wingdings" pitchFamily="2" charset="2"/>
              </a:rPr>
              <a:t></a:t>
            </a:r>
            <a:endParaRPr lang="id-ID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11417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280</TotalTime>
  <Words>314</Words>
  <Application>Microsoft Office PowerPoint</Application>
  <PresentationFormat>On-screen Show (4:3)</PresentationFormat>
  <Paragraphs>57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Austin</vt:lpstr>
      <vt:lpstr>TARI PISO SURIT</vt:lpstr>
      <vt:lpstr>PENGERTIAN</vt:lpstr>
      <vt:lpstr>PERLENGKAPAN TARI PISO SURIT</vt:lpstr>
      <vt:lpstr>GERAKAN TARI PISO SURIT</vt:lpstr>
      <vt:lpstr>ALAT MUSIK YANG DIGUNAKAN</vt:lpstr>
      <vt:lpstr>FILOSOFI TARI PISO SURIT</vt:lpstr>
      <vt:lpstr>Slide 7</vt:lpstr>
      <vt:lpstr>Slide 8</vt:lpstr>
    </vt:vector>
  </TitlesOfParts>
  <Company>Office Black Edition - tum0r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Henry</dc:creator>
  <cp:lastModifiedBy>DELL</cp:lastModifiedBy>
  <cp:revision>22</cp:revision>
  <dcterms:created xsi:type="dcterms:W3CDTF">2019-10-13T12:55:03Z</dcterms:created>
  <dcterms:modified xsi:type="dcterms:W3CDTF">2021-05-28T05:00:44Z</dcterms:modified>
</cp:coreProperties>
</file>