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4" r:id="rId3"/>
    <p:sldId id="265" r:id="rId4"/>
    <p:sldId id="266" r:id="rId5"/>
    <p:sldId id="267" r:id="rId6"/>
    <p:sldId id="257" r:id="rId7"/>
    <p:sldId id="259" r:id="rId8"/>
    <p:sldId id="260" r:id="rId9"/>
    <p:sldId id="261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38CC-1562-4FEF-9433-E00436230D01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2C0E-0887-4AEE-A4FA-D2106D3FE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055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38CC-1562-4FEF-9433-E00436230D01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2C0E-0887-4AEE-A4FA-D2106D3FE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408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38CC-1562-4FEF-9433-E00436230D01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2C0E-0887-4AEE-A4FA-D2106D3FE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72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38CC-1562-4FEF-9433-E00436230D01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2C0E-0887-4AEE-A4FA-D2106D3FE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38CC-1562-4FEF-9433-E00436230D01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2C0E-0887-4AEE-A4FA-D2106D3FE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09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38CC-1562-4FEF-9433-E00436230D01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2C0E-0887-4AEE-A4FA-D2106D3FE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251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38CC-1562-4FEF-9433-E00436230D01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2C0E-0887-4AEE-A4FA-D2106D3FE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277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38CC-1562-4FEF-9433-E00436230D01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2C0E-0887-4AEE-A4FA-D2106D3FE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22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38CC-1562-4FEF-9433-E00436230D01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2C0E-0887-4AEE-A4FA-D2106D3FE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7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38CC-1562-4FEF-9433-E00436230D01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2C0E-0887-4AEE-A4FA-D2106D3FE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781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38CC-1562-4FEF-9433-E00436230D01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2C0E-0887-4AEE-A4FA-D2106D3FE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66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838CC-1562-4FEF-9433-E00436230D01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32C0E-0887-4AEE-A4FA-D2106D3FE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36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haloedukasi.com/tari-saman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haloedukasi.com/seni-musi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TARI KREASI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72038"/>
            <a:ext cx="7423044" cy="4952562"/>
          </a:xfrm>
        </p:spPr>
      </p:pic>
    </p:spTree>
    <p:extLst>
      <p:ext uri="{BB962C8B-B14F-4D97-AF65-F5344CB8AC3E}">
        <p14:creationId xmlns:p14="http://schemas.microsoft.com/office/powerpoint/2010/main" val="1260286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Contoh</a:t>
            </a:r>
            <a:r>
              <a:rPr lang="en-US" b="1" dirty="0"/>
              <a:t> </a:t>
            </a:r>
            <a:r>
              <a:rPr lang="en-US" b="1" dirty="0" err="1"/>
              <a:t>Tari</a:t>
            </a:r>
            <a:r>
              <a:rPr lang="en-US" b="1" dirty="0"/>
              <a:t> </a:t>
            </a:r>
            <a:r>
              <a:rPr lang="en-US" b="1" dirty="0" err="1"/>
              <a:t>Kreasi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it-IT" b="0" dirty="0" smtClean="0"/>
          </a:p>
          <a:p>
            <a:r>
              <a:rPr lang="it-IT" b="0" dirty="0" smtClean="0"/>
              <a:t>Tari </a:t>
            </a:r>
            <a:r>
              <a:rPr lang="it-IT" b="0" dirty="0"/>
              <a:t>legong berasal dari Bali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3" y="2743199"/>
            <a:ext cx="4392697" cy="2522833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endParaRPr lang="en-US" b="0" dirty="0" smtClean="0">
              <a:hlinkClick r:id="rId3"/>
            </a:endParaRPr>
          </a:p>
          <a:p>
            <a:r>
              <a:rPr lang="en-US" b="0" dirty="0" err="1" smtClean="0">
                <a:hlinkClick r:id="rId3"/>
              </a:rPr>
              <a:t>Tari</a:t>
            </a:r>
            <a:r>
              <a:rPr lang="en-US" b="0" dirty="0" smtClean="0">
                <a:hlinkClick r:id="rId3"/>
              </a:rPr>
              <a:t> </a:t>
            </a:r>
            <a:r>
              <a:rPr lang="en-US" b="0" dirty="0" err="1">
                <a:hlinkClick r:id="rId3"/>
              </a:rPr>
              <a:t>Saman</a:t>
            </a:r>
            <a:r>
              <a:rPr lang="en-US" b="0" dirty="0"/>
              <a:t> </a:t>
            </a:r>
            <a:r>
              <a:rPr lang="en-US" b="0" dirty="0" err="1"/>
              <a:t>dari</a:t>
            </a:r>
            <a:r>
              <a:rPr lang="en-US" b="0" dirty="0"/>
              <a:t> Aceh</a:t>
            </a:r>
          </a:p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057" y="2971800"/>
            <a:ext cx="4082142" cy="2286000"/>
          </a:xfrm>
        </p:spPr>
      </p:pic>
    </p:spTree>
    <p:extLst>
      <p:ext uri="{BB962C8B-B14F-4D97-AF65-F5344CB8AC3E}">
        <p14:creationId xmlns:p14="http://schemas.microsoft.com/office/powerpoint/2010/main" val="3537835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Berikut ini adalah pengertian seni tari menurut para ahli.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 </a:t>
            </a:r>
            <a:r>
              <a:rPr lang="en-US" b="1" dirty="0" err="1"/>
              <a:t>Yulianti</a:t>
            </a:r>
            <a:r>
              <a:rPr lang="en-US" b="1" dirty="0"/>
              <a:t> </a:t>
            </a:r>
            <a:r>
              <a:rPr lang="en-US" b="1" dirty="0" err="1"/>
              <a:t>Parani</a:t>
            </a:r>
            <a:r>
              <a:rPr lang="en-US" b="1" dirty="0"/>
              <a:t> (1939)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Yulianti</a:t>
            </a:r>
            <a:r>
              <a:rPr lang="en-US" dirty="0"/>
              <a:t> </a:t>
            </a:r>
            <a:r>
              <a:rPr lang="en-US" dirty="0" err="1"/>
              <a:t>Parani</a:t>
            </a:r>
            <a:r>
              <a:rPr lang="en-US" dirty="0"/>
              <a:t>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tari</a:t>
            </a:r>
            <a:r>
              <a:rPr lang="en-US" dirty="0"/>
              <a:t> </a:t>
            </a:r>
            <a:r>
              <a:rPr lang="en-US" dirty="0" err="1"/>
              <a:t>merupakangerak</a:t>
            </a:r>
            <a:r>
              <a:rPr lang="en-US" dirty="0"/>
              <a:t> </a:t>
            </a:r>
            <a:r>
              <a:rPr lang="en-US" dirty="0" err="1"/>
              <a:t>ritmis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gerak</a:t>
            </a:r>
            <a:r>
              <a:rPr lang="en-US" dirty="0"/>
              <a:t> </a:t>
            </a:r>
            <a:r>
              <a:rPr lang="en-US" dirty="0" err="1"/>
              <a:t>seluruhnya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individual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yang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ekspresi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ide-ide </a:t>
            </a:r>
            <a:r>
              <a:rPr lang="en-US" dirty="0" err="1" smtClean="0"/>
              <a:t>tertentu</a:t>
            </a:r>
            <a:endParaRPr lang="en-US" dirty="0" smtClean="0"/>
          </a:p>
          <a:p>
            <a:r>
              <a:rPr lang="en-US" b="1" dirty="0"/>
              <a:t>Drs. I </a:t>
            </a:r>
            <a:r>
              <a:rPr lang="en-US" b="1" dirty="0" err="1"/>
              <a:t>Gede</a:t>
            </a:r>
            <a:r>
              <a:rPr lang="en-US" b="1" dirty="0"/>
              <a:t> </a:t>
            </a:r>
            <a:r>
              <a:rPr lang="en-US" b="1" dirty="0" err="1"/>
              <a:t>Ardika</a:t>
            </a:r>
            <a:r>
              <a:rPr lang="en-US" b="1" dirty="0"/>
              <a:t> (1945)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Menurut</a:t>
            </a:r>
            <a:r>
              <a:rPr lang="en-US" dirty="0"/>
              <a:t> Drs. I </a:t>
            </a:r>
            <a:r>
              <a:rPr lang="en-US" dirty="0" err="1"/>
              <a:t>Gede</a:t>
            </a:r>
            <a:r>
              <a:rPr lang="en-US" dirty="0"/>
              <a:t> </a:t>
            </a:r>
            <a:r>
              <a:rPr lang="en-US" dirty="0" err="1"/>
              <a:t>Ardika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tari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menyatukan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orang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menyesuaikan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menyelaraskan</a:t>
            </a:r>
            <a:r>
              <a:rPr lang="en-US" dirty="0"/>
              <a:t> </a:t>
            </a:r>
            <a:r>
              <a:rPr lang="en-US" dirty="0" err="1"/>
              <a:t>geraknya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caranya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678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Bagong</a:t>
            </a:r>
            <a:r>
              <a:rPr lang="en-US" b="1" dirty="0"/>
              <a:t> </a:t>
            </a:r>
            <a:r>
              <a:rPr lang="en-US" b="1" dirty="0" err="1"/>
              <a:t>Kussudiarja</a:t>
            </a:r>
            <a:r>
              <a:rPr lang="en-US" b="1" dirty="0"/>
              <a:t> (1928-2004)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Bagong</a:t>
            </a:r>
            <a:r>
              <a:rPr lang="en-US" dirty="0"/>
              <a:t> </a:t>
            </a:r>
            <a:r>
              <a:rPr lang="en-US" dirty="0" err="1"/>
              <a:t>Kussudiarja</a:t>
            </a:r>
            <a:r>
              <a:rPr lang="en-US" dirty="0"/>
              <a:t> </a:t>
            </a:r>
            <a:r>
              <a:rPr lang="en-US" dirty="0" err="1"/>
              <a:t>menyuarakan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tari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gerak</a:t>
            </a:r>
            <a:r>
              <a:rPr lang="en-US" dirty="0"/>
              <a:t> </a:t>
            </a:r>
            <a:r>
              <a:rPr lang="en-US" dirty="0" err="1"/>
              <a:t>ritmis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ekspresi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</a:t>
            </a:r>
          </a:p>
          <a:p>
            <a:r>
              <a:rPr lang="en-US" b="1" dirty="0"/>
              <a:t>Curt Sachs (1881-1959)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Curt Sachs </a:t>
            </a:r>
            <a:r>
              <a:rPr lang="en-US" dirty="0" err="1"/>
              <a:t>menyuarakan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tari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pelafalan</a:t>
            </a:r>
            <a:r>
              <a:rPr lang="en-US" dirty="0"/>
              <a:t> </a:t>
            </a:r>
            <a:r>
              <a:rPr lang="en-US" dirty="0" err="1"/>
              <a:t>jiwa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gerak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yang </a:t>
            </a:r>
            <a:r>
              <a:rPr lang="en-US" dirty="0" err="1"/>
              <a:t>berirama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estetika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482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/>
              <a:t>Soedarsono</a:t>
            </a:r>
            <a:r>
              <a:rPr lang="en-US" b="1" dirty="0"/>
              <a:t> (1933)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Soedarsono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tari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ungkapan</a:t>
            </a:r>
            <a:r>
              <a:rPr lang="en-US" dirty="0"/>
              <a:t> </a:t>
            </a:r>
            <a:r>
              <a:rPr lang="en-US" dirty="0" err="1"/>
              <a:t>eskpresif</a:t>
            </a:r>
            <a:r>
              <a:rPr lang="en-US" dirty="0"/>
              <a:t> </a:t>
            </a:r>
            <a:r>
              <a:rPr lang="en-US" dirty="0" err="1"/>
              <a:t>jiwa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gerak-gerak</a:t>
            </a:r>
            <a:r>
              <a:rPr lang="en-US" dirty="0"/>
              <a:t> yang </a:t>
            </a:r>
            <a:r>
              <a:rPr lang="en-US" dirty="0" err="1"/>
              <a:t>indah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ritmis</a:t>
            </a:r>
            <a:endParaRPr lang="en-US" dirty="0"/>
          </a:p>
          <a:p>
            <a:r>
              <a:rPr lang="en-US" b="1" dirty="0"/>
              <a:t>Andre Levinson (1887-1933)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Menurut</a:t>
            </a:r>
            <a:r>
              <a:rPr lang="en-US" dirty="0"/>
              <a:t> Andre Levinson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tari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gerak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yang </a:t>
            </a:r>
            <a:r>
              <a:rPr lang="en-US" dirty="0" err="1"/>
              <a:t>berkesinambungan</a:t>
            </a:r>
            <a:r>
              <a:rPr lang="en-US" dirty="0"/>
              <a:t> </a:t>
            </a:r>
            <a:r>
              <a:rPr lang="en-US" dirty="0" err="1"/>
              <a:t>melewati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ritme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yang </a:t>
            </a:r>
            <a:r>
              <a:rPr lang="en-US" dirty="0" err="1"/>
              <a:t>sadar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655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b="1" dirty="0"/>
              <a:t>S.Humardani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S.Humardani mendefinisikan seni tari adalah ungkapan ekspresif dalam bentuk gerak yang ritmis dan indah</a:t>
            </a:r>
          </a:p>
          <a:p>
            <a:r>
              <a:rPr lang="en-US" b="1" dirty="0"/>
              <a:t>Kamala Devi </a:t>
            </a:r>
            <a:r>
              <a:rPr lang="en-US" b="1" dirty="0" err="1"/>
              <a:t>Chattopadhyaya</a:t>
            </a:r>
            <a:r>
              <a:rPr lang="en-US" b="1" dirty="0"/>
              <a:t> (1903-1988)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Kamala Devi </a:t>
            </a:r>
            <a:r>
              <a:rPr lang="en-US" dirty="0" err="1"/>
              <a:t>Chattopadhyaya</a:t>
            </a:r>
            <a:r>
              <a:rPr lang="en-US" dirty="0"/>
              <a:t> </a:t>
            </a:r>
            <a:r>
              <a:rPr lang="en-US" dirty="0" err="1"/>
              <a:t>mmenyampaikan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tari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insting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desakan</a:t>
            </a:r>
            <a:r>
              <a:rPr lang="en-US" dirty="0"/>
              <a:t> </a:t>
            </a:r>
            <a:r>
              <a:rPr lang="en-US" dirty="0" err="1"/>
              <a:t>emosi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ekspresi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gerak-gerak</a:t>
            </a:r>
            <a:r>
              <a:rPr lang="en-US" dirty="0"/>
              <a:t> </a:t>
            </a:r>
            <a:r>
              <a:rPr lang="en-US" dirty="0" err="1"/>
              <a:t>ritmis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350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TARI KREASI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Tari</a:t>
            </a:r>
            <a:r>
              <a:rPr lang="en-US" dirty="0"/>
              <a:t> </a:t>
            </a:r>
            <a:r>
              <a:rPr lang="en-US" dirty="0" err="1"/>
              <a:t>kreasi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berirama</a:t>
            </a:r>
            <a:r>
              <a:rPr lang="en-US" dirty="0"/>
              <a:t> </a:t>
            </a:r>
            <a:r>
              <a:rPr lang="en-US" dirty="0" err="1"/>
              <a:t>senada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alunan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, </a:t>
            </a:r>
            <a:r>
              <a:rPr lang="en-US" dirty="0" err="1"/>
              <a:t>dilakukan</a:t>
            </a:r>
            <a:r>
              <a:rPr lang="en-US" dirty="0"/>
              <a:t> di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mengekpresikan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, </a:t>
            </a:r>
            <a:r>
              <a:rPr lang="en-US" dirty="0" err="1"/>
              <a:t>maksud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kelompok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911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Ciri-ciri</a:t>
            </a:r>
            <a:r>
              <a:rPr lang="en-US" b="1" dirty="0"/>
              <a:t> </a:t>
            </a:r>
            <a:r>
              <a:rPr lang="en-US" b="1" dirty="0" err="1"/>
              <a:t>Tari</a:t>
            </a:r>
            <a:r>
              <a:rPr lang="en-US" b="1" dirty="0"/>
              <a:t> </a:t>
            </a:r>
            <a:r>
              <a:rPr lang="en-US" b="1" dirty="0" err="1"/>
              <a:t>Kreasi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mengutamakan</a:t>
            </a:r>
            <a:r>
              <a:rPr lang="en-US" dirty="0"/>
              <a:t> </a:t>
            </a:r>
            <a:r>
              <a:rPr lang="en-US" dirty="0" err="1"/>
              <a:t>repertoar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gerak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eksplorasi</a:t>
            </a:r>
            <a:endParaRPr lang="en-US" dirty="0"/>
          </a:p>
          <a:p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tarian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ungkapan</a:t>
            </a:r>
            <a:r>
              <a:rPr lang="en-US" dirty="0"/>
              <a:t> </a:t>
            </a:r>
            <a:r>
              <a:rPr lang="en-US" dirty="0" err="1"/>
              <a:t>ekspresi</a:t>
            </a:r>
            <a:r>
              <a:rPr lang="en-US" dirty="0"/>
              <a:t> </a:t>
            </a:r>
            <a:r>
              <a:rPr lang="en-US" dirty="0" err="1"/>
              <a:t>pribadi</a:t>
            </a:r>
            <a:endParaRPr lang="en-US" dirty="0"/>
          </a:p>
          <a:p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kebebasan</a:t>
            </a:r>
            <a:r>
              <a:rPr lang="en-US" dirty="0"/>
              <a:t> </a:t>
            </a:r>
            <a:r>
              <a:rPr lang="en-US" dirty="0" err="1"/>
              <a:t>kreativitas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koreografi</a:t>
            </a:r>
            <a:endParaRPr lang="en-US" dirty="0"/>
          </a:p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kultural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560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Fungsi</a:t>
            </a:r>
            <a:r>
              <a:rPr lang="en-US" b="1" dirty="0"/>
              <a:t> </a:t>
            </a:r>
            <a:r>
              <a:rPr lang="en-US" b="1" dirty="0" err="1"/>
              <a:t>Tari</a:t>
            </a:r>
            <a:r>
              <a:rPr lang="en-US" b="1" dirty="0"/>
              <a:t> </a:t>
            </a:r>
            <a:r>
              <a:rPr lang="en-US" b="1" dirty="0" err="1"/>
              <a:t>Kreasi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err="1"/>
              <a:t>Sarana</a:t>
            </a:r>
            <a:r>
              <a:rPr lang="en-US" i="1" dirty="0"/>
              <a:t> </a:t>
            </a:r>
            <a:r>
              <a:rPr lang="en-US" i="1" dirty="0" err="1"/>
              <a:t>Hiburan</a:t>
            </a:r>
            <a:endParaRPr lang="en-US" dirty="0"/>
          </a:p>
          <a:p>
            <a:r>
              <a:rPr lang="en-US" i="1" dirty="0" err="1"/>
              <a:t>Sebagai</a:t>
            </a:r>
            <a:r>
              <a:rPr lang="en-US" i="1" dirty="0"/>
              <a:t> </a:t>
            </a:r>
            <a:r>
              <a:rPr lang="en-US" i="1" dirty="0" err="1"/>
              <a:t>Upacara</a:t>
            </a:r>
            <a:endParaRPr lang="en-US" dirty="0"/>
          </a:p>
          <a:p>
            <a:r>
              <a:rPr lang="en-US" i="1" dirty="0" err="1"/>
              <a:t>Alat</a:t>
            </a:r>
            <a:r>
              <a:rPr lang="en-US" i="1" dirty="0"/>
              <a:t> </a:t>
            </a:r>
            <a:r>
              <a:rPr lang="en-US" i="1" dirty="0" err="1"/>
              <a:t>Untuk</a:t>
            </a:r>
            <a:r>
              <a:rPr lang="en-US" i="1" dirty="0"/>
              <a:t> </a:t>
            </a:r>
            <a:r>
              <a:rPr lang="en-US" i="1" dirty="0" err="1"/>
              <a:t>Bergaul</a:t>
            </a:r>
            <a:r>
              <a:rPr lang="en-US" i="1" dirty="0"/>
              <a:t> </a:t>
            </a:r>
            <a:endParaRPr lang="en-US" dirty="0"/>
          </a:p>
          <a:p>
            <a:r>
              <a:rPr lang="en-US" i="1" dirty="0"/>
              <a:t>Media </a:t>
            </a:r>
            <a:r>
              <a:rPr lang="en-US" i="1" dirty="0" err="1"/>
              <a:t>Pendidikan</a:t>
            </a:r>
            <a:r>
              <a:rPr lang="en-US" i="1" dirty="0"/>
              <a:t> </a:t>
            </a:r>
            <a:endParaRPr lang="en-US" dirty="0"/>
          </a:p>
          <a:p>
            <a:r>
              <a:rPr lang="en-US" i="1" dirty="0" err="1"/>
              <a:t>Sarana</a:t>
            </a:r>
            <a:r>
              <a:rPr lang="en-US" i="1" dirty="0"/>
              <a:t> </a:t>
            </a:r>
            <a:r>
              <a:rPr lang="en-US" i="1" dirty="0" err="1"/>
              <a:t>Pertunjukan</a:t>
            </a:r>
            <a:endParaRPr lang="en-US" dirty="0"/>
          </a:p>
          <a:p>
            <a:r>
              <a:rPr lang="en-US" i="1" dirty="0" err="1"/>
              <a:t>Katarsis</a:t>
            </a:r>
            <a:endParaRPr lang="en-US" dirty="0"/>
          </a:p>
          <a:p>
            <a:r>
              <a:rPr lang="en-US" i="1" dirty="0" err="1"/>
              <a:t>Alat</a:t>
            </a:r>
            <a:r>
              <a:rPr lang="en-US" i="1" dirty="0"/>
              <a:t> </a:t>
            </a:r>
            <a:r>
              <a:rPr lang="en-US" i="1" dirty="0" err="1"/>
              <a:t>Terapi</a:t>
            </a:r>
            <a:r>
              <a:rPr lang="en-US" i="1" dirty="0"/>
              <a:t> </a:t>
            </a:r>
            <a:endParaRPr lang="en-US" dirty="0"/>
          </a:p>
          <a:p>
            <a:r>
              <a:rPr lang="en-US" i="1" dirty="0" err="1"/>
              <a:t>Guna</a:t>
            </a:r>
            <a:r>
              <a:rPr lang="en-US" i="1" dirty="0"/>
              <a:t> </a:t>
            </a:r>
            <a:r>
              <a:rPr lang="en-US" i="1" dirty="0" err="1"/>
              <a:t>Olahraga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169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Jenis-jenis</a:t>
            </a:r>
            <a:r>
              <a:rPr lang="en-US" b="1" dirty="0"/>
              <a:t> </a:t>
            </a:r>
            <a:r>
              <a:rPr lang="en-US" b="1" dirty="0" err="1"/>
              <a:t>Tari</a:t>
            </a:r>
            <a:r>
              <a:rPr lang="en-US" b="1" dirty="0"/>
              <a:t> </a:t>
            </a:r>
            <a:r>
              <a:rPr lang="en-US" b="1" dirty="0" err="1"/>
              <a:t>Kreasi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Tari</a:t>
            </a:r>
            <a:r>
              <a:rPr lang="en-US" dirty="0"/>
              <a:t> </a:t>
            </a:r>
            <a:r>
              <a:rPr lang="en-US" dirty="0" err="1"/>
              <a:t>kreasi</a:t>
            </a:r>
            <a:r>
              <a:rPr lang="en-US" dirty="0"/>
              <a:t> </a:t>
            </a:r>
            <a:r>
              <a:rPr lang="en-US" dirty="0" err="1"/>
              <a:t>berpolakan</a:t>
            </a:r>
            <a:r>
              <a:rPr lang="en-US" dirty="0"/>
              <a:t> </a:t>
            </a:r>
            <a:r>
              <a:rPr lang="en-US" dirty="0" err="1" smtClean="0"/>
              <a:t>tradisi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kreasi</a:t>
            </a:r>
            <a:r>
              <a:rPr lang="en-US" dirty="0"/>
              <a:t> yang </a:t>
            </a:r>
            <a:r>
              <a:rPr lang="en-US" dirty="0" err="1"/>
              <a:t>garapannya</a:t>
            </a:r>
            <a:r>
              <a:rPr lang="en-US" dirty="0"/>
              <a:t> </a:t>
            </a:r>
            <a:r>
              <a:rPr lang="en-US" dirty="0" err="1"/>
              <a:t>dilandasi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kaidah-kaidah</a:t>
            </a:r>
            <a:r>
              <a:rPr lang="en-US" dirty="0"/>
              <a:t> </a:t>
            </a:r>
            <a:r>
              <a:rPr lang="en-US" dirty="0" err="1"/>
              <a:t>tari</a:t>
            </a:r>
            <a:r>
              <a:rPr lang="en-US" dirty="0"/>
              <a:t> </a:t>
            </a:r>
            <a:r>
              <a:rPr lang="en-US" dirty="0" err="1"/>
              <a:t>tradisi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koreografi</a:t>
            </a:r>
            <a:r>
              <a:rPr lang="en-US" dirty="0"/>
              <a:t>, </a:t>
            </a:r>
            <a:r>
              <a:rPr lang="en-US" dirty="0" err="1">
                <a:hlinkClick r:id="rId2"/>
              </a:rPr>
              <a:t>seni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musik</a:t>
            </a:r>
            <a:r>
              <a:rPr lang="en-US" dirty="0"/>
              <a:t>/</a:t>
            </a:r>
            <a:r>
              <a:rPr lang="en-US" dirty="0" err="1"/>
              <a:t>karawitan</a:t>
            </a:r>
            <a:r>
              <a:rPr lang="en-US" dirty="0"/>
              <a:t>,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busana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rias</a:t>
            </a:r>
            <a:r>
              <a:rPr lang="en-US" dirty="0"/>
              <a:t>,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 smtClean="0"/>
              <a:t>pentasnya</a:t>
            </a:r>
            <a:endParaRPr lang="en-US" dirty="0" smtClean="0"/>
          </a:p>
          <a:p>
            <a:r>
              <a:rPr lang="en-US" dirty="0" err="1" smtClean="0"/>
              <a:t>Tari</a:t>
            </a:r>
            <a:r>
              <a:rPr lang="en-US" dirty="0" smtClean="0"/>
              <a:t> </a:t>
            </a:r>
            <a:r>
              <a:rPr lang="en-US" dirty="0" err="1"/>
              <a:t>kreasi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berpolakan</a:t>
            </a:r>
            <a:r>
              <a:rPr lang="en-US" dirty="0"/>
              <a:t> </a:t>
            </a:r>
            <a:r>
              <a:rPr lang="en-US" dirty="0" err="1"/>
              <a:t>tradisi</a:t>
            </a:r>
            <a:r>
              <a:rPr lang="en-US" dirty="0"/>
              <a:t> (non </a:t>
            </a:r>
            <a:r>
              <a:rPr lang="en-US" dirty="0" err="1"/>
              <a:t>tradisi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tari</a:t>
            </a:r>
            <a:r>
              <a:rPr lang="en-US" dirty="0"/>
              <a:t> yang </a:t>
            </a:r>
            <a:r>
              <a:rPr lang="en-US" dirty="0" err="1"/>
              <a:t>garapannya</a:t>
            </a:r>
            <a:r>
              <a:rPr lang="en-US" dirty="0"/>
              <a:t> </a:t>
            </a:r>
            <a:r>
              <a:rPr lang="en-US" dirty="0" err="1"/>
              <a:t>melepaskan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pola-pola</a:t>
            </a:r>
            <a:r>
              <a:rPr lang="en-US" dirty="0"/>
              <a:t> </a:t>
            </a:r>
            <a:r>
              <a:rPr lang="en-US" dirty="0" err="1"/>
              <a:t>tradisi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koreografi</a:t>
            </a:r>
            <a:r>
              <a:rPr lang="en-US" dirty="0"/>
              <a:t>, </a:t>
            </a:r>
            <a:r>
              <a:rPr lang="en-US" dirty="0" err="1"/>
              <a:t>musik</a:t>
            </a:r>
            <a:r>
              <a:rPr lang="en-US" dirty="0"/>
              <a:t>, </a:t>
            </a:r>
            <a:r>
              <a:rPr lang="en-US" dirty="0" err="1"/>
              <a:t>rias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busana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pentasnya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844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257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TARI KREASI</vt:lpstr>
      <vt:lpstr>Berikut ini adalah pengertian seni tari menurut para ahli.</vt:lpstr>
      <vt:lpstr>PowerPoint Presentation</vt:lpstr>
      <vt:lpstr>PowerPoint Presentation</vt:lpstr>
      <vt:lpstr>PowerPoint Presentation</vt:lpstr>
      <vt:lpstr>TARI KREASI</vt:lpstr>
      <vt:lpstr>Ciri-ciri Tari Kreasi </vt:lpstr>
      <vt:lpstr>Fungsi Tari Kreasi </vt:lpstr>
      <vt:lpstr>Jenis-jenis Tari Kreasi </vt:lpstr>
      <vt:lpstr>Contoh Tari Kreasi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TARI KREASI</dc:title>
  <dc:creator>asus</dc:creator>
  <cp:lastModifiedBy>asus</cp:lastModifiedBy>
  <cp:revision>2</cp:revision>
  <dcterms:created xsi:type="dcterms:W3CDTF">2021-01-25T04:26:19Z</dcterms:created>
  <dcterms:modified xsi:type="dcterms:W3CDTF">2021-01-25T04:38:44Z</dcterms:modified>
</cp:coreProperties>
</file>