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865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901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710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101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84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925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822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507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081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507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350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EFF76-7F7F-41B5-837A-FE8A950F8061}" type="datetimeFigureOut">
              <a:rPr lang="id-ID" smtClean="0"/>
              <a:t>08/07/2020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D11A1-FA85-43B3-A9B6-094585FB55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793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Tangga_nada_diatonik" TargetMode="External"/><Relationship Id="rId2" Type="http://schemas.openxmlformats.org/officeDocument/2006/relationships/hyperlink" Target="https://id.wikipedia.org/wiki/Teori_mus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d.wikipedia.org/wiki/Interval_(musik)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Tangga_nada_diatonik" TargetMode="External"/><Relationship Id="rId2" Type="http://schemas.openxmlformats.org/officeDocument/2006/relationships/hyperlink" Target="https://id.wikipedia.org/wiki/Teori_mus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d.wikipedia.org/wiki/Interval_(musik)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TANGGA NADA MAYOR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Dalam </a:t>
            </a:r>
            <a:r>
              <a:rPr lang="id-ID" dirty="0">
                <a:hlinkClick r:id="rId2" tooltip="Teori musik"/>
              </a:rPr>
              <a:t>teori musik</a:t>
            </a:r>
            <a:r>
              <a:rPr lang="id-ID" dirty="0"/>
              <a:t>, </a:t>
            </a:r>
            <a:r>
              <a:rPr lang="id-ID" b="1" dirty="0"/>
              <a:t>skala mayor</a:t>
            </a:r>
            <a:r>
              <a:rPr lang="id-ID" dirty="0"/>
              <a:t> atau </a:t>
            </a:r>
            <a:r>
              <a:rPr lang="id-ID" b="1" dirty="0"/>
              <a:t>tangga nada mayor</a:t>
            </a:r>
            <a:r>
              <a:rPr lang="id-ID" dirty="0"/>
              <a:t> adalah salah satu </a:t>
            </a:r>
            <a:r>
              <a:rPr lang="id-ID" dirty="0">
                <a:hlinkClick r:id="rId3" tooltip="Tangga nada diatonik"/>
              </a:rPr>
              <a:t>Tangga nada diatonik</a:t>
            </a:r>
            <a:r>
              <a:rPr lang="id-ID" dirty="0"/>
              <a:t>. Skala ini tersusun oleh delapan not. </a:t>
            </a:r>
            <a:r>
              <a:rPr lang="id-ID" dirty="0">
                <a:hlinkClick r:id="rId4" tooltip="Interval (musik)"/>
              </a:rPr>
              <a:t>Interval</a:t>
            </a:r>
            <a:r>
              <a:rPr lang="id-ID" dirty="0"/>
              <a:t> antara not yang berurutan dalam skala mayor adalah: 1, 1, 1/2, 1, 1, 1, 1/2.</a:t>
            </a:r>
          </a:p>
          <a:p>
            <a:r>
              <a:rPr lang="id-ID" dirty="0"/>
              <a:t>Sebagai contoh, tangga nada C mayor adalah C, D, E, F, G, A, B, C'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920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42950"/>
            <a:ext cx="7975265" cy="520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13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Ciri-ciri tangga nada mayor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Bersifat riang gembira</a:t>
            </a:r>
          </a:p>
          <a:p>
            <a:r>
              <a:rPr lang="id-ID" dirty="0"/>
              <a:t>Bersemangat</a:t>
            </a:r>
          </a:p>
          <a:p>
            <a:r>
              <a:rPr lang="id-ID" dirty="0"/>
              <a:t>Biasanya diawali dan diakhiri dengan nada Do</a:t>
            </a:r>
          </a:p>
          <a:p>
            <a:r>
              <a:rPr lang="id-ID" dirty="0"/>
              <a:t>Mempunyai pola interval: 1, 1, ½, 1, 1, 1, ½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4567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Tangga nada mayor pada tuts piano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" y="2082006"/>
            <a:ext cx="7305675" cy="3562350"/>
          </a:xfrm>
        </p:spPr>
      </p:pic>
    </p:spTree>
    <p:extLst>
      <p:ext uri="{BB962C8B-B14F-4D97-AF65-F5344CB8AC3E}">
        <p14:creationId xmlns:p14="http://schemas.microsoft.com/office/powerpoint/2010/main" val="119382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TANGGA NADA MINOR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Dalam </a:t>
            </a:r>
            <a:r>
              <a:rPr lang="id-ID" dirty="0">
                <a:hlinkClick r:id="rId2" tooltip="Teori musik"/>
              </a:rPr>
              <a:t>teori musik</a:t>
            </a:r>
            <a:r>
              <a:rPr lang="id-ID" dirty="0"/>
              <a:t>, </a:t>
            </a:r>
            <a:r>
              <a:rPr lang="id-ID" b="1" dirty="0"/>
              <a:t>tangga nada minor</a:t>
            </a:r>
            <a:r>
              <a:rPr lang="id-ID" dirty="0"/>
              <a:t> adalah salah satu </a:t>
            </a:r>
            <a:r>
              <a:rPr lang="id-ID" dirty="0">
                <a:hlinkClick r:id="rId3" tooltip="Tangga nada diatonik"/>
              </a:rPr>
              <a:t>tangga nada diatonik</a:t>
            </a:r>
            <a:r>
              <a:rPr lang="id-ID" dirty="0"/>
              <a:t>. Tangga nada ini tersusun oleh delapan not. </a:t>
            </a:r>
            <a:r>
              <a:rPr lang="id-ID" dirty="0">
                <a:hlinkClick r:id="rId4" tooltip="Interval (musik)"/>
              </a:rPr>
              <a:t>Interval</a:t>
            </a:r>
            <a:r>
              <a:rPr lang="id-ID" dirty="0"/>
              <a:t> antara not yang berurutan dalam tangga nada minor (asli) adalah: 1, 1/2, 1, 1, 1/2, 1,1.</a:t>
            </a:r>
          </a:p>
        </p:txBody>
      </p:sp>
    </p:spTree>
    <p:extLst>
      <p:ext uri="{BB962C8B-B14F-4D97-AF65-F5344CB8AC3E}">
        <p14:creationId xmlns:p14="http://schemas.microsoft.com/office/powerpoint/2010/main" val="65519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7812360" cy="274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46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Ciri-ciri tangga nada minor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Bersifat sedih</a:t>
            </a:r>
          </a:p>
          <a:p>
            <a:r>
              <a:rPr lang="id-ID" dirty="0"/>
              <a:t>Kurang Bersemangat</a:t>
            </a:r>
          </a:p>
          <a:p>
            <a:r>
              <a:rPr lang="id-ID" dirty="0"/>
              <a:t>Biasanya diawali dan diakhiri dengan nada La = A</a:t>
            </a:r>
          </a:p>
          <a:p>
            <a:r>
              <a:rPr lang="id-ID" dirty="0"/>
              <a:t>Mempunyai pola interval: 1, ½, 1, 1, ½, 1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5152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Tangga nada mayor pada tuts piano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" y="2082006"/>
            <a:ext cx="7305675" cy="3562350"/>
          </a:xfrm>
        </p:spPr>
      </p:pic>
    </p:spTree>
    <p:extLst>
      <p:ext uri="{BB962C8B-B14F-4D97-AF65-F5344CB8AC3E}">
        <p14:creationId xmlns:p14="http://schemas.microsoft.com/office/powerpoint/2010/main" val="362307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81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TANGGA NADA MAYOR</vt:lpstr>
      <vt:lpstr>PowerPoint Presentation</vt:lpstr>
      <vt:lpstr>Ciri-ciri tangga nada mayor </vt:lpstr>
      <vt:lpstr>Tangga nada mayor pada tuts piano</vt:lpstr>
      <vt:lpstr>TANGGA NADA MINOR</vt:lpstr>
      <vt:lpstr>PowerPoint Presentation</vt:lpstr>
      <vt:lpstr>Ciri-ciri tangga nada minor</vt:lpstr>
      <vt:lpstr>Tangga nada mayor pada tuts piano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TANGGA NADA MAYOR</dc:title>
  <dc:creator>user</dc:creator>
  <cp:lastModifiedBy>user</cp:lastModifiedBy>
  <cp:revision>2</cp:revision>
  <dcterms:created xsi:type="dcterms:W3CDTF">2020-07-08T06:18:45Z</dcterms:created>
  <dcterms:modified xsi:type="dcterms:W3CDTF">2020-07-08T06:32:33Z</dcterms:modified>
</cp:coreProperties>
</file>