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7208-5EFD-4E3A-A4DB-98ACB595760C}" type="datetimeFigureOut">
              <a:rPr lang="en-US" smtClean="0"/>
              <a:pPr/>
              <a:t>7/19/2021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90C6-6920-4D40-BB4F-BAD319363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7208-5EFD-4E3A-A4DB-98ACB595760C}" type="datetimeFigureOut">
              <a:rPr lang="en-US" smtClean="0"/>
              <a:pPr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90C6-6920-4D40-BB4F-BAD319363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7208-5EFD-4E3A-A4DB-98ACB595760C}" type="datetimeFigureOut">
              <a:rPr lang="en-US" smtClean="0"/>
              <a:pPr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90C6-6920-4D40-BB4F-BAD319363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7208-5EFD-4E3A-A4DB-98ACB595760C}" type="datetimeFigureOut">
              <a:rPr lang="en-US" smtClean="0"/>
              <a:pPr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90C6-6920-4D40-BB4F-BAD319363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7208-5EFD-4E3A-A4DB-98ACB595760C}" type="datetimeFigureOut">
              <a:rPr lang="en-US" smtClean="0"/>
              <a:pPr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90C6-6920-4D40-BB4F-BAD319363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7208-5EFD-4E3A-A4DB-98ACB595760C}" type="datetimeFigureOut">
              <a:rPr lang="en-US" smtClean="0"/>
              <a:pPr/>
              <a:t>7/19/2021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90C6-6920-4D40-BB4F-BAD319363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7208-5EFD-4E3A-A4DB-98ACB595760C}" type="datetimeFigureOut">
              <a:rPr lang="en-US" smtClean="0"/>
              <a:pPr/>
              <a:t>7/19/2021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90C6-6920-4D40-BB4F-BAD319363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7208-5EFD-4E3A-A4DB-98ACB595760C}" type="datetimeFigureOut">
              <a:rPr lang="en-US" smtClean="0"/>
              <a:pPr/>
              <a:t>7/19/2021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90C6-6920-4D40-BB4F-BAD319363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7208-5EFD-4E3A-A4DB-98ACB595760C}" type="datetimeFigureOut">
              <a:rPr lang="en-US" smtClean="0"/>
              <a:pPr/>
              <a:t>7/19/2021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90C6-6920-4D40-BB4F-BAD319363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7208-5EFD-4E3A-A4DB-98ACB595760C}" type="datetimeFigureOut">
              <a:rPr lang="en-US" smtClean="0"/>
              <a:pPr/>
              <a:t>7/19/2021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90C6-6920-4D40-BB4F-BAD319363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7208-5EFD-4E3A-A4DB-98ACB595760C}" type="datetimeFigureOut">
              <a:rPr lang="en-US" smtClean="0"/>
              <a:pPr/>
              <a:t>7/19/2021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2590C6-6920-4D40-BB4F-BAD3193637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917208-5EFD-4E3A-A4DB-98ACB595760C}" type="datetimeFigureOut">
              <a:rPr lang="en-US" smtClean="0"/>
              <a:pPr/>
              <a:t>7/19/2021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2590C6-6920-4D40-BB4F-BAD31936377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86006"/>
          </a:xfrm>
        </p:spPr>
        <p:txBody>
          <a:bodyPr>
            <a:normAutofit/>
          </a:bodyPr>
          <a:lstStyle/>
          <a:p>
            <a:r>
              <a:rPr lang="en-US" dirty="0"/>
              <a:t>SMA </a:t>
            </a:r>
            <a:r>
              <a:rPr lang="en-US" dirty="0" err="1"/>
              <a:t>Harapan</a:t>
            </a:r>
            <a:r>
              <a:rPr lang="en-US" dirty="0"/>
              <a:t> </a:t>
            </a:r>
            <a:r>
              <a:rPr lang="en-US" dirty="0" err="1"/>
              <a:t>Mandiri</a:t>
            </a:r>
            <a:endParaRPr lang="en-US" dirty="0"/>
          </a:p>
          <a:p>
            <a:r>
              <a:rPr lang="en-US" dirty="0"/>
              <a:t>XII IPA/IPS</a:t>
            </a:r>
          </a:p>
          <a:p>
            <a:endParaRPr lang="en-US" dirty="0"/>
          </a:p>
          <a:p>
            <a:r>
              <a:rPr lang="en-US" sz="1600" dirty="0"/>
              <a:t>                                                                                   </a:t>
            </a:r>
            <a:r>
              <a:rPr lang="en-US" sz="1600" dirty="0" err="1"/>
              <a:t>Dra</a:t>
            </a:r>
            <a:r>
              <a:rPr lang="en-US" sz="1600" dirty="0"/>
              <a:t>. Liza </a:t>
            </a:r>
            <a:r>
              <a:rPr lang="en-US" sz="1600" dirty="0" err="1"/>
              <a:t>Eviyanti</a:t>
            </a:r>
            <a:r>
              <a:rPr lang="en-US" sz="1600" dirty="0"/>
              <a:t>, </a:t>
            </a:r>
            <a:r>
              <a:rPr lang="en-US" sz="1600" dirty="0" err="1"/>
              <a:t>M.Pd</a:t>
            </a:r>
            <a:endParaRPr lang="en-US" sz="1600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Surat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Jenis-Jenis</a:t>
            </a:r>
            <a:r>
              <a:rPr lang="en-US" b="1" dirty="0"/>
              <a:t> </a:t>
            </a:r>
            <a:r>
              <a:rPr lang="en-US" b="1" dirty="0" err="1"/>
              <a:t>Surat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/>
              <a:t>1. </a:t>
            </a:r>
            <a:r>
              <a:rPr lang="en-US" sz="3200" dirty="0" err="1"/>
              <a:t>Berdasarkan</a:t>
            </a:r>
            <a:r>
              <a:rPr lang="en-US" sz="3200" dirty="0"/>
              <a:t> </a:t>
            </a:r>
            <a:r>
              <a:rPr lang="en-US" sz="3200" dirty="0" err="1"/>
              <a:t>Sifat</a:t>
            </a:r>
            <a:r>
              <a:rPr lang="en-US" sz="3200" dirty="0"/>
              <a:t> </a:t>
            </a:r>
            <a:r>
              <a:rPr lang="en-US" sz="3200" dirty="0" err="1"/>
              <a:t>Surat</a:t>
            </a:r>
            <a:endParaRPr lang="en-US" sz="3200" dirty="0"/>
          </a:p>
          <a:p>
            <a:pPr marL="514350" lvl="0" indent="-514350">
              <a:buFont typeface="Wingdings" pitchFamily="2" charset="2"/>
              <a:buChar char="Ø"/>
            </a:pPr>
            <a:r>
              <a:rPr lang="en-US" sz="3200" b="1" dirty="0"/>
              <a:t>    </a:t>
            </a:r>
            <a:r>
              <a:rPr lang="en-US" sz="3200" dirty="0" err="1"/>
              <a:t>Surat</a:t>
            </a:r>
            <a:r>
              <a:rPr lang="en-US" sz="3200" dirty="0"/>
              <a:t> </a:t>
            </a:r>
            <a:r>
              <a:rPr lang="en-US" sz="3200" dirty="0" err="1"/>
              <a:t>Pribadi</a:t>
            </a:r>
            <a:endParaRPr lang="en-US" sz="3200" dirty="0"/>
          </a:p>
          <a:p>
            <a:pPr marL="514350" lvl="0" indent="-514350">
              <a:buFont typeface="Wingdings" pitchFamily="2" charset="2"/>
              <a:buChar char="Ø"/>
            </a:pPr>
            <a:r>
              <a:rPr lang="en-US" sz="3200" b="1" dirty="0"/>
              <a:t>    </a:t>
            </a:r>
            <a:r>
              <a:rPr lang="en-US" sz="3200" dirty="0" err="1"/>
              <a:t>Surat</a:t>
            </a:r>
            <a:r>
              <a:rPr lang="en-US" sz="3200" dirty="0"/>
              <a:t> </a:t>
            </a:r>
            <a:r>
              <a:rPr lang="en-US" sz="3200" dirty="0" err="1"/>
              <a:t>Dinas</a:t>
            </a:r>
            <a:r>
              <a:rPr lang="en-US" sz="3200" dirty="0"/>
              <a:t> </a:t>
            </a:r>
            <a:r>
              <a:rPr lang="en-US" sz="3200" dirty="0" err="1"/>
              <a:t>Pribadi</a:t>
            </a:r>
            <a:endParaRPr lang="en-US" sz="3200" dirty="0"/>
          </a:p>
          <a:p>
            <a:pPr lvl="0">
              <a:buFont typeface="Wingdings" pitchFamily="2" charset="2"/>
              <a:buChar char="Ø"/>
            </a:pPr>
            <a:r>
              <a:rPr lang="en-US" sz="3200" dirty="0"/>
              <a:t>      </a:t>
            </a:r>
            <a:r>
              <a:rPr lang="en-US" sz="3200" dirty="0" err="1"/>
              <a:t>Surat</a:t>
            </a:r>
            <a:r>
              <a:rPr lang="en-US" sz="3200" dirty="0"/>
              <a:t> </a:t>
            </a:r>
            <a:r>
              <a:rPr lang="en-US" sz="3200" dirty="0" err="1"/>
              <a:t>Dinas</a:t>
            </a:r>
            <a:r>
              <a:rPr lang="en-US" sz="3200" dirty="0"/>
              <a:t> </a:t>
            </a:r>
            <a:r>
              <a:rPr lang="en-US" sz="3200" dirty="0" err="1"/>
              <a:t>Swasta</a:t>
            </a:r>
            <a:endParaRPr lang="en-US" sz="3200" dirty="0"/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      </a:t>
            </a:r>
            <a:r>
              <a:rPr lang="en-US" sz="3200" dirty="0" err="1"/>
              <a:t>Surat</a:t>
            </a:r>
            <a:r>
              <a:rPr lang="en-US" sz="3200" dirty="0"/>
              <a:t> </a:t>
            </a:r>
            <a:r>
              <a:rPr lang="en-US" sz="3200" dirty="0" err="1"/>
              <a:t>Niaga</a:t>
            </a:r>
            <a:endParaRPr lang="en-US" sz="3200" dirty="0"/>
          </a:p>
          <a:p>
            <a:pPr>
              <a:buFont typeface="Wingdings" pitchFamily="2" charset="2"/>
              <a:buChar char="Ø"/>
            </a:pPr>
            <a:r>
              <a:rPr lang="en-US" sz="3200" b="1" dirty="0"/>
              <a:t>      </a:t>
            </a:r>
            <a:r>
              <a:rPr lang="en-US" sz="3200" dirty="0" err="1"/>
              <a:t>Surat</a:t>
            </a:r>
            <a:r>
              <a:rPr lang="en-US" sz="3200" dirty="0"/>
              <a:t> </a:t>
            </a:r>
            <a:r>
              <a:rPr lang="en-US" sz="3200" dirty="0" err="1"/>
              <a:t>Dinas</a:t>
            </a:r>
            <a:r>
              <a:rPr lang="en-US" sz="3200" dirty="0"/>
              <a:t> </a:t>
            </a:r>
            <a:r>
              <a:rPr lang="en-US" sz="3200" dirty="0" err="1"/>
              <a:t>Pemerintah</a:t>
            </a:r>
            <a:endParaRPr lang="en-US" sz="3200" dirty="0"/>
          </a:p>
          <a:p>
            <a:pPr lvl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r>
              <a:rPr lang="en-US" sz="3200" b="1" dirty="0" err="1"/>
              <a:t>Surat</a:t>
            </a:r>
            <a:r>
              <a:rPr lang="en-US" sz="3200" b="1" dirty="0"/>
              <a:t> </a:t>
            </a:r>
            <a:r>
              <a:rPr lang="en-US" sz="3200" b="1" dirty="0" err="1"/>
              <a:t>pribadi</a:t>
            </a:r>
            <a:r>
              <a:rPr lang="en-US" sz="3200" b="1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surat-surat</a:t>
            </a:r>
            <a:r>
              <a:rPr lang="en-US" sz="3200" dirty="0"/>
              <a:t> yang </a:t>
            </a:r>
            <a:r>
              <a:rPr lang="en-US" sz="3200" dirty="0" err="1"/>
              <a:t>bersifat</a:t>
            </a:r>
            <a:r>
              <a:rPr lang="en-US" sz="3200" dirty="0"/>
              <a:t> </a:t>
            </a:r>
            <a:r>
              <a:rPr lang="en-US" sz="3200" dirty="0" err="1"/>
              <a:t>kekeluargaan</a:t>
            </a:r>
            <a:r>
              <a:rPr lang="en-US" sz="3200" dirty="0"/>
              <a:t>, </a:t>
            </a:r>
            <a:r>
              <a:rPr lang="en-US" sz="3200" dirty="0" err="1"/>
              <a:t>surat-surat</a:t>
            </a:r>
            <a:r>
              <a:rPr lang="en-US" sz="3200" dirty="0"/>
              <a:t> yang </a:t>
            </a:r>
            <a:r>
              <a:rPr lang="en-US" sz="3200" dirty="0" err="1"/>
              <a:t>berisi</a:t>
            </a:r>
            <a:r>
              <a:rPr lang="en-US" sz="3200" dirty="0"/>
              <a:t> </a:t>
            </a:r>
            <a:r>
              <a:rPr lang="en-US" sz="3200" dirty="0" err="1"/>
              <a:t>masalah</a:t>
            </a:r>
            <a:r>
              <a:rPr lang="en-US" sz="3200" dirty="0"/>
              <a:t> </a:t>
            </a:r>
            <a:r>
              <a:rPr lang="en-US" sz="3200" dirty="0" err="1"/>
              <a:t>keluarga</a:t>
            </a:r>
            <a:r>
              <a:rPr lang="en-US" sz="3200" dirty="0"/>
              <a:t>, </a:t>
            </a:r>
            <a:r>
              <a:rPr lang="en-US" sz="3200" dirty="0" err="1"/>
              <a:t>baik</a:t>
            </a:r>
            <a:r>
              <a:rPr lang="en-US" sz="3200" dirty="0"/>
              <a:t> </a:t>
            </a:r>
            <a:r>
              <a:rPr lang="en-US" sz="3200" dirty="0" err="1"/>
              <a:t>tentang</a:t>
            </a:r>
            <a:r>
              <a:rPr lang="en-US" sz="3200" dirty="0"/>
              <a:t> </a:t>
            </a:r>
            <a:r>
              <a:rPr lang="en-US" sz="3200" dirty="0" err="1"/>
              <a:t>kesehatan</a:t>
            </a:r>
            <a:r>
              <a:rPr lang="en-US" sz="3200" dirty="0"/>
              <a:t>, </a:t>
            </a:r>
            <a:r>
              <a:rPr lang="en-US" sz="3200" dirty="0" err="1"/>
              <a:t>keuangan</a:t>
            </a:r>
            <a:r>
              <a:rPr lang="en-US" sz="3200" dirty="0"/>
              <a:t> </a:t>
            </a:r>
            <a:r>
              <a:rPr lang="en-US" sz="3200" dirty="0" err="1"/>
              <a:t>keluarga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sebagainya</a:t>
            </a:r>
            <a:r>
              <a:rPr lang="en-US" sz="3200" dirty="0"/>
              <a:t>.</a:t>
            </a:r>
          </a:p>
          <a:p>
            <a:endParaRPr lang="en-US" sz="3200" dirty="0"/>
          </a:p>
          <a:p>
            <a:r>
              <a:rPr lang="en-US" sz="3200" dirty="0" err="1"/>
              <a:t>Surat</a:t>
            </a:r>
            <a:r>
              <a:rPr lang="en-US" sz="3200" dirty="0"/>
              <a:t> </a:t>
            </a:r>
            <a:r>
              <a:rPr lang="en-US" sz="3200" dirty="0" err="1"/>
              <a:t>Pribadi</a:t>
            </a:r>
            <a:r>
              <a:rPr lang="en-US" sz="3200" dirty="0"/>
              <a:t>, </a:t>
            </a:r>
            <a:r>
              <a:rPr lang="en-US" sz="3200" dirty="0" err="1"/>
              <a:t>dibedakan</a:t>
            </a:r>
            <a:r>
              <a:rPr lang="en-US" sz="3200" dirty="0"/>
              <a:t> </a:t>
            </a:r>
            <a:r>
              <a:rPr lang="en-US" sz="3200" dirty="0" err="1"/>
              <a:t>menjadi</a:t>
            </a:r>
            <a:r>
              <a:rPr lang="en-US" sz="3200" dirty="0"/>
              <a:t>:</a:t>
            </a:r>
          </a:p>
          <a:p>
            <a:pPr>
              <a:buNone/>
            </a:pPr>
            <a:r>
              <a:rPr lang="en-US" sz="3200" dirty="0"/>
              <a:t>    </a:t>
            </a:r>
            <a:r>
              <a:rPr lang="en-US" sz="3200" dirty="0" err="1"/>
              <a:t>Resmi</a:t>
            </a:r>
            <a:endParaRPr lang="en-US" sz="3200" dirty="0"/>
          </a:p>
          <a:p>
            <a:pPr>
              <a:buNone/>
            </a:pPr>
            <a:r>
              <a:rPr lang="en-US" sz="3200" dirty="0"/>
              <a:t>   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resmi</a:t>
            </a:r>
            <a:endParaRPr 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 lvl="0"/>
            <a:r>
              <a:rPr lang="en-US" sz="3200" dirty="0" err="1"/>
              <a:t>Surat</a:t>
            </a:r>
            <a:r>
              <a:rPr lang="en-US" sz="3200" dirty="0"/>
              <a:t> </a:t>
            </a:r>
            <a:r>
              <a:rPr lang="en-US" sz="3200" dirty="0" err="1"/>
              <a:t>pribadi</a:t>
            </a:r>
            <a:r>
              <a:rPr lang="en-US" sz="3200" dirty="0"/>
              <a:t> yang </a:t>
            </a:r>
            <a:r>
              <a:rPr lang="en-US" sz="3200" dirty="0" err="1"/>
              <a:t>bersifat</a:t>
            </a:r>
            <a:r>
              <a:rPr lang="en-US" sz="3200" dirty="0"/>
              <a:t> </a:t>
            </a:r>
            <a:r>
              <a:rPr lang="en-US" sz="3200" dirty="0" err="1"/>
              <a:t>resmi</a:t>
            </a:r>
            <a:r>
              <a:rPr lang="en-US" sz="3200" dirty="0"/>
              <a:t>, </a:t>
            </a:r>
            <a:r>
              <a:rPr lang="en-US" sz="3200" dirty="0" err="1"/>
              <a:t>surat</a:t>
            </a:r>
            <a:r>
              <a:rPr lang="en-US" sz="3200" dirty="0"/>
              <a:t> </a:t>
            </a:r>
            <a:r>
              <a:rPr lang="en-US" sz="3200" dirty="0" err="1"/>
              <a:t>atas</a:t>
            </a:r>
            <a:r>
              <a:rPr lang="en-US" sz="3200" dirty="0"/>
              <a:t> </a:t>
            </a:r>
            <a:r>
              <a:rPr lang="en-US" sz="3200" dirty="0" err="1"/>
              <a:t>nama</a:t>
            </a:r>
            <a:r>
              <a:rPr lang="en-US" sz="3200" dirty="0"/>
              <a:t> </a:t>
            </a:r>
            <a:r>
              <a:rPr lang="en-US" sz="3200" dirty="0" err="1"/>
              <a:t>pribadi</a:t>
            </a:r>
            <a:r>
              <a:rPr lang="en-US" sz="3200" dirty="0"/>
              <a:t> yang </a:t>
            </a:r>
            <a:r>
              <a:rPr lang="en-US" sz="3200" dirty="0" err="1"/>
              <a:t>dikirim</a:t>
            </a:r>
            <a:r>
              <a:rPr lang="en-US" sz="3200" dirty="0"/>
              <a:t> </a:t>
            </a:r>
            <a:r>
              <a:rPr lang="en-US" sz="3200" dirty="0" err="1"/>
              <a:t>ke</a:t>
            </a:r>
            <a:r>
              <a:rPr lang="en-US" sz="3200" dirty="0"/>
              <a:t> </a:t>
            </a:r>
            <a:r>
              <a:rPr lang="en-US" sz="3200" dirty="0" err="1"/>
              <a:t>organisasi-organisasi</a:t>
            </a:r>
            <a:r>
              <a:rPr lang="en-US" sz="3200" dirty="0"/>
              <a:t> </a:t>
            </a:r>
            <a:r>
              <a:rPr lang="en-US" sz="3200" dirty="0" err="1"/>
              <a:t>resmi</a:t>
            </a:r>
            <a:r>
              <a:rPr lang="en-US" sz="3200" dirty="0"/>
              <a:t>, </a:t>
            </a:r>
            <a:r>
              <a:rPr lang="en-US" sz="3200" dirty="0" err="1"/>
              <a:t>seperti</a:t>
            </a:r>
            <a:r>
              <a:rPr lang="en-US" sz="3200" dirty="0"/>
              <a:t>: </a:t>
            </a:r>
            <a:r>
              <a:rPr lang="en-US" sz="3200" dirty="0" err="1"/>
              <a:t>surat</a:t>
            </a:r>
            <a:r>
              <a:rPr lang="en-US" sz="3200" dirty="0"/>
              <a:t> </a:t>
            </a:r>
            <a:r>
              <a:rPr lang="en-US" sz="3200" dirty="0" err="1"/>
              <a:t>lamaran</a:t>
            </a:r>
            <a:r>
              <a:rPr lang="en-US" sz="3200" dirty="0"/>
              <a:t> </a:t>
            </a:r>
            <a:r>
              <a:rPr lang="en-US" sz="3200" dirty="0" err="1"/>
              <a:t>pekerjaan</a:t>
            </a:r>
            <a:r>
              <a:rPr lang="en-US" sz="3200" dirty="0"/>
              <a:t>, </a:t>
            </a:r>
            <a:r>
              <a:rPr lang="en-US" sz="3200" dirty="0" err="1"/>
              <a:t>surat</a:t>
            </a:r>
            <a:r>
              <a:rPr lang="en-US" sz="3200" dirty="0"/>
              <a:t> </a:t>
            </a:r>
            <a:r>
              <a:rPr lang="en-US" sz="3200" dirty="0" err="1"/>
              <a:t>izin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masuk</a:t>
            </a:r>
            <a:r>
              <a:rPr lang="en-US" sz="3200" dirty="0"/>
              <a:t> </a:t>
            </a:r>
            <a:r>
              <a:rPr lang="en-US" sz="3200" dirty="0" err="1"/>
              <a:t>kerja</a:t>
            </a:r>
            <a:r>
              <a:rPr lang="en-US" sz="3200" dirty="0"/>
              <a:t>.</a:t>
            </a:r>
          </a:p>
          <a:p>
            <a:pPr lvl="0"/>
            <a:endParaRPr lang="en-US" sz="3200" dirty="0"/>
          </a:p>
          <a:p>
            <a:pPr lvl="0"/>
            <a:r>
              <a:rPr lang="en-US" sz="3200" dirty="0" err="1"/>
              <a:t>Surat</a:t>
            </a:r>
            <a:r>
              <a:rPr lang="en-US" sz="3200" dirty="0"/>
              <a:t> </a:t>
            </a:r>
            <a:r>
              <a:rPr lang="en-US" sz="3200" dirty="0" err="1"/>
              <a:t>pribadi</a:t>
            </a:r>
            <a:r>
              <a:rPr lang="en-US" sz="3200" dirty="0"/>
              <a:t> yang </a:t>
            </a:r>
            <a:r>
              <a:rPr lang="en-US" sz="3200" dirty="0" err="1"/>
              <a:t>bersifat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resmi</a:t>
            </a:r>
            <a:r>
              <a:rPr lang="en-US" sz="3200" dirty="0"/>
              <a:t>, </a:t>
            </a:r>
            <a:r>
              <a:rPr lang="en-US" sz="3200" dirty="0" err="1"/>
              <a:t>surat</a:t>
            </a:r>
            <a:r>
              <a:rPr lang="en-US" sz="3200" dirty="0"/>
              <a:t> </a:t>
            </a:r>
            <a:r>
              <a:rPr lang="en-US" sz="3200" dirty="0" err="1"/>
              <a:t>pribadi</a:t>
            </a:r>
            <a:r>
              <a:rPr lang="en-US" sz="3200" dirty="0"/>
              <a:t> yang </a:t>
            </a:r>
            <a:r>
              <a:rPr lang="en-US" sz="3200" dirty="0" err="1"/>
              <a:t>bersifat</a:t>
            </a:r>
            <a:r>
              <a:rPr lang="en-US" sz="3200" dirty="0"/>
              <a:t> </a:t>
            </a:r>
            <a:r>
              <a:rPr lang="en-US" sz="3200" dirty="0" err="1"/>
              <a:t>kekeluargaan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kekerabatan</a:t>
            </a:r>
            <a:r>
              <a:rPr lang="en-US" sz="3200" dirty="0"/>
              <a:t>, </a:t>
            </a:r>
            <a:r>
              <a:rPr lang="en-US" sz="3200" dirty="0" err="1"/>
              <a:t>seperti</a:t>
            </a:r>
            <a:r>
              <a:rPr lang="en-US" sz="3200" dirty="0"/>
              <a:t>: </a:t>
            </a:r>
            <a:r>
              <a:rPr lang="en-US" sz="3200" dirty="0" err="1"/>
              <a:t>surat</a:t>
            </a:r>
            <a:r>
              <a:rPr lang="en-US" sz="3200" dirty="0"/>
              <a:t> </a:t>
            </a:r>
            <a:r>
              <a:rPr lang="en-US" sz="3200" dirty="0" err="1"/>
              <a:t>kepada</a:t>
            </a:r>
            <a:r>
              <a:rPr lang="en-US" sz="3200" dirty="0"/>
              <a:t> </a:t>
            </a:r>
            <a:r>
              <a:rPr lang="en-US" sz="3200" dirty="0" err="1"/>
              <a:t>orang</a:t>
            </a:r>
            <a:r>
              <a:rPr lang="en-US" sz="3200" dirty="0"/>
              <a:t> </a:t>
            </a:r>
            <a:r>
              <a:rPr lang="en-US" sz="3200" dirty="0" err="1"/>
              <a:t>tua</a:t>
            </a:r>
            <a:r>
              <a:rPr lang="en-US" sz="3200" dirty="0"/>
              <a:t>, </a:t>
            </a:r>
            <a:r>
              <a:rPr lang="en-US" sz="3200" dirty="0" err="1"/>
              <a:t>kakak</a:t>
            </a:r>
            <a:r>
              <a:rPr lang="en-US" sz="3200" dirty="0"/>
              <a:t>, </a:t>
            </a:r>
            <a:r>
              <a:rPr lang="en-US" sz="3200" dirty="0" err="1"/>
              <a:t>teman</a:t>
            </a:r>
            <a:r>
              <a:rPr lang="en-US" sz="3200" dirty="0"/>
              <a:t>, </a:t>
            </a:r>
            <a:r>
              <a:rPr lang="en-US" sz="3200" dirty="0" err="1"/>
              <a:t>dll</a:t>
            </a:r>
            <a:r>
              <a:rPr lang="en-US" sz="3200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endParaRPr lang="en-US" u="sng" dirty="0"/>
          </a:p>
          <a:p>
            <a:pPr lvl="0"/>
            <a:r>
              <a:rPr lang="en-US" sz="3200" b="1" dirty="0" err="1"/>
              <a:t>Surat</a:t>
            </a:r>
            <a:r>
              <a:rPr lang="en-US" sz="3200" b="1" dirty="0"/>
              <a:t> </a:t>
            </a:r>
            <a:r>
              <a:rPr lang="en-US" sz="3200" b="1" dirty="0" err="1"/>
              <a:t>Dinas</a:t>
            </a:r>
            <a:r>
              <a:rPr lang="en-US" sz="3200" b="1" dirty="0"/>
              <a:t> </a:t>
            </a:r>
            <a:r>
              <a:rPr lang="en-US" sz="3200" b="1" dirty="0" err="1"/>
              <a:t>Pribadi</a:t>
            </a:r>
            <a:endParaRPr lang="en-US" sz="3200" b="1" dirty="0"/>
          </a:p>
          <a:p>
            <a:pPr lvl="0"/>
            <a:endParaRPr lang="en-US" sz="3200" b="1" u="sng" dirty="0"/>
          </a:p>
          <a:p>
            <a:pPr>
              <a:buNone/>
            </a:pPr>
            <a:r>
              <a:rPr lang="en-US" sz="3200" dirty="0"/>
              <a:t>   Surat </a:t>
            </a:r>
            <a:r>
              <a:rPr lang="en-US" sz="3200" dirty="0" err="1"/>
              <a:t>dinas</a:t>
            </a:r>
            <a:r>
              <a:rPr lang="en-US" sz="3200" dirty="0"/>
              <a:t> </a:t>
            </a:r>
            <a:r>
              <a:rPr lang="en-US" sz="3200" dirty="0" err="1"/>
              <a:t>pribadi</a:t>
            </a:r>
            <a:r>
              <a:rPr lang="en-US" sz="3200" dirty="0"/>
              <a:t> </a:t>
            </a:r>
            <a:r>
              <a:rPr lang="en-US" sz="3200" dirty="0" err="1"/>
              <a:t>disebut</a:t>
            </a:r>
            <a:r>
              <a:rPr lang="en-US" sz="3200" dirty="0"/>
              <a:t> juga </a:t>
            </a:r>
            <a:r>
              <a:rPr lang="en-US" sz="3200" dirty="0" err="1"/>
              <a:t>surat</a:t>
            </a:r>
            <a:r>
              <a:rPr lang="en-US" sz="3200" dirty="0"/>
              <a:t> </a:t>
            </a:r>
            <a:r>
              <a:rPr lang="en-US" sz="3200" dirty="0" err="1"/>
              <a:t>setengah</a:t>
            </a:r>
            <a:r>
              <a:rPr lang="en-US" sz="3200" dirty="0"/>
              <a:t> </a:t>
            </a:r>
            <a:r>
              <a:rPr lang="en-US" sz="3200" dirty="0" err="1"/>
              <a:t>resmi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surat-surat</a:t>
            </a:r>
            <a:r>
              <a:rPr lang="en-US" sz="3200" dirty="0"/>
              <a:t> yang </a:t>
            </a:r>
            <a:r>
              <a:rPr lang="en-US" sz="3200" dirty="0" err="1"/>
              <a:t>dikirimkan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seseorang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pribadi</a:t>
            </a:r>
            <a:r>
              <a:rPr lang="en-US" sz="3200" dirty="0"/>
              <a:t> </a:t>
            </a:r>
            <a:r>
              <a:rPr lang="en-US" sz="3200" dirty="0" err="1"/>
              <a:t>kepada</a:t>
            </a:r>
            <a:r>
              <a:rPr lang="en-US" sz="3200" dirty="0"/>
              <a:t> </a:t>
            </a:r>
            <a:r>
              <a:rPr lang="en-US" sz="3200" dirty="0" err="1"/>
              <a:t>instansi-instansi</a:t>
            </a:r>
            <a:r>
              <a:rPr lang="en-US" sz="3200" dirty="0"/>
              <a:t>, </a:t>
            </a:r>
            <a:r>
              <a:rPr lang="en-US" sz="3200" dirty="0" err="1"/>
              <a:t>perusahaan-perusahaan</a:t>
            </a:r>
            <a:r>
              <a:rPr lang="en-US" sz="3200" dirty="0"/>
              <a:t>, </a:t>
            </a:r>
            <a:r>
              <a:rPr lang="en-US" sz="3200" dirty="0" err="1"/>
              <a:t>ataupun</a:t>
            </a:r>
            <a:r>
              <a:rPr lang="en-US" sz="3200" dirty="0"/>
              <a:t> </a:t>
            </a:r>
            <a:r>
              <a:rPr lang="en-US" sz="3200" dirty="0" err="1"/>
              <a:t>jawatan-jawatan</a:t>
            </a:r>
            <a:r>
              <a:rPr lang="en-US" sz="3200" dirty="0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lvl="0"/>
            <a:r>
              <a:rPr lang="en-US" sz="3600" b="1" dirty="0" err="1"/>
              <a:t>Surat</a:t>
            </a:r>
            <a:r>
              <a:rPr lang="en-US" sz="3600" b="1" dirty="0"/>
              <a:t> </a:t>
            </a:r>
            <a:r>
              <a:rPr lang="en-US" sz="3600" b="1" dirty="0" err="1"/>
              <a:t>Dinas</a:t>
            </a:r>
            <a:r>
              <a:rPr lang="en-US" sz="3600" b="1" dirty="0"/>
              <a:t> </a:t>
            </a:r>
            <a:r>
              <a:rPr lang="en-US" sz="3600" b="1" dirty="0" err="1"/>
              <a:t>Swasta</a:t>
            </a:r>
            <a:endParaRPr lang="en-US" sz="3600" b="1" dirty="0"/>
          </a:p>
          <a:p>
            <a:pPr lvl="0"/>
            <a:endParaRPr lang="en-US" sz="3600" b="1" dirty="0"/>
          </a:p>
          <a:p>
            <a:pPr>
              <a:buNone/>
            </a:pPr>
            <a:r>
              <a:rPr lang="en-US" sz="3600" dirty="0"/>
              <a:t>  Surat </a:t>
            </a:r>
            <a:r>
              <a:rPr lang="en-US" sz="3600" dirty="0" err="1"/>
              <a:t>dinas</a:t>
            </a:r>
            <a:r>
              <a:rPr lang="en-US" sz="3600" dirty="0"/>
              <a:t> </a:t>
            </a:r>
            <a:r>
              <a:rPr lang="en-US" sz="3600" dirty="0" err="1"/>
              <a:t>swasta</a:t>
            </a:r>
            <a:r>
              <a:rPr lang="en-US" sz="3600" dirty="0"/>
              <a:t> </a:t>
            </a:r>
            <a:r>
              <a:rPr lang="en-US" sz="3600" dirty="0" err="1"/>
              <a:t>disebut</a:t>
            </a:r>
            <a:r>
              <a:rPr lang="en-US" sz="3600" dirty="0"/>
              <a:t> juga </a:t>
            </a:r>
            <a:r>
              <a:rPr lang="en-US" sz="3600" dirty="0" err="1"/>
              <a:t>surat</a:t>
            </a:r>
            <a:r>
              <a:rPr lang="en-US" sz="3600" dirty="0"/>
              <a:t> </a:t>
            </a:r>
            <a:r>
              <a:rPr lang="en-US" sz="3600" dirty="0" err="1"/>
              <a:t>resmi</a:t>
            </a:r>
            <a:r>
              <a:rPr lang="en-US" sz="3600" dirty="0"/>
              <a:t> </a:t>
            </a:r>
            <a:r>
              <a:rPr lang="en-US" sz="3600" dirty="0" err="1"/>
              <a:t>adalah</a:t>
            </a:r>
            <a:r>
              <a:rPr lang="en-US" sz="3600" dirty="0"/>
              <a:t> </a:t>
            </a:r>
            <a:r>
              <a:rPr lang="en-US" sz="3600" dirty="0" err="1"/>
              <a:t>surat-surat</a:t>
            </a:r>
            <a:r>
              <a:rPr lang="en-US" sz="3600" dirty="0"/>
              <a:t> yang </a:t>
            </a:r>
            <a:r>
              <a:rPr lang="en-US" sz="3600" dirty="0" err="1"/>
              <a:t>dibuat</a:t>
            </a:r>
            <a:r>
              <a:rPr lang="en-US" sz="3600" dirty="0"/>
              <a:t> oleh </a:t>
            </a:r>
            <a:r>
              <a:rPr lang="en-US" sz="3600" dirty="0" err="1"/>
              <a:t>instansi-instansi</a:t>
            </a:r>
            <a:r>
              <a:rPr lang="en-US" sz="3600" dirty="0"/>
              <a:t> </a:t>
            </a:r>
            <a:r>
              <a:rPr lang="en-US" sz="3600" dirty="0" err="1"/>
              <a:t>swasta</a:t>
            </a:r>
            <a:r>
              <a:rPr lang="en-US" sz="3600" dirty="0"/>
              <a:t>, yang </a:t>
            </a:r>
            <a:r>
              <a:rPr lang="en-US" sz="3600" dirty="0" err="1"/>
              <a:t>dikirimkan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para </a:t>
            </a:r>
            <a:r>
              <a:rPr lang="en-US" sz="3600" dirty="0" err="1"/>
              <a:t>karyawannya</a:t>
            </a:r>
            <a:r>
              <a:rPr lang="en-US" sz="3600" dirty="0"/>
              <a:t> </a:t>
            </a:r>
            <a:r>
              <a:rPr lang="en-US" sz="3600" dirty="0" err="1"/>
              <a:t>ataupun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para </a:t>
            </a:r>
            <a:r>
              <a:rPr lang="en-US" sz="3600" dirty="0" err="1"/>
              <a:t>relasinya</a:t>
            </a:r>
            <a:r>
              <a:rPr lang="en-US" sz="3600" dirty="0"/>
              <a:t>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langganannya</a:t>
            </a:r>
            <a:r>
              <a:rPr lang="en-US" sz="3600" dirty="0"/>
              <a:t>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instansi</a:t>
            </a:r>
            <a:r>
              <a:rPr lang="en-US" sz="3600" dirty="0"/>
              <a:t> –</a:t>
            </a:r>
            <a:r>
              <a:rPr lang="en-US" sz="3600" dirty="0" err="1"/>
              <a:t>instansi</a:t>
            </a:r>
            <a:r>
              <a:rPr lang="en-US" sz="3600" dirty="0"/>
              <a:t> lain yang </a:t>
            </a:r>
            <a:r>
              <a:rPr lang="en-US" sz="3600" dirty="0" err="1"/>
              <a:t>terkait</a:t>
            </a:r>
            <a:r>
              <a:rPr lang="en-US" sz="3600" dirty="0"/>
              <a:t>.</a:t>
            </a:r>
          </a:p>
          <a:p>
            <a:pPr lvl="0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 lvl="0"/>
            <a:r>
              <a:rPr lang="en-US" sz="3600" b="1" dirty="0" err="1"/>
              <a:t>Surat</a:t>
            </a:r>
            <a:r>
              <a:rPr lang="en-US" sz="3600" b="1" dirty="0"/>
              <a:t> </a:t>
            </a:r>
            <a:r>
              <a:rPr lang="en-US" sz="3600" b="1" dirty="0" err="1"/>
              <a:t>Niaga</a:t>
            </a:r>
            <a:endParaRPr lang="en-US" sz="3600" dirty="0"/>
          </a:p>
          <a:p>
            <a:endParaRPr lang="en-US" sz="3600" dirty="0"/>
          </a:p>
          <a:p>
            <a:pPr>
              <a:buNone/>
            </a:pPr>
            <a:r>
              <a:rPr lang="en-US" sz="3600" dirty="0"/>
              <a:t>  Surat </a:t>
            </a:r>
            <a:r>
              <a:rPr lang="en-US" sz="3600" dirty="0" err="1"/>
              <a:t>niaga</a:t>
            </a:r>
            <a:r>
              <a:rPr lang="en-US" sz="3600" dirty="0"/>
              <a:t> </a:t>
            </a:r>
            <a:r>
              <a:rPr lang="en-US" sz="3600" dirty="0" err="1"/>
              <a:t>adalah</a:t>
            </a:r>
            <a:r>
              <a:rPr lang="en-US" sz="3600" dirty="0"/>
              <a:t> </a:t>
            </a:r>
            <a:r>
              <a:rPr lang="en-US" sz="3600" dirty="0" err="1"/>
              <a:t>surat</a:t>
            </a:r>
            <a:r>
              <a:rPr lang="en-US" sz="3600" dirty="0"/>
              <a:t> yang </a:t>
            </a:r>
            <a:r>
              <a:rPr lang="en-US" sz="3600" dirty="0" err="1"/>
              <a:t>berisi</a:t>
            </a:r>
            <a:r>
              <a:rPr lang="en-US" sz="3600" dirty="0"/>
              <a:t>, </a:t>
            </a:r>
            <a:r>
              <a:rPr lang="en-US" sz="3600" dirty="0" err="1"/>
              <a:t>tentang</a:t>
            </a:r>
            <a:r>
              <a:rPr lang="en-US" sz="3600" dirty="0"/>
              <a:t> </a:t>
            </a:r>
            <a:r>
              <a:rPr lang="en-US" sz="3600" dirty="0" err="1"/>
              <a:t>perdagangan</a:t>
            </a:r>
            <a:r>
              <a:rPr lang="en-US" sz="3600" dirty="0"/>
              <a:t> yang </a:t>
            </a:r>
            <a:r>
              <a:rPr lang="en-US" sz="3600" dirty="0" err="1"/>
              <a:t>dibuat</a:t>
            </a:r>
            <a:r>
              <a:rPr lang="en-US" sz="3600" dirty="0"/>
              <a:t> oleh </a:t>
            </a:r>
            <a:r>
              <a:rPr lang="en-US" sz="3600" dirty="0" err="1"/>
              <a:t>perusahaan</a:t>
            </a:r>
            <a:r>
              <a:rPr lang="en-US" sz="3600" dirty="0"/>
              <a:t> yang </a:t>
            </a:r>
            <a:r>
              <a:rPr lang="en-US" sz="3600" dirty="0" err="1"/>
              <a:t>dikirimkan</a:t>
            </a:r>
            <a:r>
              <a:rPr lang="en-US" sz="3600" dirty="0"/>
              <a:t> </a:t>
            </a:r>
            <a:r>
              <a:rPr lang="en-US" sz="3600" dirty="0" err="1"/>
              <a:t>kepada</a:t>
            </a:r>
            <a:r>
              <a:rPr lang="en-US" sz="3600" dirty="0"/>
              <a:t> para </a:t>
            </a:r>
            <a:r>
              <a:rPr lang="en-US" sz="3600" dirty="0" err="1"/>
              <a:t>langganannya</a:t>
            </a:r>
            <a:r>
              <a:rPr lang="en-US" sz="3600" dirty="0"/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lvl="0"/>
            <a:r>
              <a:rPr lang="en-US" sz="2800" b="1" dirty="0" err="1"/>
              <a:t>Surat</a:t>
            </a:r>
            <a:r>
              <a:rPr lang="en-US" sz="2800" b="1" dirty="0"/>
              <a:t> </a:t>
            </a:r>
            <a:r>
              <a:rPr lang="en-US" sz="2800" b="1" dirty="0" err="1"/>
              <a:t>Dinas</a:t>
            </a:r>
            <a:r>
              <a:rPr lang="en-US" sz="2800" b="1" dirty="0"/>
              <a:t> </a:t>
            </a:r>
            <a:r>
              <a:rPr lang="en-US" sz="2800" b="1" dirty="0" err="1"/>
              <a:t>Pemerintah</a:t>
            </a:r>
            <a:endParaRPr lang="en-US" sz="2800" b="1" dirty="0"/>
          </a:p>
          <a:p>
            <a:pPr lvl="0"/>
            <a:endParaRPr lang="en-US" sz="2800" b="1" dirty="0"/>
          </a:p>
          <a:p>
            <a:pPr>
              <a:buNone/>
            </a:pPr>
            <a:r>
              <a:rPr lang="en-US" sz="2800" dirty="0"/>
              <a:t>    </a:t>
            </a:r>
            <a:r>
              <a:rPr lang="en-US" sz="2800" dirty="0" err="1"/>
              <a:t>Surat</a:t>
            </a:r>
            <a:r>
              <a:rPr lang="en-US" sz="2800" dirty="0"/>
              <a:t> </a:t>
            </a:r>
            <a:r>
              <a:rPr lang="en-US" sz="2800" dirty="0" err="1"/>
              <a:t>dinas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kepentingan</a:t>
            </a:r>
            <a:r>
              <a:rPr lang="en-US" sz="2800" dirty="0"/>
              <a:t> </a:t>
            </a:r>
            <a:r>
              <a:rPr lang="en-US" sz="2800" dirty="0" err="1"/>
              <a:t>pekerjaan</a:t>
            </a:r>
            <a:r>
              <a:rPr lang="en-US" sz="2800" dirty="0"/>
              <a:t> formal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instansi</a:t>
            </a:r>
            <a:r>
              <a:rPr lang="en-US" sz="2800" dirty="0"/>
              <a:t> </a:t>
            </a:r>
            <a:r>
              <a:rPr lang="en-US" sz="2800" dirty="0" err="1"/>
              <a:t>dinas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tugas</a:t>
            </a:r>
            <a:r>
              <a:rPr lang="en-US" sz="2800" dirty="0"/>
              <a:t> </a:t>
            </a:r>
            <a:r>
              <a:rPr lang="en-US" sz="2800" dirty="0" err="1"/>
              <a:t>kantor</a:t>
            </a:r>
            <a:r>
              <a:rPr lang="en-US" sz="2800" dirty="0"/>
              <a:t>. </a:t>
            </a:r>
            <a:r>
              <a:rPr lang="en-US" sz="2800" dirty="0" err="1"/>
              <a:t>Surat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penting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pengelolaan</a:t>
            </a:r>
            <a:r>
              <a:rPr lang="en-US" sz="2800" dirty="0"/>
              <a:t> </a:t>
            </a:r>
            <a:r>
              <a:rPr lang="en-US" sz="2800" dirty="0" err="1"/>
              <a:t>administrasi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instansi</a:t>
            </a:r>
            <a:r>
              <a:rPr lang="en-US" sz="2800" dirty="0"/>
              <a:t> 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surat</a:t>
            </a:r>
            <a:r>
              <a:rPr lang="en-US" sz="2800" dirty="0"/>
              <a:t> </a:t>
            </a:r>
            <a:r>
              <a:rPr lang="en-US" sz="2800" dirty="0" err="1"/>
              <a:t>dinas</a:t>
            </a:r>
            <a:r>
              <a:rPr lang="en-US" sz="2800" dirty="0"/>
              <a:t> </a:t>
            </a:r>
            <a:r>
              <a:rPr lang="en-US" sz="2800" dirty="0" err="1"/>
              <a:t>yaitu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dokumen</a:t>
            </a:r>
            <a:r>
              <a:rPr lang="en-US" sz="2800" dirty="0"/>
              <a:t> </a:t>
            </a:r>
            <a:r>
              <a:rPr lang="en-US" sz="2800" dirty="0" err="1"/>
              <a:t>bukti</a:t>
            </a:r>
            <a:r>
              <a:rPr lang="en-US" sz="2800" dirty="0"/>
              <a:t> </a:t>
            </a:r>
            <a:r>
              <a:rPr lang="en-US" sz="2800" dirty="0" err="1"/>
              <a:t>tertulis</a:t>
            </a:r>
            <a:r>
              <a:rPr lang="en-US" sz="2800" dirty="0"/>
              <a:t>, </a:t>
            </a:r>
            <a:r>
              <a:rPr lang="en-US" sz="2800" dirty="0" err="1"/>
              <a:t>alat</a:t>
            </a:r>
            <a:r>
              <a:rPr lang="en-US" sz="2800" dirty="0"/>
              <a:t> </a:t>
            </a:r>
            <a:r>
              <a:rPr lang="en-US" sz="2800" dirty="0" err="1"/>
              <a:t>pengingat</a:t>
            </a:r>
            <a:r>
              <a:rPr lang="en-US" sz="2800" dirty="0"/>
              <a:t> </a:t>
            </a:r>
            <a:r>
              <a:rPr lang="en-US" sz="2800" dirty="0" err="1"/>
              <a:t>berkaitan</a:t>
            </a:r>
            <a:r>
              <a:rPr lang="en-US" sz="2800" dirty="0"/>
              <a:t> </a:t>
            </a:r>
            <a:r>
              <a:rPr lang="en-US" sz="2800" dirty="0" err="1"/>
              <a:t>fungsinya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arsip</a:t>
            </a:r>
            <a:r>
              <a:rPr lang="en-US" sz="2800" dirty="0"/>
              <a:t>, </a:t>
            </a:r>
            <a:r>
              <a:rPr lang="en-US" sz="2800" dirty="0" err="1"/>
              <a:t>bukti</a:t>
            </a:r>
            <a:r>
              <a:rPr lang="en-US" sz="2800" dirty="0"/>
              <a:t> </a:t>
            </a:r>
            <a:r>
              <a:rPr lang="en-US" sz="2800" dirty="0" err="1"/>
              <a:t>sejarah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/>
              <a:t>perkembangan</a:t>
            </a:r>
            <a:r>
              <a:rPr lang="en-US" sz="2800" dirty="0"/>
              <a:t> </a:t>
            </a:r>
            <a:r>
              <a:rPr lang="en-US" sz="2800" dirty="0" err="1"/>
              <a:t>instansi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pedoman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surat</a:t>
            </a:r>
            <a:r>
              <a:rPr lang="en-US" sz="2800" dirty="0"/>
              <a:t> </a:t>
            </a:r>
            <a:r>
              <a:rPr lang="en-US" sz="2800" dirty="0" err="1"/>
              <a:t>keputusan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surat</a:t>
            </a:r>
            <a:r>
              <a:rPr lang="en-US" sz="2800" dirty="0"/>
              <a:t> </a:t>
            </a:r>
            <a:r>
              <a:rPr lang="en-US" sz="2800" dirty="0" err="1"/>
              <a:t>instruksi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Ciri-ciri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Dinas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/>
              <a:t>Menggunakan</a:t>
            </a:r>
            <a:r>
              <a:rPr lang="en-US" dirty="0"/>
              <a:t> kop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instansi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endParaRPr lang="en-US" dirty="0"/>
          </a:p>
          <a:p>
            <a:pPr lvl="0"/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, </a:t>
            </a:r>
            <a:r>
              <a:rPr lang="en-US" dirty="0" err="1"/>
              <a:t>lampiran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perihal</a:t>
            </a:r>
            <a:endParaRPr lang="en-US" dirty="0"/>
          </a:p>
          <a:p>
            <a:pPr lvl="0"/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salam</a:t>
            </a:r>
            <a:r>
              <a:rPr lang="en-US" dirty="0"/>
              <a:t> </a:t>
            </a:r>
            <a:r>
              <a:rPr lang="en-US" dirty="0" err="1"/>
              <a:t>pembuka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penutup</a:t>
            </a:r>
            <a:r>
              <a:rPr lang="en-US" dirty="0"/>
              <a:t> yang </a:t>
            </a:r>
            <a:r>
              <a:rPr lang="en-US" dirty="0" err="1"/>
              <a:t>baku</a:t>
            </a:r>
            <a:endParaRPr lang="en-US" dirty="0"/>
          </a:p>
          <a:p>
            <a:pPr lvl="0"/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baku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ragam</a:t>
            </a:r>
            <a:r>
              <a:rPr lang="en-US" dirty="0"/>
              <a:t> </a:t>
            </a:r>
            <a:r>
              <a:rPr lang="en-US" dirty="0" err="1"/>
              <a:t>resmi</a:t>
            </a:r>
            <a:endParaRPr lang="en-US" dirty="0"/>
          </a:p>
          <a:p>
            <a:pPr lvl="0"/>
            <a:r>
              <a:rPr lang="en-US" dirty="0" err="1"/>
              <a:t>Menggunakan</a:t>
            </a:r>
            <a:r>
              <a:rPr lang="en-US" dirty="0"/>
              <a:t> cap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stempel</a:t>
            </a:r>
            <a:r>
              <a:rPr lang="en-US" dirty="0"/>
              <a:t> </a:t>
            </a:r>
            <a:r>
              <a:rPr lang="en-US" dirty="0" err="1"/>
              <a:t>instansi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kantor</a:t>
            </a:r>
            <a:r>
              <a:rPr lang="en-US" dirty="0"/>
              <a:t> </a:t>
            </a:r>
            <a:r>
              <a:rPr lang="en-US" dirty="0" err="1"/>
              <a:t>pembuat</a:t>
            </a:r>
            <a:r>
              <a:rPr lang="en-US" dirty="0"/>
              <a:t> </a:t>
            </a:r>
            <a:r>
              <a:rPr lang="en-US" dirty="0" err="1"/>
              <a:t>surat</a:t>
            </a:r>
            <a:endParaRPr lang="en-US" dirty="0"/>
          </a:p>
          <a:p>
            <a:pPr lvl="0"/>
            <a:r>
              <a:rPr lang="en-US" dirty="0"/>
              <a:t>Format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tertentu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Syarat-Syarat</a:t>
            </a:r>
            <a:r>
              <a:rPr lang="en-US" b="1" dirty="0"/>
              <a:t> </a:t>
            </a:r>
            <a:r>
              <a:rPr lang="en-US" b="1" dirty="0" err="1"/>
              <a:t>Surat</a:t>
            </a:r>
            <a:r>
              <a:rPr lang="en-US" b="1" dirty="0"/>
              <a:t> yang </a:t>
            </a:r>
            <a:r>
              <a:rPr lang="en-US" b="1" dirty="0" err="1"/>
              <a:t>Baik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Surat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haruslah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syarat-syarat</a:t>
            </a:r>
            <a:r>
              <a:rPr lang="en-US" dirty="0"/>
              <a:t> </a:t>
            </a: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,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   </a:t>
            </a:r>
            <a:r>
              <a:rPr lang="en-US" sz="2800" dirty="0"/>
              <a:t>1. </a:t>
            </a:r>
            <a:r>
              <a:rPr lang="en-US" sz="2800" dirty="0" err="1"/>
              <a:t>Pertama</a:t>
            </a:r>
            <a:r>
              <a:rPr lang="en-US" sz="2800" dirty="0"/>
              <a:t>, </a:t>
            </a:r>
            <a:r>
              <a:rPr lang="en-US" sz="2800" dirty="0" err="1"/>
              <a:t>surat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disusun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teknik</a:t>
            </a:r>
            <a:r>
              <a:rPr lang="en-US" sz="2800" dirty="0"/>
              <a:t> </a:t>
            </a:r>
            <a:r>
              <a:rPr lang="en-US" sz="2800" dirty="0" err="1"/>
              <a:t>penyusunan</a:t>
            </a:r>
            <a:r>
              <a:rPr lang="en-US" sz="2800" dirty="0"/>
              <a:t> </a:t>
            </a:r>
            <a:r>
              <a:rPr lang="en-US" sz="2800" dirty="0" err="1"/>
              <a:t>surat</a:t>
            </a:r>
            <a:r>
              <a:rPr lang="en-US" sz="2800" dirty="0"/>
              <a:t> yang </a:t>
            </a:r>
            <a:r>
              <a:rPr lang="en-US" sz="2800" dirty="0" err="1"/>
              <a:t>benar</a:t>
            </a:r>
            <a:r>
              <a:rPr lang="en-US" sz="2800" dirty="0"/>
              <a:t>.</a:t>
            </a:r>
          </a:p>
          <a:p>
            <a:pPr lvl="0"/>
            <a:r>
              <a:rPr lang="en-US" sz="2400" dirty="0" err="1"/>
              <a:t>Penyusunan</a:t>
            </a:r>
            <a:r>
              <a:rPr lang="en-US" sz="2400" dirty="0"/>
              <a:t> </a:t>
            </a:r>
            <a:r>
              <a:rPr lang="en-US" sz="2400" dirty="0" err="1"/>
              <a:t>letak</a:t>
            </a:r>
            <a:r>
              <a:rPr lang="en-US" sz="2400" dirty="0"/>
              <a:t> </a:t>
            </a:r>
            <a:r>
              <a:rPr lang="en-US" sz="2400" dirty="0" err="1"/>
              <a:t>bagian-bagian</a:t>
            </a:r>
            <a:r>
              <a:rPr lang="en-US" sz="2400" dirty="0"/>
              <a:t> </a:t>
            </a:r>
            <a:r>
              <a:rPr lang="en-US" sz="2400" dirty="0" err="1"/>
              <a:t>surat</a:t>
            </a:r>
            <a:r>
              <a:rPr lang="en-US" sz="2400" dirty="0"/>
              <a:t> (</a:t>
            </a:r>
            <a:r>
              <a:rPr lang="en-US" sz="2400" dirty="0" err="1"/>
              <a:t>bentuk</a:t>
            </a:r>
            <a:r>
              <a:rPr lang="en-US" sz="2400" dirty="0"/>
              <a:t>) yang </a:t>
            </a:r>
            <a:r>
              <a:rPr lang="en-US" sz="2400" dirty="0" err="1"/>
              <a:t>tepat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aturan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pedoman</a:t>
            </a:r>
            <a:r>
              <a:rPr lang="en-US" sz="2400" dirty="0"/>
              <a:t>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ditentukan</a:t>
            </a:r>
            <a:r>
              <a:rPr lang="en-US" sz="2400" dirty="0"/>
              <a:t>.</a:t>
            </a:r>
          </a:p>
          <a:p>
            <a:pPr lvl="0"/>
            <a:r>
              <a:rPr lang="en-US" sz="2400" dirty="0" err="1"/>
              <a:t>Pengetikan</a:t>
            </a:r>
            <a:r>
              <a:rPr lang="en-US" sz="2400" dirty="0"/>
              <a:t> yang </a:t>
            </a:r>
            <a:r>
              <a:rPr lang="en-US" sz="2400" dirty="0" err="1"/>
              <a:t>benar</a:t>
            </a:r>
            <a:r>
              <a:rPr lang="en-US" sz="2400" dirty="0"/>
              <a:t>, </a:t>
            </a:r>
            <a:r>
              <a:rPr lang="en-US" sz="2400" dirty="0" err="1"/>
              <a:t>jelas</a:t>
            </a:r>
            <a:r>
              <a:rPr lang="en-US" sz="2400" dirty="0"/>
              <a:t>, </a:t>
            </a:r>
            <a:r>
              <a:rPr lang="en-US" sz="2400" dirty="0" err="1"/>
              <a:t>bersih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rapi</a:t>
            </a:r>
            <a:r>
              <a:rPr lang="en-US" sz="2400" dirty="0"/>
              <a:t>.</a:t>
            </a:r>
          </a:p>
          <a:p>
            <a:pPr lvl="0"/>
            <a:r>
              <a:rPr lang="en-US" sz="2400" dirty="0" err="1"/>
              <a:t>Pemakaian</a:t>
            </a:r>
            <a:r>
              <a:rPr lang="en-US" sz="2400" dirty="0"/>
              <a:t> </a:t>
            </a:r>
            <a:r>
              <a:rPr lang="en-US" sz="2400" dirty="0" err="1"/>
              <a:t>kertas</a:t>
            </a:r>
            <a:r>
              <a:rPr lang="en-US" sz="2400" dirty="0"/>
              <a:t> yang </a:t>
            </a:r>
            <a:r>
              <a:rPr lang="en-US" sz="2400" dirty="0" err="1"/>
              <a:t>sesuai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r>
              <a:rPr lang="en-US" sz="3200" dirty="0"/>
              <a:t>2. </a:t>
            </a:r>
            <a:r>
              <a:rPr lang="en-US" sz="3200" dirty="0" err="1"/>
              <a:t>Kedua</a:t>
            </a:r>
            <a:r>
              <a:rPr lang="en-US" sz="3200" dirty="0"/>
              <a:t>, </a:t>
            </a:r>
            <a:r>
              <a:rPr lang="en-US" sz="3200" dirty="0" err="1"/>
              <a:t>isi</a:t>
            </a:r>
            <a:r>
              <a:rPr lang="en-US" sz="3200" dirty="0"/>
              <a:t> </a:t>
            </a:r>
            <a:r>
              <a:rPr lang="en-US" sz="3200" dirty="0" err="1"/>
              <a:t>surat</a:t>
            </a:r>
            <a:r>
              <a:rPr lang="en-US" sz="3200" dirty="0"/>
              <a:t> </a:t>
            </a:r>
            <a:r>
              <a:rPr lang="en-US" sz="3200" dirty="0" err="1"/>
              <a:t>harus</a:t>
            </a:r>
            <a:r>
              <a:rPr lang="en-US" sz="3200" dirty="0"/>
              <a:t> </a:t>
            </a:r>
            <a:r>
              <a:rPr lang="en-US" sz="3200" dirty="0" err="1"/>
              <a:t>dinyatakan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ringkas</a:t>
            </a:r>
            <a:r>
              <a:rPr lang="en-US" sz="3200" dirty="0"/>
              <a:t>, </a:t>
            </a:r>
            <a:r>
              <a:rPr lang="en-US" sz="3200" dirty="0" err="1"/>
              <a:t>jelas</a:t>
            </a:r>
            <a:r>
              <a:rPr lang="en-US" sz="3200" dirty="0"/>
              <a:t>,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eksplisit</a:t>
            </a:r>
            <a:r>
              <a:rPr lang="en-US" sz="3200" dirty="0"/>
              <a:t>.</a:t>
            </a:r>
          </a:p>
          <a:p>
            <a:endParaRPr lang="en-US" sz="3200" dirty="0"/>
          </a:p>
          <a:p>
            <a:r>
              <a:rPr lang="en-US" sz="3200" dirty="0"/>
              <a:t>Hal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en-US" sz="3200" dirty="0" err="1"/>
              <a:t>menguntungkan</a:t>
            </a:r>
            <a:r>
              <a:rPr lang="en-US" sz="3200" dirty="0"/>
              <a:t> </a:t>
            </a:r>
            <a:r>
              <a:rPr lang="en-US" sz="3200" dirty="0" err="1"/>
              <a:t>kedua</a:t>
            </a:r>
            <a:r>
              <a:rPr lang="en-US" sz="3200" dirty="0"/>
              <a:t> </a:t>
            </a:r>
            <a:r>
              <a:rPr lang="en-US" sz="3200" dirty="0" err="1"/>
              <a:t>pihak</a:t>
            </a:r>
            <a:r>
              <a:rPr lang="en-US" sz="3200" dirty="0"/>
              <a:t>, </a:t>
            </a:r>
            <a:r>
              <a:rPr lang="en-US" sz="3200" dirty="0" err="1"/>
              <a:t>yaitu</a:t>
            </a:r>
            <a:r>
              <a:rPr lang="en-US" sz="3200" dirty="0"/>
              <a:t> :</a:t>
            </a:r>
          </a:p>
          <a:p>
            <a:pPr lvl="0"/>
            <a:r>
              <a:rPr lang="en-US" sz="3200" dirty="0" err="1"/>
              <a:t>penerima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memahami</a:t>
            </a:r>
            <a:r>
              <a:rPr lang="en-US" sz="3200" dirty="0"/>
              <a:t> </a:t>
            </a:r>
            <a:r>
              <a:rPr lang="en-US" sz="3200" dirty="0" err="1"/>
              <a:t>isinya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tepat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ragu-ragu</a:t>
            </a:r>
            <a:r>
              <a:rPr lang="en-US" sz="3200" dirty="0"/>
              <a:t>; </a:t>
            </a:r>
            <a:r>
              <a:rPr lang="en-US" sz="3200" dirty="0" err="1"/>
              <a:t>dan</a:t>
            </a:r>
            <a:endParaRPr lang="en-US" sz="3200" dirty="0"/>
          </a:p>
          <a:p>
            <a:r>
              <a:rPr lang="en-US" sz="3200" dirty="0" err="1"/>
              <a:t>pengirim</a:t>
            </a:r>
            <a:r>
              <a:rPr lang="en-US" sz="3200" dirty="0"/>
              <a:t> </a:t>
            </a:r>
            <a:r>
              <a:rPr lang="en-US" sz="3200" dirty="0" err="1"/>
              <a:t>memperoleh</a:t>
            </a:r>
            <a:r>
              <a:rPr lang="en-US" sz="3200" dirty="0"/>
              <a:t> </a:t>
            </a:r>
            <a:r>
              <a:rPr lang="en-US" sz="3200" dirty="0" err="1"/>
              <a:t>jawaban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cepat</a:t>
            </a:r>
            <a:r>
              <a:rPr lang="en-US" sz="3200" dirty="0"/>
              <a:t> </a:t>
            </a:r>
            <a:r>
              <a:rPr lang="en-US" sz="3200" dirty="0" err="1"/>
              <a:t>apa</a:t>
            </a:r>
            <a:r>
              <a:rPr lang="en-US" sz="3200" dirty="0"/>
              <a:t> yang </a:t>
            </a:r>
            <a:r>
              <a:rPr lang="en-US" sz="3200" dirty="0" err="1"/>
              <a:t>dikehendakinya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Surat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Surat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sarana</a:t>
            </a:r>
            <a:r>
              <a:rPr lang="en-US" sz="2800" dirty="0"/>
              <a:t> </a:t>
            </a:r>
            <a:r>
              <a:rPr lang="en-US" sz="2800" dirty="0" err="1"/>
              <a:t>komunikasi</a:t>
            </a:r>
            <a:r>
              <a:rPr lang="en-US" sz="2800" dirty="0"/>
              <a:t> </a:t>
            </a:r>
            <a:r>
              <a:rPr lang="en-US" sz="2800" dirty="0" err="1"/>
              <a:t>tertulis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menyampaikan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, </a:t>
            </a:r>
            <a:r>
              <a:rPr lang="en-US" sz="2800" dirty="0" err="1"/>
              <a:t>pernyataan</a:t>
            </a:r>
            <a:r>
              <a:rPr lang="en-US" sz="2800" dirty="0"/>
              <a:t>,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pesan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pihak</a:t>
            </a:r>
            <a:r>
              <a:rPr lang="en-US" sz="2800" dirty="0"/>
              <a:t> lain yang </a:t>
            </a:r>
            <a:r>
              <a:rPr lang="en-US" sz="2800" dirty="0" err="1"/>
              <a:t>mempunyai</a:t>
            </a:r>
            <a:r>
              <a:rPr lang="en-US" sz="2800" dirty="0"/>
              <a:t> </a:t>
            </a:r>
            <a:r>
              <a:rPr lang="en-US" sz="2800" dirty="0" err="1"/>
              <a:t>keperluan</a:t>
            </a:r>
            <a:r>
              <a:rPr lang="en-US" sz="2800" dirty="0"/>
              <a:t> </a:t>
            </a:r>
            <a:r>
              <a:rPr lang="en-US" sz="2800" dirty="0" err="1"/>
              <a:t>kegiatan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tertentu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demikian</a:t>
            </a:r>
            <a:r>
              <a:rPr lang="en-US" sz="2800" dirty="0"/>
              <a:t> </a:t>
            </a:r>
            <a:r>
              <a:rPr lang="en-US" sz="2800" dirty="0" err="1"/>
              <a:t>surat</a:t>
            </a:r>
            <a:r>
              <a:rPr lang="en-US" sz="2800" dirty="0"/>
              <a:t> </a:t>
            </a:r>
            <a:r>
              <a:rPr lang="en-US" sz="2800" dirty="0" err="1"/>
              <a:t>membawa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, </a:t>
            </a:r>
            <a:r>
              <a:rPr lang="en-US" sz="2800" dirty="0" err="1"/>
              <a:t>pertnyataan</a:t>
            </a:r>
            <a:r>
              <a:rPr lang="en-US" sz="2800" dirty="0"/>
              <a:t>,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pesan</a:t>
            </a:r>
            <a:r>
              <a:rPr lang="en-US" sz="2800" dirty="0"/>
              <a:t> yang </a:t>
            </a:r>
            <a:r>
              <a:rPr lang="en-US" sz="2800" dirty="0" err="1"/>
              <a:t>diharapkan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tersampaikan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pihak</a:t>
            </a:r>
            <a:r>
              <a:rPr lang="en-US" sz="2800" dirty="0"/>
              <a:t> yang </a:t>
            </a:r>
            <a:r>
              <a:rPr lang="en-US" sz="2800" dirty="0" err="1"/>
              <a:t>dituju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penulis</a:t>
            </a:r>
            <a:r>
              <a:rPr lang="en-US" sz="2800" dirty="0"/>
              <a:t> </a:t>
            </a:r>
            <a:r>
              <a:rPr lang="en-US" sz="2800" dirty="0" err="1"/>
              <a:t>surat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692696"/>
            <a:ext cx="8229600" cy="5214974"/>
          </a:xfrm>
        </p:spPr>
        <p:txBody>
          <a:bodyPr>
            <a:normAutofit/>
          </a:bodyPr>
          <a:lstStyle/>
          <a:p>
            <a:r>
              <a:rPr lang="en-US" sz="2800" dirty="0"/>
              <a:t>3. </a:t>
            </a:r>
            <a:r>
              <a:rPr lang="en-US" sz="2800" dirty="0" err="1"/>
              <a:t>Ketiga</a:t>
            </a:r>
            <a:r>
              <a:rPr lang="en-US" sz="2800" dirty="0"/>
              <a:t>, </a:t>
            </a:r>
            <a:r>
              <a:rPr lang="en-US" sz="2800" dirty="0" err="1"/>
              <a:t>bahasa</a:t>
            </a:r>
            <a:r>
              <a:rPr lang="en-US" sz="2800" dirty="0"/>
              <a:t> yang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haruslah</a:t>
            </a:r>
            <a:r>
              <a:rPr lang="en-US" sz="2800" dirty="0"/>
              <a:t> </a:t>
            </a:r>
            <a:r>
              <a:rPr lang="en-US" sz="2800" dirty="0" err="1"/>
              <a:t>bahasa</a:t>
            </a:r>
            <a:r>
              <a:rPr lang="en-US" sz="2800" dirty="0"/>
              <a:t> yang </a:t>
            </a:r>
            <a:r>
              <a:rPr lang="en-US" sz="2800" dirty="0" err="1"/>
              <a:t>benar</a:t>
            </a:r>
            <a:r>
              <a:rPr lang="en-US" sz="2800" dirty="0"/>
              <a:t>/</a:t>
            </a:r>
            <a:r>
              <a:rPr lang="en-US" sz="2800" dirty="0" err="1"/>
              <a:t>baku</a:t>
            </a:r>
            <a:r>
              <a:rPr lang="en-US" sz="2800" dirty="0"/>
              <a:t> </a:t>
            </a:r>
            <a:r>
              <a:rPr lang="en-US" sz="2800" dirty="0" err="1"/>
              <a:t>sesuai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kaidah</a:t>
            </a:r>
            <a:r>
              <a:rPr lang="en-US" sz="2800" dirty="0"/>
              <a:t> </a:t>
            </a:r>
            <a:r>
              <a:rPr lang="en-US" sz="2800" dirty="0" err="1"/>
              <a:t>bahasa</a:t>
            </a:r>
            <a:r>
              <a:rPr lang="en-US" sz="2800" dirty="0"/>
              <a:t> Indonesia, </a:t>
            </a:r>
            <a:r>
              <a:rPr lang="en-US" sz="2800" dirty="0" err="1"/>
              <a:t>baik</a:t>
            </a:r>
            <a:r>
              <a:rPr lang="en-US" sz="2800" dirty="0"/>
              <a:t>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ejaan</a:t>
            </a:r>
            <a:r>
              <a:rPr lang="en-US" sz="2800" dirty="0"/>
              <a:t>, </a:t>
            </a:r>
            <a:r>
              <a:rPr lang="en-US" sz="2800" dirty="0" err="1"/>
              <a:t>pemilihan</a:t>
            </a:r>
            <a:r>
              <a:rPr lang="en-US" sz="2800" dirty="0"/>
              <a:t> kata, </a:t>
            </a:r>
            <a:r>
              <a:rPr lang="en-US" sz="2800" dirty="0" err="1"/>
              <a:t>bentuk</a:t>
            </a:r>
            <a:r>
              <a:rPr lang="en-US" sz="2800" dirty="0"/>
              <a:t> kata, </a:t>
            </a:r>
            <a:r>
              <a:rPr lang="en-US" sz="2800" dirty="0" err="1"/>
              <a:t>maupun</a:t>
            </a:r>
            <a:r>
              <a:rPr lang="en-US" sz="2800" dirty="0"/>
              <a:t> </a:t>
            </a:r>
            <a:r>
              <a:rPr lang="en-US" sz="2800" dirty="0" err="1"/>
              <a:t>kalimatnya</a:t>
            </a:r>
            <a:r>
              <a:rPr lang="en-US" sz="2800" dirty="0"/>
              <a:t>. </a:t>
            </a:r>
            <a:r>
              <a:rPr lang="en-US" sz="2800" dirty="0" err="1"/>
              <a:t>Selain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, </a:t>
            </a:r>
            <a:r>
              <a:rPr lang="en-US" sz="2800" dirty="0" err="1"/>
              <a:t>bahasa</a:t>
            </a:r>
            <a:r>
              <a:rPr lang="en-US" sz="2800" dirty="0"/>
              <a:t> </a:t>
            </a:r>
            <a:r>
              <a:rPr lang="en-US" sz="2800" dirty="0" err="1"/>
              <a:t>surat</a:t>
            </a:r>
            <a:r>
              <a:rPr lang="en-US" sz="2800" dirty="0"/>
              <a:t> </a:t>
            </a:r>
            <a:r>
              <a:rPr lang="en-US" sz="2800" dirty="0" err="1"/>
              <a:t>haruslah</a:t>
            </a:r>
            <a:r>
              <a:rPr lang="en-US" sz="2800" dirty="0"/>
              <a:t> </a:t>
            </a:r>
            <a:r>
              <a:rPr lang="en-US" sz="2800" dirty="0" err="1"/>
              <a:t>efektif</a:t>
            </a:r>
            <a:r>
              <a:rPr lang="en-US" sz="2800" dirty="0"/>
              <a:t>.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, </a:t>
            </a:r>
            <a:r>
              <a:rPr lang="en-US" sz="2800" dirty="0" err="1"/>
              <a:t>bahasa</a:t>
            </a:r>
            <a:r>
              <a:rPr lang="en-US" sz="2800" dirty="0"/>
              <a:t> </a:t>
            </a:r>
            <a:r>
              <a:rPr lang="en-US" sz="2800" dirty="0" err="1"/>
              <a:t>surat</a:t>
            </a:r>
            <a:r>
              <a:rPr lang="en-US" sz="2800" dirty="0"/>
              <a:t> </a:t>
            </a:r>
            <a:r>
              <a:rPr lang="en-US" sz="2800" dirty="0" err="1"/>
              <a:t>haruslah</a:t>
            </a:r>
            <a:r>
              <a:rPr lang="en-US" sz="2800" dirty="0"/>
              <a:t> </a:t>
            </a:r>
            <a:r>
              <a:rPr lang="en-US" sz="2800" dirty="0" err="1"/>
              <a:t>logis</a:t>
            </a:r>
            <a:r>
              <a:rPr lang="en-US" sz="2800" dirty="0"/>
              <a:t>, </a:t>
            </a:r>
            <a:r>
              <a:rPr lang="en-US" sz="2800" dirty="0" err="1"/>
              <a:t>wajar</a:t>
            </a:r>
            <a:r>
              <a:rPr lang="en-US" sz="2800" dirty="0"/>
              <a:t>, </a:t>
            </a:r>
            <a:r>
              <a:rPr lang="en-US" sz="2800" dirty="0" err="1"/>
              <a:t>hemat</a:t>
            </a:r>
            <a:r>
              <a:rPr lang="en-US" sz="2800" dirty="0"/>
              <a:t>, </a:t>
            </a:r>
            <a:r>
              <a:rPr lang="en-US" sz="2800" dirty="0" err="1"/>
              <a:t>cermat</a:t>
            </a:r>
            <a:r>
              <a:rPr lang="en-US" sz="2800" dirty="0"/>
              <a:t>, </a:t>
            </a:r>
            <a:r>
              <a:rPr lang="en-US" sz="2800" dirty="0" err="1"/>
              <a:t>sopan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menarik</a:t>
            </a:r>
            <a:r>
              <a:rPr lang="en-US" sz="2800" dirty="0"/>
              <a:t>. </a:t>
            </a:r>
            <a:r>
              <a:rPr lang="en-US" sz="2800" dirty="0" err="1"/>
              <a:t>Sedapat</a:t>
            </a:r>
            <a:r>
              <a:rPr lang="en-US" sz="2800" dirty="0"/>
              <a:t> </a:t>
            </a:r>
            <a:r>
              <a:rPr lang="en-US" sz="2800" dirty="0" err="1"/>
              <a:t>mungkin</a:t>
            </a:r>
            <a:r>
              <a:rPr lang="en-US" sz="2800" dirty="0"/>
              <a:t> </a:t>
            </a:r>
            <a:r>
              <a:rPr lang="en-US" sz="2800" dirty="0" err="1"/>
              <a:t>dihindari</a:t>
            </a:r>
            <a:r>
              <a:rPr lang="en-US" sz="2800" dirty="0"/>
              <a:t> </a:t>
            </a:r>
            <a:r>
              <a:rPr lang="en-US" sz="2800" dirty="0" err="1"/>
              <a:t>pemakaian</a:t>
            </a:r>
            <a:r>
              <a:rPr lang="en-US" sz="2800" dirty="0"/>
              <a:t> </a:t>
            </a:r>
            <a:r>
              <a:rPr lang="en-US" sz="2800" dirty="0" err="1"/>
              <a:t>kata-kata</a:t>
            </a:r>
            <a:r>
              <a:rPr lang="en-US" sz="2800" dirty="0"/>
              <a:t> </a:t>
            </a:r>
            <a:r>
              <a:rPr lang="en-US" sz="2800" dirty="0" err="1"/>
              <a:t>asing</a:t>
            </a:r>
            <a:r>
              <a:rPr lang="en-US" sz="2800" dirty="0"/>
              <a:t> yang </a:t>
            </a:r>
            <a:r>
              <a:rPr lang="en-US" sz="2800" dirty="0" err="1"/>
              <a:t>sudah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padanannya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bahasa</a:t>
            </a:r>
            <a:r>
              <a:rPr lang="en-US" sz="2800" dirty="0"/>
              <a:t> Indonesia. </a:t>
            </a:r>
            <a:r>
              <a:rPr lang="en-US" sz="2800" dirty="0" err="1"/>
              <a:t>Juga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dihindari</a:t>
            </a:r>
            <a:r>
              <a:rPr lang="en-US" sz="2800" dirty="0"/>
              <a:t> </a:t>
            </a:r>
            <a:r>
              <a:rPr lang="en-US" sz="2800" dirty="0" err="1"/>
              <a:t>gaya</a:t>
            </a:r>
            <a:r>
              <a:rPr lang="en-US" sz="2800" dirty="0"/>
              <a:t> yang </a:t>
            </a:r>
            <a:r>
              <a:rPr lang="en-US" sz="2800" dirty="0" err="1"/>
              <a:t>keasing-asingan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kedaerah-daerahan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    </a:t>
            </a:r>
          </a:p>
        </p:txBody>
      </p:sp>
      <p:sp>
        <p:nvSpPr>
          <p:cNvPr id="2" name="Flowchart: Punched Tape 1">
            <a:extLst>
              <a:ext uri="{FF2B5EF4-FFF2-40B4-BE49-F238E27FC236}">
                <a16:creationId xmlns:a16="http://schemas.microsoft.com/office/drawing/2014/main" id="{5CDBC8E2-D666-4E90-B11D-7D3D1595384B}"/>
              </a:ext>
            </a:extLst>
          </p:cNvPr>
          <p:cNvSpPr/>
          <p:nvPr/>
        </p:nvSpPr>
        <p:spPr>
          <a:xfrm>
            <a:off x="1403648" y="2420888"/>
            <a:ext cx="6192688" cy="2376264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/>
              <a:t>Selamat</a:t>
            </a:r>
            <a:r>
              <a:rPr lang="en-US" sz="4000" dirty="0"/>
              <a:t> </a:t>
            </a:r>
            <a:r>
              <a:rPr lang="en-US" sz="4000" dirty="0" err="1"/>
              <a:t>belajar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sz="3200" dirty="0" err="1"/>
              <a:t>Informasi</a:t>
            </a:r>
            <a:r>
              <a:rPr lang="en-US" sz="3200" dirty="0"/>
              <a:t> yang </a:t>
            </a:r>
            <a:r>
              <a:rPr lang="en-US" sz="3200" dirty="0" err="1"/>
              <a:t>disampaikan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berupa</a:t>
            </a:r>
            <a:r>
              <a:rPr lang="en-US" sz="3200" dirty="0"/>
              <a:t>. </a:t>
            </a:r>
            <a:r>
              <a:rPr lang="en-US" sz="3200" dirty="0" err="1"/>
              <a:t>pemberitahuan</a:t>
            </a:r>
            <a:r>
              <a:rPr lang="en-US" sz="3200" dirty="0"/>
              <a:t>, </a:t>
            </a:r>
            <a:r>
              <a:rPr lang="en-US" sz="3200" dirty="0" err="1"/>
              <a:t>peryataan</a:t>
            </a:r>
            <a:r>
              <a:rPr lang="en-US" sz="3200" dirty="0"/>
              <a:t>, </a:t>
            </a:r>
            <a:r>
              <a:rPr lang="en-US" sz="3200" dirty="0" err="1"/>
              <a:t>perintah</a:t>
            </a:r>
            <a:r>
              <a:rPr lang="en-US" sz="3200" dirty="0"/>
              <a:t>, </a:t>
            </a:r>
            <a:r>
              <a:rPr lang="en-US" sz="3200" dirty="0" err="1"/>
              <a:t>permintaan</a:t>
            </a:r>
            <a:r>
              <a:rPr lang="en-US" sz="3200" dirty="0"/>
              <a:t>,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laporan</a:t>
            </a:r>
            <a:r>
              <a:rPr lang="en-US" sz="3200" dirty="0"/>
              <a:t> </a:t>
            </a:r>
          </a:p>
          <a:p>
            <a:endParaRPr lang="en-US" sz="3200" dirty="0"/>
          </a:p>
          <a:p>
            <a:r>
              <a:rPr lang="en-US" sz="3200" dirty="0" err="1"/>
              <a:t>Hubungan</a:t>
            </a:r>
            <a:r>
              <a:rPr lang="en-US" sz="3200" dirty="0"/>
              <a:t> yang </a:t>
            </a:r>
            <a:r>
              <a:rPr lang="en-US" sz="3200" dirty="0" err="1"/>
              <a:t>terjadi</a:t>
            </a:r>
            <a:r>
              <a:rPr lang="en-US" sz="3200" dirty="0"/>
              <a:t> </a:t>
            </a:r>
            <a:r>
              <a:rPr lang="en-US" sz="3200" dirty="0" err="1"/>
              <a:t>antara</a:t>
            </a:r>
            <a:r>
              <a:rPr lang="en-US" sz="3200" dirty="0"/>
              <a:t> </a:t>
            </a:r>
            <a:r>
              <a:rPr lang="en-US" sz="3200" dirty="0" err="1"/>
              <a:t>pihak-pihak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en-US" sz="3200" dirty="0" err="1"/>
              <a:t>disebut</a:t>
            </a:r>
            <a:r>
              <a:rPr lang="en-US" sz="3200" dirty="0"/>
              <a:t> </a:t>
            </a:r>
            <a:r>
              <a:rPr lang="en-US" sz="3200" dirty="0" err="1"/>
              <a:t>surat-menyurat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korespondensi</a:t>
            </a:r>
            <a:r>
              <a:rPr lang="en-US" sz="3200" dirty="0"/>
              <a:t>.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kata</a:t>
            </a:r>
            <a:r>
              <a:rPr lang="en-US" sz="3200" dirty="0"/>
              <a:t> lain, </a:t>
            </a:r>
            <a:r>
              <a:rPr lang="en-US" sz="3200" dirty="0" err="1"/>
              <a:t>surat-menyurat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en-US" sz="3200" dirty="0" err="1"/>
              <a:t>merupakan</a:t>
            </a:r>
            <a:r>
              <a:rPr lang="en-US" sz="3200" dirty="0"/>
              <a:t> </a:t>
            </a:r>
            <a:r>
              <a:rPr lang="en-US" sz="3200" dirty="0" err="1"/>
              <a:t>salah</a:t>
            </a:r>
            <a:r>
              <a:rPr lang="en-US" sz="3200" dirty="0"/>
              <a:t> </a:t>
            </a:r>
            <a:r>
              <a:rPr lang="en-US" sz="3200" dirty="0" err="1"/>
              <a:t>satu</a:t>
            </a:r>
            <a:r>
              <a:rPr lang="en-US" sz="3200" dirty="0"/>
              <a:t> </a:t>
            </a:r>
            <a:r>
              <a:rPr lang="en-US" sz="3200" dirty="0" err="1"/>
              <a:t>kegiatan</a:t>
            </a:r>
            <a:r>
              <a:rPr lang="en-US" sz="3200" dirty="0"/>
              <a:t> </a:t>
            </a:r>
            <a:r>
              <a:rPr lang="en-US" sz="3200" dirty="0" err="1"/>
              <a:t>berbahasa</a:t>
            </a:r>
            <a:r>
              <a:rPr lang="en-US" sz="3200" dirty="0"/>
              <a:t> yang </a:t>
            </a:r>
            <a:r>
              <a:rPr lang="en-US" sz="3200" dirty="0" err="1"/>
              <a:t>dilakukan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komunikasi</a:t>
            </a:r>
            <a:r>
              <a:rPr lang="en-US" sz="3200" dirty="0"/>
              <a:t> </a:t>
            </a:r>
            <a:r>
              <a:rPr lang="en-US" sz="3200" dirty="0" err="1"/>
              <a:t>tertulis</a:t>
            </a:r>
            <a:r>
              <a:rPr lang="en-US" sz="3200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Tujuan</a:t>
            </a:r>
            <a:r>
              <a:rPr lang="en-US" b="1" dirty="0"/>
              <a:t> </a:t>
            </a:r>
            <a:r>
              <a:rPr lang="en-US" b="1" dirty="0" err="1"/>
              <a:t>Menulis</a:t>
            </a:r>
            <a:r>
              <a:rPr lang="en-US" b="1" dirty="0"/>
              <a:t> </a:t>
            </a:r>
            <a:r>
              <a:rPr lang="en-US" b="1" dirty="0" err="1"/>
              <a:t>Surat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200" dirty="0" err="1"/>
              <a:t>Seseorang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melakukan</a:t>
            </a:r>
            <a:r>
              <a:rPr lang="en-US" sz="3200" dirty="0"/>
              <a:t> </a:t>
            </a:r>
            <a:r>
              <a:rPr lang="en-US" sz="3200" dirty="0" err="1"/>
              <a:t>kegiatan</a:t>
            </a:r>
            <a:r>
              <a:rPr lang="en-US" sz="3200" dirty="0"/>
              <a:t> </a:t>
            </a:r>
            <a:r>
              <a:rPr lang="en-US" sz="3200" dirty="0" err="1"/>
              <a:t>apapun</a:t>
            </a:r>
            <a:r>
              <a:rPr lang="en-US" sz="3200" dirty="0"/>
              <a:t> </a:t>
            </a:r>
            <a:r>
              <a:rPr lang="en-US" sz="3200" dirty="0" err="1"/>
              <a:t>pasti</a:t>
            </a:r>
            <a:r>
              <a:rPr lang="en-US" sz="3200" dirty="0"/>
              <a:t> </a:t>
            </a:r>
            <a:r>
              <a:rPr lang="en-US" sz="3200" dirty="0" err="1"/>
              <a:t>mempunyai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tujuan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kepentingan</a:t>
            </a:r>
            <a:r>
              <a:rPr lang="en-US" sz="3200" dirty="0"/>
              <a:t> </a:t>
            </a:r>
            <a:r>
              <a:rPr lang="en-US" sz="3200" dirty="0" err="1"/>
              <a:t>dirinya</a:t>
            </a:r>
            <a:r>
              <a:rPr lang="en-US" sz="3200" dirty="0"/>
              <a:t> </a:t>
            </a:r>
            <a:r>
              <a:rPr lang="en-US" sz="3200" dirty="0" err="1"/>
              <a:t>sendiri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kepentingan</a:t>
            </a:r>
            <a:r>
              <a:rPr lang="en-US" sz="3200" dirty="0"/>
              <a:t> </a:t>
            </a:r>
            <a:r>
              <a:rPr lang="en-US" sz="3200" dirty="0" err="1"/>
              <a:t>bersama</a:t>
            </a:r>
            <a:r>
              <a:rPr lang="en-US" sz="3200" dirty="0"/>
              <a:t>. </a:t>
            </a:r>
            <a:r>
              <a:rPr lang="en-US" sz="3200" dirty="0" err="1"/>
              <a:t>Begitu</a:t>
            </a:r>
            <a:r>
              <a:rPr lang="en-US" sz="3200" dirty="0"/>
              <a:t> juga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melakukan</a:t>
            </a:r>
            <a:r>
              <a:rPr lang="en-US" sz="3200" dirty="0"/>
              <a:t> </a:t>
            </a:r>
            <a:r>
              <a:rPr lang="en-US" sz="3200" dirty="0" err="1"/>
              <a:t>kegiatan</a:t>
            </a:r>
            <a:r>
              <a:rPr lang="en-US" sz="3200" dirty="0"/>
              <a:t> </a:t>
            </a:r>
            <a:r>
              <a:rPr lang="en-US" sz="3200" dirty="0" err="1"/>
              <a:t>menulis</a:t>
            </a:r>
            <a:r>
              <a:rPr lang="en-US" sz="3200" dirty="0"/>
              <a:t> </a:t>
            </a:r>
            <a:r>
              <a:rPr lang="en-US" sz="3200" dirty="0" err="1"/>
              <a:t>surat</a:t>
            </a:r>
            <a:r>
              <a:rPr lang="en-US" sz="3200" dirty="0"/>
              <a:t>, </a:t>
            </a:r>
            <a:r>
              <a:rPr lang="en-US" sz="3200" dirty="0" err="1"/>
              <a:t>seseorang</a:t>
            </a:r>
            <a:r>
              <a:rPr lang="en-US" sz="3200" dirty="0"/>
              <a:t> </a:t>
            </a:r>
            <a:r>
              <a:rPr lang="en-US" sz="3200" dirty="0" err="1"/>
              <a:t>penulis</a:t>
            </a:r>
            <a:r>
              <a:rPr lang="en-US" sz="3200" dirty="0"/>
              <a:t> </a:t>
            </a:r>
            <a:r>
              <a:rPr lang="en-US" sz="3200" dirty="0" err="1"/>
              <a:t>mempunyai</a:t>
            </a:r>
            <a:r>
              <a:rPr lang="en-US" sz="3200" dirty="0"/>
              <a:t> </a:t>
            </a:r>
            <a:r>
              <a:rPr lang="en-US" sz="3200" dirty="0" err="1"/>
              <a:t>tujuan</a:t>
            </a:r>
            <a:r>
              <a:rPr lang="en-US" sz="3200" dirty="0"/>
              <a:t>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/>
              <a:t>    </a:t>
            </a:r>
            <a:r>
              <a:rPr lang="en-US" sz="3600" b="1" dirty="0"/>
              <a:t>Adapun </a:t>
            </a:r>
            <a:r>
              <a:rPr lang="en-US" sz="3600" b="1" dirty="0" err="1"/>
              <a:t>tujuan</a:t>
            </a:r>
            <a:r>
              <a:rPr lang="en-US" sz="3600" b="1" dirty="0"/>
              <a:t> orang </a:t>
            </a:r>
            <a:r>
              <a:rPr lang="en-US" sz="3600" b="1" dirty="0" err="1"/>
              <a:t>menulis</a:t>
            </a:r>
            <a:r>
              <a:rPr lang="en-US" sz="3600" b="1" dirty="0"/>
              <a:t> </a:t>
            </a:r>
            <a:r>
              <a:rPr lang="en-US" sz="3600" b="1" dirty="0" err="1"/>
              <a:t>surat</a:t>
            </a:r>
            <a:r>
              <a:rPr lang="en-US" sz="3600" b="1" dirty="0"/>
              <a:t> </a:t>
            </a:r>
            <a:r>
              <a:rPr lang="en-US" sz="3600" b="1" dirty="0" err="1"/>
              <a:t>adalah</a:t>
            </a:r>
            <a:r>
              <a:rPr lang="en-US" sz="3600" b="1" dirty="0"/>
              <a:t> </a:t>
            </a:r>
            <a:r>
              <a:rPr lang="en-US" sz="3600" b="1" dirty="0" err="1"/>
              <a:t>sebagai</a:t>
            </a:r>
            <a:r>
              <a:rPr lang="en-US" sz="3600" b="1" dirty="0"/>
              <a:t> </a:t>
            </a:r>
            <a:r>
              <a:rPr lang="en-US" sz="3600" b="1" dirty="0" err="1"/>
              <a:t>berikut</a:t>
            </a:r>
            <a:r>
              <a:rPr lang="en-US" sz="3600" b="1" dirty="0"/>
              <a:t>:</a:t>
            </a:r>
          </a:p>
          <a:p>
            <a:pPr lvl="0"/>
            <a:r>
              <a:rPr lang="en-US" sz="3600" dirty="0" err="1"/>
              <a:t>Menyampaikan</a:t>
            </a:r>
            <a:r>
              <a:rPr lang="en-US" sz="3600" dirty="0"/>
              <a:t> </a:t>
            </a:r>
            <a:r>
              <a:rPr lang="en-US" sz="3600" dirty="0" err="1"/>
              <a:t>informasi</a:t>
            </a:r>
            <a:r>
              <a:rPr lang="en-US" sz="3600" dirty="0"/>
              <a:t>.</a:t>
            </a:r>
          </a:p>
          <a:p>
            <a:pPr lvl="0"/>
            <a:r>
              <a:rPr lang="en-US" sz="3600" dirty="0" err="1"/>
              <a:t>Menyampaikan</a:t>
            </a:r>
            <a:r>
              <a:rPr lang="en-US" sz="3600" dirty="0"/>
              <a:t> </a:t>
            </a:r>
            <a:r>
              <a:rPr lang="en-US" sz="3600" dirty="0" err="1"/>
              <a:t>maksud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tujuan</a:t>
            </a:r>
            <a:r>
              <a:rPr lang="en-US" sz="3600" dirty="0"/>
              <a:t> </a:t>
            </a:r>
            <a:r>
              <a:rPr lang="en-US" sz="3600" dirty="0" err="1"/>
              <a:t>sesuai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isi</a:t>
            </a:r>
            <a:r>
              <a:rPr lang="en-US" sz="3600" dirty="0"/>
              <a:t> </a:t>
            </a:r>
            <a:r>
              <a:rPr lang="en-US" sz="3600" dirty="0" err="1"/>
              <a:t>hati</a:t>
            </a:r>
            <a:r>
              <a:rPr lang="en-US" sz="3600" dirty="0"/>
              <a:t> </a:t>
            </a:r>
            <a:r>
              <a:rPr lang="en-US" sz="3600" dirty="0" err="1"/>
              <a:t>penulis</a:t>
            </a:r>
            <a:r>
              <a:rPr lang="en-US" sz="3600" dirty="0"/>
              <a:t>.</a:t>
            </a:r>
          </a:p>
          <a:p>
            <a:pPr lvl="0"/>
            <a:r>
              <a:rPr lang="en-US" sz="3600" dirty="0" err="1"/>
              <a:t>Mempercepat</a:t>
            </a:r>
            <a:r>
              <a:rPr lang="en-US" sz="3600" dirty="0"/>
              <a:t> </a:t>
            </a:r>
            <a:r>
              <a:rPr lang="en-US" sz="3600" dirty="0" err="1"/>
              <a:t>cara</a:t>
            </a:r>
            <a:r>
              <a:rPr lang="en-US" sz="3600" dirty="0"/>
              <a:t> </a:t>
            </a:r>
            <a:r>
              <a:rPr lang="en-US" sz="3600" dirty="0" err="1"/>
              <a:t>berkomunikasi</a:t>
            </a:r>
            <a:r>
              <a:rPr lang="en-US" sz="3600" dirty="0"/>
              <a:t>.</a:t>
            </a:r>
          </a:p>
          <a:p>
            <a:pPr lvl="0"/>
            <a:r>
              <a:rPr lang="en-US" sz="3600" dirty="0" err="1"/>
              <a:t>menghemat</a:t>
            </a:r>
            <a:r>
              <a:rPr lang="en-US" sz="3600" dirty="0"/>
              <a:t>, </a:t>
            </a:r>
            <a:r>
              <a:rPr lang="en-US" sz="3600" dirty="0" err="1"/>
              <a:t>baik</a:t>
            </a:r>
            <a:r>
              <a:rPr lang="en-US" sz="3600" dirty="0"/>
              <a:t> </a:t>
            </a:r>
            <a:r>
              <a:rPr lang="en-US" sz="3600" dirty="0" err="1"/>
              <a:t>waktu</a:t>
            </a:r>
            <a:r>
              <a:rPr lang="en-US" sz="3600" dirty="0"/>
              <a:t>, </a:t>
            </a:r>
            <a:r>
              <a:rPr lang="en-US" sz="3600" dirty="0" err="1"/>
              <a:t>biaya</a:t>
            </a:r>
            <a:r>
              <a:rPr lang="en-US" sz="3600" dirty="0"/>
              <a:t> </a:t>
            </a:r>
            <a:r>
              <a:rPr lang="en-US" sz="3600" dirty="0" err="1"/>
              <a:t>maupun</a:t>
            </a:r>
            <a:r>
              <a:rPr lang="en-US" sz="3600" dirty="0"/>
              <a:t> </a:t>
            </a:r>
            <a:r>
              <a:rPr lang="en-US" sz="3600" dirty="0" err="1"/>
              <a:t>tenaga</a:t>
            </a:r>
            <a:r>
              <a:rPr lang="en-US" sz="3600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Fungsi</a:t>
            </a:r>
            <a:r>
              <a:rPr lang="en-US" b="1" dirty="0"/>
              <a:t> </a:t>
            </a:r>
            <a:r>
              <a:rPr lang="en-US" b="1" dirty="0" err="1"/>
              <a:t>Surat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fontAlgn="base">
              <a:buNone/>
              <a:tabLst>
                <a:tab pos="463550" algn="l"/>
              </a:tabLst>
            </a:pPr>
            <a:r>
              <a:rPr lang="en-US" sz="2800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1. Surat </a:t>
            </a:r>
            <a:r>
              <a:rPr lang="en-US" sz="2800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sebagai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sz="2800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sarana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sz="2800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berkomunikasi</a:t>
            </a:r>
            <a:endParaRPr lang="en-US" sz="2800" b="0" i="0" dirty="0">
              <a:solidFill>
                <a:srgbClr val="404040"/>
              </a:solidFill>
              <a:effectLst/>
              <a:latin typeface="Source Sans Pro" panose="020B0604020202020204" pitchFamily="34" charset="0"/>
            </a:endParaRPr>
          </a:p>
          <a:p>
            <a:pPr marL="519113" indent="-460375" algn="l" fontAlgn="base">
              <a:buNone/>
            </a:pPr>
            <a:r>
              <a:rPr lang="en-US" sz="2800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2. Surat </a:t>
            </a:r>
            <a:r>
              <a:rPr lang="en-US" sz="2800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sebagai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wakil </a:t>
            </a:r>
            <a:r>
              <a:rPr lang="en-US" sz="2800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dari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sz="2800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pembuat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sz="2800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surat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yang </a:t>
            </a:r>
            <a:r>
              <a:rPr lang="en-US" sz="2800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membawa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sz="2800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pesan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sz="2800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kepada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sz="2800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penerima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sz="2800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surat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.</a:t>
            </a:r>
            <a:endParaRPr lang="en-US" sz="2800" dirty="0">
              <a:solidFill>
                <a:srgbClr val="404040"/>
              </a:solidFill>
              <a:latin typeface="Source Sans Pro" panose="020B0604020202020204" pitchFamily="34" charset="0"/>
            </a:endParaRPr>
          </a:p>
          <a:p>
            <a:pPr marL="519113" indent="-460375" algn="l" fontAlgn="base">
              <a:buNone/>
            </a:pPr>
            <a:r>
              <a:rPr lang="en-US" sz="2800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3. Surat </a:t>
            </a:r>
            <a:r>
              <a:rPr lang="en-US" sz="2800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sebagai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sz="2800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sumber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data yang </a:t>
            </a:r>
            <a:r>
              <a:rPr lang="en-US" sz="2800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dapat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sz="2800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digunakan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sz="2800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sebagai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sz="2800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petunjuk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sz="2800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atau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sz="2800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keterangan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sz="2800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untuk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sz="2800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ditindaklanjuti</a:t>
            </a:r>
            <a:r>
              <a:rPr lang="en-US" sz="2800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.</a:t>
            </a:r>
            <a:endParaRPr lang="en-US" sz="2800" b="0" i="0" dirty="0">
              <a:solidFill>
                <a:srgbClr val="404040"/>
              </a:solidFill>
              <a:effectLst/>
              <a:latin typeface="Source Sans Pro" panose="020B0604020202020204" pitchFamily="34" charset="0"/>
            </a:endParaRP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3550" indent="-463550" algn="l" fontAlgn="base">
              <a:buNone/>
            </a:pP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4. Surat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sebagai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bahan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bukti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karena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bentuknya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tertulis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dan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dapat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disimpan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sehingga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di masa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mendatang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dapat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dilihat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kembali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untuk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membuktikan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sesuatu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dalam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surat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tersebut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.</a:t>
            </a:r>
            <a:endParaRPr lang="en-US" b="0" i="0" dirty="0">
              <a:solidFill>
                <a:srgbClr val="404040"/>
              </a:solidFill>
              <a:effectLst/>
              <a:latin typeface="Source Sans Pro" panose="020B0503030403020204" pitchFamily="34" charset="0"/>
            </a:endParaRPr>
          </a:p>
          <a:p>
            <a:pPr marL="463550" indent="-463550" algn="l" fontAlgn="base">
              <a:buNone/>
            </a:pP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5. Surat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sebagai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pengingat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aktivitas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yang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dilakukan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pada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waktu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sebelumnya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.</a:t>
            </a:r>
            <a:endParaRPr lang="en-US" b="0" i="0" dirty="0">
              <a:solidFill>
                <a:srgbClr val="404040"/>
              </a:solidFill>
              <a:effectLst/>
              <a:latin typeface="Source Sans Pro" panose="020B0503030403020204" pitchFamily="34" charset="0"/>
            </a:endParaRPr>
          </a:p>
          <a:p>
            <a:pPr marL="395288" indent="-395288" algn="l" fontAlgn="base">
              <a:buNone/>
            </a:pP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6. Surat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sebagai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pengikat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pihak-pihak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dengan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kekuatan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hukum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seperti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dalam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surat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perjanjian</a:t>
            </a:r>
            <a:endParaRPr lang="en-US" b="0" i="0" dirty="0">
              <a:solidFill>
                <a:srgbClr val="404040"/>
              </a:solidFill>
              <a:effectLst/>
              <a:latin typeface="Source Sans Pro" panose="020B0503030403020204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D569B-B926-4D2E-9246-03A8170F6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3088" indent="-463550" algn="l" fontAlgn="base">
              <a:buNone/>
            </a:pP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7. Surat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sebagai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jaminan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seperti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dalam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surat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jalan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untuk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karyawan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atau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pekerja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lapangan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berguna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untuk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menjamin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keamanannya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selama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dalam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perjalanan</a:t>
            </a:r>
            <a:endParaRPr lang="en-US" dirty="0">
              <a:solidFill>
                <a:srgbClr val="404040"/>
              </a:solidFill>
              <a:latin typeface="Source Sans Pro" panose="020B0503030403020204" pitchFamily="34" charset="0"/>
            </a:endParaRPr>
          </a:p>
          <a:p>
            <a:pPr marL="627063" indent="-449263" algn="l" fontAlgn="base">
              <a:buNone/>
            </a:pP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8. Surat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sebagai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alat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promosi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perusahaan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atau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lembaga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yang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mengirimkan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surat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.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Terkadang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surat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disertai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dengan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brosur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atau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katalog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untuk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menawarkan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produk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tertentu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pada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penerima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US" b="0" i="0" dirty="0" err="1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surat</a:t>
            </a:r>
            <a:r>
              <a:rPr lang="en-US" b="0" i="0" dirty="0">
                <a:solidFill>
                  <a:srgbClr val="404040"/>
                </a:solidFill>
                <a:effectLst/>
                <a:latin typeface="verdana" panose="020B0604030504040204" pitchFamily="34" charset="0"/>
              </a:rPr>
              <a:t>.</a:t>
            </a:r>
            <a:endParaRPr lang="en-US" b="0" i="0" dirty="0">
              <a:solidFill>
                <a:srgbClr val="404040"/>
              </a:solidFill>
              <a:effectLst/>
              <a:latin typeface="Source Sans Pro" panose="020B0503030403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224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4360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    </a:t>
            </a:r>
            <a:r>
              <a:rPr lang="en-US" sz="3200" dirty="0"/>
              <a:t>Dari </a:t>
            </a:r>
            <a:r>
              <a:rPr lang="en-US" sz="3200" dirty="0" err="1"/>
              <a:t>fungsi</a:t>
            </a:r>
            <a:r>
              <a:rPr lang="en-US" sz="3200" dirty="0"/>
              <a:t> </a:t>
            </a:r>
            <a:r>
              <a:rPr lang="en-US" sz="3200" dirty="0" err="1"/>
              <a:t>surat</a:t>
            </a:r>
            <a:r>
              <a:rPr lang="en-US" sz="3200" dirty="0"/>
              <a:t> </a:t>
            </a:r>
            <a:r>
              <a:rPr lang="en-US" sz="3200" dirty="0" err="1"/>
              <a:t>tersebut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disimpulkan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berikut</a:t>
            </a:r>
            <a:r>
              <a:rPr lang="en-US" sz="3200" dirty="0"/>
              <a:t>:</a:t>
            </a:r>
          </a:p>
          <a:p>
            <a:endParaRPr lang="en-US" dirty="0"/>
          </a:p>
          <a:p>
            <a:pPr lvl="0"/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penghubung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hitam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putih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pengingat</a:t>
            </a:r>
            <a:r>
              <a:rPr lang="en-US" dirty="0"/>
              <a:t>,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sewaktu-waktu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arsip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sejarah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dokumentasi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duta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wakil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instansi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Sebagai</a:t>
            </a:r>
            <a:r>
              <a:rPr lang="en-US" dirty="0"/>
              <a:t> barometer </a:t>
            </a:r>
            <a:r>
              <a:rPr lang="en-US" dirty="0" err="1"/>
              <a:t>maju</a:t>
            </a:r>
            <a:r>
              <a:rPr lang="en-US" dirty="0"/>
              <a:t> </a:t>
            </a:r>
            <a:r>
              <a:rPr lang="en-US" dirty="0" err="1"/>
              <a:t>mundurnya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kantor</a:t>
            </a:r>
            <a:r>
              <a:rPr lang="en-US" dirty="0"/>
              <a:t>.</a:t>
            </a:r>
          </a:p>
          <a:p>
            <a:pPr lvl="0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444</TotalTime>
  <Words>894</Words>
  <Application>Microsoft Office PowerPoint</Application>
  <PresentationFormat>On-screen Show (4:3)</PresentationFormat>
  <Paragraphs>88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Calibri</vt:lpstr>
      <vt:lpstr>Constantia</vt:lpstr>
      <vt:lpstr>Source Sans Pro</vt:lpstr>
      <vt:lpstr>verdana</vt:lpstr>
      <vt:lpstr>Wingdings</vt:lpstr>
      <vt:lpstr>Wingdings 2</vt:lpstr>
      <vt:lpstr>Flow</vt:lpstr>
      <vt:lpstr>Surat</vt:lpstr>
      <vt:lpstr>Pengertian Surat</vt:lpstr>
      <vt:lpstr>PowerPoint Presentation</vt:lpstr>
      <vt:lpstr>Tujuan Menulis Surat</vt:lpstr>
      <vt:lpstr>PowerPoint Presentation</vt:lpstr>
      <vt:lpstr>Fungsi Surat</vt:lpstr>
      <vt:lpstr>PowerPoint Presentation</vt:lpstr>
      <vt:lpstr>PowerPoint Presentation</vt:lpstr>
      <vt:lpstr>PowerPoint Presentation</vt:lpstr>
      <vt:lpstr>Jenis-Jenis Surat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Ciri-ciri Surat Dinas</vt:lpstr>
      <vt:lpstr>Syarat-Syarat Surat yang Baik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Surat Lamaran kerja</dc:title>
  <dc:creator>Fajri</dc:creator>
  <cp:lastModifiedBy>Dell</cp:lastModifiedBy>
  <cp:revision>62</cp:revision>
  <dcterms:created xsi:type="dcterms:W3CDTF">2020-07-02T02:48:36Z</dcterms:created>
  <dcterms:modified xsi:type="dcterms:W3CDTF">2021-07-19T07:47:26Z</dcterms:modified>
</cp:coreProperties>
</file>