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917208-5EFD-4E3A-A4DB-98ACB595760C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2590C6-6920-4D40-BB4F-BAD3193637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>
            <a:normAutofit/>
          </a:bodyPr>
          <a:lstStyle/>
          <a:p>
            <a:r>
              <a:rPr lang="en-US" dirty="0"/>
              <a:t>SMA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  <a:p>
            <a:r>
              <a:rPr lang="en-US" dirty="0"/>
              <a:t>XII IPA/IPS</a:t>
            </a:r>
          </a:p>
          <a:p>
            <a:endParaRPr lang="en-US" dirty="0"/>
          </a:p>
          <a:p>
            <a:r>
              <a:rPr lang="en-US" sz="1600" dirty="0"/>
              <a:t>                                                                                   </a:t>
            </a:r>
            <a:r>
              <a:rPr lang="en-US" sz="1600" dirty="0" err="1"/>
              <a:t>Dra</a:t>
            </a:r>
            <a:r>
              <a:rPr lang="en-US" sz="1600" dirty="0"/>
              <a:t>. Liza </a:t>
            </a:r>
            <a:r>
              <a:rPr lang="en-US" sz="1600" dirty="0" err="1"/>
              <a:t>Eviyanti</a:t>
            </a:r>
            <a:r>
              <a:rPr lang="en-US" sz="1600" dirty="0"/>
              <a:t>, </a:t>
            </a:r>
            <a:r>
              <a:rPr lang="en-US" sz="1600" dirty="0" err="1"/>
              <a:t>M.Pd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Surat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Jenis-Jenis</a:t>
            </a:r>
            <a:r>
              <a:rPr lang="en-US" b="1" dirty="0"/>
              <a:t> </a:t>
            </a:r>
            <a:r>
              <a:rPr lang="en-US" b="1" dirty="0" err="1"/>
              <a:t>Surat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/>
              <a:t>1. </a:t>
            </a:r>
            <a:r>
              <a:rPr lang="en-US" sz="3200" dirty="0" err="1"/>
              <a:t>Berdasarkan</a:t>
            </a:r>
            <a:r>
              <a:rPr lang="en-US" sz="3200" dirty="0"/>
              <a:t> </a:t>
            </a:r>
            <a:r>
              <a:rPr lang="en-US" sz="3200" dirty="0" err="1"/>
              <a:t>Sifat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endParaRPr lang="en-US" sz="3200" dirty="0"/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b="1" dirty="0"/>
              <a:t>   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endParaRPr lang="en-US" sz="3200" dirty="0"/>
          </a:p>
          <a:p>
            <a:pPr marL="514350" lvl="0" indent="-514350">
              <a:buFont typeface="Wingdings" pitchFamily="2" charset="2"/>
              <a:buChar char="Ø"/>
            </a:pPr>
            <a:r>
              <a:rPr lang="en-US" sz="3200" b="1" dirty="0"/>
              <a:t>   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Dinas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endParaRPr lang="en-US" sz="3200" dirty="0"/>
          </a:p>
          <a:p>
            <a:pPr lvl="0">
              <a:buFont typeface="Wingdings" pitchFamily="2" charset="2"/>
              <a:buChar char="Ø"/>
            </a:pPr>
            <a:r>
              <a:rPr lang="en-US" sz="3200" dirty="0"/>
              <a:t>     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Dinas</a:t>
            </a:r>
            <a:r>
              <a:rPr lang="en-US" sz="3200" dirty="0"/>
              <a:t> </a:t>
            </a:r>
            <a:r>
              <a:rPr lang="en-US" sz="3200" dirty="0" err="1"/>
              <a:t>Swasta</a:t>
            </a:r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     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Niaga</a:t>
            </a:r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    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Dinas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endParaRPr lang="en-US" sz="3200" dirty="0"/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Surat</a:t>
            </a:r>
            <a:r>
              <a:rPr lang="en-US" sz="3200" b="1" dirty="0"/>
              <a:t> </a:t>
            </a:r>
            <a:r>
              <a:rPr lang="en-US" sz="3200" b="1" dirty="0" err="1"/>
              <a:t>pribadi</a:t>
            </a:r>
            <a:r>
              <a:rPr lang="en-US" sz="3200" b="1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surat-surat</a:t>
            </a:r>
            <a:r>
              <a:rPr lang="en-US" sz="3200" dirty="0"/>
              <a:t> yang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kekeluargaan</a:t>
            </a:r>
            <a:r>
              <a:rPr lang="en-US" sz="3200" dirty="0"/>
              <a:t>, </a:t>
            </a:r>
            <a:r>
              <a:rPr lang="en-US" sz="3200" dirty="0" err="1"/>
              <a:t>surat-surat</a:t>
            </a:r>
            <a:r>
              <a:rPr lang="en-US" sz="3200" dirty="0"/>
              <a:t> yang </a:t>
            </a:r>
            <a:r>
              <a:rPr lang="en-US" sz="3200" dirty="0" err="1"/>
              <a:t>berisi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,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, </a:t>
            </a:r>
            <a:r>
              <a:rPr lang="en-US" sz="3200" dirty="0" err="1"/>
              <a:t>keuangan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sebagainya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, </a:t>
            </a:r>
            <a:r>
              <a:rPr lang="en-US" sz="3200" dirty="0" err="1"/>
              <a:t>dibedakan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:</a:t>
            </a:r>
          </a:p>
          <a:p>
            <a:pPr>
              <a:buNone/>
            </a:pPr>
            <a:r>
              <a:rPr lang="en-US" sz="3200" dirty="0"/>
              <a:t>    </a:t>
            </a:r>
            <a:r>
              <a:rPr lang="en-US" sz="3200" dirty="0" err="1"/>
              <a:t>Resmi</a:t>
            </a:r>
            <a:endParaRPr lang="en-US" sz="3200" dirty="0"/>
          </a:p>
          <a:p>
            <a:pPr>
              <a:buNone/>
            </a:pPr>
            <a:r>
              <a:rPr lang="en-US" sz="3200" dirty="0"/>
              <a:t>   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resmi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lvl="0"/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yang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resmi</a:t>
            </a:r>
            <a:r>
              <a:rPr lang="en-US" sz="3200" dirty="0"/>
              <a:t>,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yang </a:t>
            </a:r>
            <a:r>
              <a:rPr lang="en-US" sz="3200" dirty="0" err="1"/>
              <a:t>dikirim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organisasi-organisasi</a:t>
            </a:r>
            <a:r>
              <a:rPr lang="en-US" sz="3200" dirty="0"/>
              <a:t> </a:t>
            </a:r>
            <a:r>
              <a:rPr lang="en-US" sz="3200" dirty="0" err="1"/>
              <a:t>resmi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: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lamaran</a:t>
            </a:r>
            <a:r>
              <a:rPr lang="en-US" sz="3200" dirty="0"/>
              <a:t> </a:t>
            </a:r>
            <a:r>
              <a:rPr lang="en-US" sz="3200" dirty="0" err="1"/>
              <a:t>pekerjaan</a:t>
            </a:r>
            <a:r>
              <a:rPr lang="en-US" sz="3200" dirty="0"/>
              <a:t>,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izin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masuk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.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yang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resmi</a:t>
            </a:r>
            <a:r>
              <a:rPr lang="en-US" sz="3200" dirty="0"/>
              <a:t>,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yang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kekeluargaan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kekerabatan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: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orang</a:t>
            </a:r>
            <a:r>
              <a:rPr lang="en-US" sz="3200" dirty="0"/>
              <a:t> </a:t>
            </a:r>
            <a:r>
              <a:rPr lang="en-US" sz="3200" dirty="0" err="1"/>
              <a:t>tua</a:t>
            </a:r>
            <a:r>
              <a:rPr lang="en-US" sz="3200" dirty="0"/>
              <a:t>, </a:t>
            </a:r>
            <a:r>
              <a:rPr lang="en-US" sz="3200" dirty="0" err="1"/>
              <a:t>kakak</a:t>
            </a:r>
            <a:r>
              <a:rPr lang="en-US" sz="3200" dirty="0"/>
              <a:t>, </a:t>
            </a:r>
            <a:r>
              <a:rPr lang="en-US" sz="3200" dirty="0" err="1"/>
              <a:t>teman</a:t>
            </a:r>
            <a:r>
              <a:rPr lang="en-US" sz="3200" dirty="0"/>
              <a:t>, </a:t>
            </a:r>
            <a:r>
              <a:rPr lang="en-US" sz="3200" dirty="0" err="1"/>
              <a:t>dll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endParaRPr lang="en-US" u="sng" dirty="0"/>
          </a:p>
          <a:p>
            <a:pPr lvl="0"/>
            <a:r>
              <a:rPr lang="en-US" sz="3200" b="1" dirty="0" err="1"/>
              <a:t>Surat</a:t>
            </a:r>
            <a:r>
              <a:rPr lang="en-US" sz="3200" b="1" dirty="0"/>
              <a:t> </a:t>
            </a:r>
            <a:r>
              <a:rPr lang="en-US" sz="3200" b="1" dirty="0" err="1"/>
              <a:t>Dinas</a:t>
            </a:r>
            <a:r>
              <a:rPr lang="en-US" sz="3200" b="1" dirty="0"/>
              <a:t> </a:t>
            </a:r>
            <a:r>
              <a:rPr lang="en-US" sz="3200" b="1" dirty="0" err="1"/>
              <a:t>Pribadi</a:t>
            </a:r>
            <a:endParaRPr lang="en-US" sz="3200" b="1" dirty="0"/>
          </a:p>
          <a:p>
            <a:pPr lvl="0"/>
            <a:endParaRPr lang="en-US" sz="3200" b="1" u="sng" dirty="0"/>
          </a:p>
          <a:p>
            <a:pPr>
              <a:buNone/>
            </a:pPr>
            <a:r>
              <a:rPr lang="en-US" sz="3200" dirty="0"/>
              <a:t>   Surat </a:t>
            </a:r>
            <a:r>
              <a:rPr lang="en-US" sz="3200" dirty="0" err="1"/>
              <a:t>dinas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juga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setengah</a:t>
            </a:r>
            <a:r>
              <a:rPr lang="en-US" sz="3200" dirty="0"/>
              <a:t> </a:t>
            </a:r>
            <a:r>
              <a:rPr lang="en-US" sz="3200" dirty="0" err="1"/>
              <a:t>resmi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surat-surat</a:t>
            </a:r>
            <a:r>
              <a:rPr lang="en-US" sz="3200" dirty="0"/>
              <a:t> yang </a:t>
            </a:r>
            <a:r>
              <a:rPr lang="en-US" sz="3200" dirty="0" err="1"/>
              <a:t>dikirimkan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instansi-instansi</a:t>
            </a:r>
            <a:r>
              <a:rPr lang="en-US" sz="3200" dirty="0"/>
              <a:t>, </a:t>
            </a:r>
            <a:r>
              <a:rPr lang="en-US" sz="3200" dirty="0" err="1"/>
              <a:t>perusahaan-perusahaan</a:t>
            </a:r>
            <a:r>
              <a:rPr lang="en-US" sz="3200" dirty="0"/>
              <a:t>, </a:t>
            </a:r>
            <a:r>
              <a:rPr lang="en-US" sz="3200" dirty="0" err="1"/>
              <a:t>ataupun</a:t>
            </a:r>
            <a:r>
              <a:rPr lang="en-US" sz="3200" dirty="0"/>
              <a:t> </a:t>
            </a:r>
            <a:r>
              <a:rPr lang="en-US" sz="3200" dirty="0" err="1"/>
              <a:t>jawatan-jawatan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lvl="0"/>
            <a:r>
              <a:rPr lang="en-US" sz="3600" b="1" dirty="0" err="1"/>
              <a:t>Surat</a:t>
            </a:r>
            <a:r>
              <a:rPr lang="en-US" sz="3600" b="1" dirty="0"/>
              <a:t> </a:t>
            </a:r>
            <a:r>
              <a:rPr lang="en-US" sz="3600" b="1" dirty="0" err="1"/>
              <a:t>Dinas</a:t>
            </a:r>
            <a:r>
              <a:rPr lang="en-US" sz="3600" b="1" dirty="0"/>
              <a:t> </a:t>
            </a:r>
            <a:r>
              <a:rPr lang="en-US" sz="3600" b="1" dirty="0" err="1"/>
              <a:t>Swasta</a:t>
            </a:r>
            <a:endParaRPr lang="en-US" sz="3600" b="1" dirty="0"/>
          </a:p>
          <a:p>
            <a:pPr lvl="0"/>
            <a:endParaRPr lang="en-US" sz="3600" b="1" dirty="0"/>
          </a:p>
          <a:p>
            <a:pPr>
              <a:buNone/>
            </a:pPr>
            <a:r>
              <a:rPr lang="en-US" sz="3600" dirty="0"/>
              <a:t>  Surat </a:t>
            </a:r>
            <a:r>
              <a:rPr lang="en-US" sz="3600" dirty="0" err="1"/>
              <a:t>dinas</a:t>
            </a:r>
            <a:r>
              <a:rPr lang="en-US" sz="3600" dirty="0"/>
              <a:t> </a:t>
            </a:r>
            <a:r>
              <a:rPr lang="en-US" sz="3600" dirty="0" err="1"/>
              <a:t>swasta</a:t>
            </a:r>
            <a:r>
              <a:rPr lang="en-US" sz="3600" dirty="0"/>
              <a:t> </a:t>
            </a:r>
            <a:r>
              <a:rPr lang="en-US" sz="3600" dirty="0" err="1"/>
              <a:t>disebut</a:t>
            </a:r>
            <a:r>
              <a:rPr lang="en-US" sz="3600" dirty="0"/>
              <a:t> juga </a:t>
            </a:r>
            <a:r>
              <a:rPr lang="en-US" sz="3600" dirty="0" err="1"/>
              <a:t>surat</a:t>
            </a:r>
            <a:r>
              <a:rPr lang="en-US" sz="3600" dirty="0"/>
              <a:t> </a:t>
            </a:r>
            <a:r>
              <a:rPr lang="en-US" sz="3600" dirty="0" err="1"/>
              <a:t>resmi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surat-surat</a:t>
            </a:r>
            <a:r>
              <a:rPr lang="en-US" sz="3600" dirty="0"/>
              <a:t> yang </a:t>
            </a:r>
            <a:r>
              <a:rPr lang="en-US" sz="3600" dirty="0" err="1"/>
              <a:t>dibuat</a:t>
            </a:r>
            <a:r>
              <a:rPr lang="en-US" sz="3600" dirty="0"/>
              <a:t> oleh </a:t>
            </a:r>
            <a:r>
              <a:rPr lang="en-US" sz="3600" dirty="0" err="1"/>
              <a:t>instansi-instansi</a:t>
            </a:r>
            <a:r>
              <a:rPr lang="en-US" sz="3600" dirty="0"/>
              <a:t> </a:t>
            </a:r>
            <a:r>
              <a:rPr lang="en-US" sz="3600" dirty="0" err="1"/>
              <a:t>swasta</a:t>
            </a:r>
            <a:r>
              <a:rPr lang="en-US" sz="3600" dirty="0"/>
              <a:t>, yang </a:t>
            </a:r>
            <a:r>
              <a:rPr lang="en-US" sz="3600" dirty="0" err="1"/>
              <a:t>dikirimkan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para </a:t>
            </a:r>
            <a:r>
              <a:rPr lang="en-US" sz="3600" dirty="0" err="1"/>
              <a:t>karyawannya</a:t>
            </a:r>
            <a:r>
              <a:rPr lang="en-US" sz="3600" dirty="0"/>
              <a:t> </a:t>
            </a:r>
            <a:r>
              <a:rPr lang="en-US" sz="3600" dirty="0" err="1"/>
              <a:t>ataupun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para </a:t>
            </a:r>
            <a:r>
              <a:rPr lang="en-US" sz="3600" dirty="0" err="1"/>
              <a:t>relasinya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langganannya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instansi</a:t>
            </a:r>
            <a:r>
              <a:rPr lang="en-US" sz="3600" dirty="0"/>
              <a:t> –</a:t>
            </a:r>
            <a:r>
              <a:rPr lang="en-US" sz="3600" dirty="0" err="1"/>
              <a:t>instansi</a:t>
            </a:r>
            <a:r>
              <a:rPr lang="en-US" sz="3600" dirty="0"/>
              <a:t> lain yang </a:t>
            </a:r>
            <a:r>
              <a:rPr lang="en-US" sz="3600" dirty="0" err="1"/>
              <a:t>terkait</a:t>
            </a:r>
            <a:r>
              <a:rPr lang="en-US" sz="3600" dirty="0"/>
              <a:t>.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lvl="0"/>
            <a:r>
              <a:rPr lang="en-US" sz="3600" b="1" dirty="0" err="1"/>
              <a:t>Surat</a:t>
            </a:r>
            <a:r>
              <a:rPr lang="en-US" sz="3600" b="1" dirty="0"/>
              <a:t> </a:t>
            </a:r>
            <a:r>
              <a:rPr lang="en-US" sz="3600" b="1" dirty="0" err="1"/>
              <a:t>Niaga</a:t>
            </a:r>
            <a:endParaRPr lang="en-US" sz="3600" dirty="0"/>
          </a:p>
          <a:p>
            <a:endParaRPr lang="en-US" sz="3600" dirty="0"/>
          </a:p>
          <a:p>
            <a:pPr>
              <a:buNone/>
            </a:pPr>
            <a:r>
              <a:rPr lang="en-US" sz="3600" dirty="0"/>
              <a:t>  Surat </a:t>
            </a:r>
            <a:r>
              <a:rPr lang="en-US" sz="3600" dirty="0" err="1"/>
              <a:t>niaga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surat</a:t>
            </a:r>
            <a:r>
              <a:rPr lang="en-US" sz="3600" dirty="0"/>
              <a:t> yang </a:t>
            </a:r>
            <a:r>
              <a:rPr lang="en-US" sz="3600" dirty="0" err="1"/>
              <a:t>berisi</a:t>
            </a:r>
            <a:r>
              <a:rPr lang="en-US" sz="3600" dirty="0"/>
              <a:t>,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perdagangan</a:t>
            </a:r>
            <a:r>
              <a:rPr lang="en-US" sz="3600" dirty="0"/>
              <a:t> yang </a:t>
            </a:r>
            <a:r>
              <a:rPr lang="en-US" sz="3600" dirty="0" err="1"/>
              <a:t>dibuat</a:t>
            </a:r>
            <a:r>
              <a:rPr lang="en-US" sz="3600" dirty="0"/>
              <a:t> oleh </a:t>
            </a:r>
            <a:r>
              <a:rPr lang="en-US" sz="3600" dirty="0" err="1"/>
              <a:t>perusahaan</a:t>
            </a:r>
            <a:r>
              <a:rPr lang="en-US" sz="3600" dirty="0"/>
              <a:t> yang </a:t>
            </a:r>
            <a:r>
              <a:rPr lang="en-US" sz="3600" dirty="0" err="1"/>
              <a:t>dikirimkan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para </a:t>
            </a:r>
            <a:r>
              <a:rPr lang="en-US" sz="3600" dirty="0" err="1"/>
              <a:t>langganannya</a:t>
            </a:r>
            <a:r>
              <a:rPr lang="en-US" sz="36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err="1"/>
              <a:t>Surat</a:t>
            </a:r>
            <a:r>
              <a:rPr lang="en-US" sz="2800" b="1" dirty="0"/>
              <a:t> </a:t>
            </a:r>
            <a:r>
              <a:rPr lang="en-US" sz="2800" b="1" dirty="0" err="1"/>
              <a:t>Dinas</a:t>
            </a:r>
            <a:r>
              <a:rPr lang="en-US" sz="2800" b="1" dirty="0"/>
              <a:t> </a:t>
            </a:r>
            <a:r>
              <a:rPr lang="en-US" sz="2800" b="1" dirty="0" err="1"/>
              <a:t>Pemerintah</a:t>
            </a:r>
            <a:endParaRPr lang="en-US" sz="2800" b="1" dirty="0"/>
          </a:p>
          <a:p>
            <a:pPr lvl="0"/>
            <a:endParaRPr lang="en-US" sz="2800" b="1" dirty="0"/>
          </a:p>
          <a:p>
            <a:pPr>
              <a:buNone/>
            </a:pPr>
            <a:r>
              <a:rPr lang="en-US" sz="2800" dirty="0"/>
              <a:t>   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dinas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pekerjaan</a:t>
            </a:r>
            <a:r>
              <a:rPr lang="en-US" sz="2800" dirty="0"/>
              <a:t> formal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instansi</a:t>
            </a:r>
            <a:r>
              <a:rPr lang="en-US" sz="2800" dirty="0"/>
              <a:t> </a:t>
            </a:r>
            <a:r>
              <a:rPr lang="en-US" sz="2800" dirty="0" err="1"/>
              <a:t>dinas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tugas</a:t>
            </a:r>
            <a:r>
              <a:rPr lang="en-US" sz="2800" dirty="0"/>
              <a:t> </a:t>
            </a:r>
            <a:r>
              <a:rPr lang="en-US" sz="2800" dirty="0" err="1"/>
              <a:t>kantor</a:t>
            </a:r>
            <a:r>
              <a:rPr lang="en-US" sz="2800" dirty="0"/>
              <a:t>.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instansi</a:t>
            </a:r>
            <a:r>
              <a:rPr lang="en-US" sz="2800" dirty="0"/>
              <a:t> 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dinas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, </a:t>
            </a:r>
            <a:r>
              <a:rPr lang="en-US" sz="2800" dirty="0" err="1"/>
              <a:t>alat</a:t>
            </a:r>
            <a:r>
              <a:rPr lang="en-US" sz="2800" dirty="0"/>
              <a:t> </a:t>
            </a:r>
            <a:r>
              <a:rPr lang="en-US" sz="2800" dirty="0" err="1"/>
              <a:t>pengingat</a:t>
            </a:r>
            <a:r>
              <a:rPr lang="en-US" sz="2800" dirty="0"/>
              <a:t>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fungsinya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arsip</a:t>
            </a:r>
            <a:r>
              <a:rPr lang="en-US" sz="2800" dirty="0"/>
              <a:t>,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sejarah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instansi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pedoman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instruksi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Dinas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Menggunakan</a:t>
            </a:r>
            <a:r>
              <a:rPr lang="en-US" dirty="0"/>
              <a:t> kop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endParaRPr lang="en-US" dirty="0"/>
          </a:p>
          <a:p>
            <a:pPr lvl="0"/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, </a:t>
            </a:r>
            <a:r>
              <a:rPr lang="en-US" dirty="0" err="1"/>
              <a:t>lampiran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perihal</a:t>
            </a:r>
            <a:endParaRPr lang="en-US" dirty="0"/>
          </a:p>
          <a:p>
            <a:pPr lvl="0"/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salam</a:t>
            </a:r>
            <a:r>
              <a:rPr lang="en-US" dirty="0"/>
              <a:t> </a:t>
            </a:r>
            <a:r>
              <a:rPr lang="en-US" dirty="0" err="1"/>
              <a:t>pembuka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 yang </a:t>
            </a:r>
            <a:r>
              <a:rPr lang="en-US" dirty="0" err="1"/>
              <a:t>baku</a:t>
            </a:r>
            <a:endParaRPr lang="en-US" dirty="0"/>
          </a:p>
          <a:p>
            <a:pPr lvl="0"/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resmi</a:t>
            </a:r>
            <a:endParaRPr lang="en-US" dirty="0"/>
          </a:p>
          <a:p>
            <a:pPr lvl="0"/>
            <a:r>
              <a:rPr lang="en-US" dirty="0" err="1"/>
              <a:t>Menggunakan</a:t>
            </a:r>
            <a:r>
              <a:rPr lang="en-US" dirty="0"/>
              <a:t> cap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stempel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surat</a:t>
            </a:r>
            <a:endParaRPr lang="en-US" dirty="0"/>
          </a:p>
          <a:p>
            <a:pPr lvl="0"/>
            <a:r>
              <a:rPr lang="en-US" dirty="0"/>
              <a:t>Format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Syarat-Syarat</a:t>
            </a:r>
            <a:r>
              <a:rPr lang="en-US" b="1" dirty="0"/>
              <a:t> </a:t>
            </a:r>
            <a:r>
              <a:rPr lang="en-US" b="1" dirty="0" err="1"/>
              <a:t>Surat</a:t>
            </a:r>
            <a:r>
              <a:rPr lang="en-US" b="1" dirty="0"/>
              <a:t> yang </a:t>
            </a:r>
            <a:r>
              <a:rPr lang="en-US" b="1" dirty="0" err="1"/>
              <a:t>Baik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Surat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syarat-syarat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,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  </a:t>
            </a:r>
            <a:r>
              <a:rPr lang="en-US" sz="2800" dirty="0"/>
              <a:t>1. </a:t>
            </a:r>
            <a:r>
              <a:rPr lang="en-US" sz="2800" dirty="0" err="1"/>
              <a:t>Pertama</a:t>
            </a:r>
            <a:r>
              <a:rPr lang="en-US" sz="2800" dirty="0"/>
              <a:t>,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disusun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teknik</a:t>
            </a:r>
            <a:r>
              <a:rPr lang="en-US" sz="2800" dirty="0"/>
              <a:t> </a:t>
            </a:r>
            <a:r>
              <a:rPr lang="en-US" sz="2800" dirty="0" err="1"/>
              <a:t>penyusunan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yang </a:t>
            </a:r>
            <a:r>
              <a:rPr lang="en-US" sz="2800" dirty="0" err="1"/>
              <a:t>benar</a:t>
            </a:r>
            <a:r>
              <a:rPr lang="en-US" sz="2800" dirty="0"/>
              <a:t>.</a:t>
            </a:r>
          </a:p>
          <a:p>
            <a:pPr lvl="0"/>
            <a:r>
              <a:rPr lang="en-US" sz="2400" dirty="0" err="1"/>
              <a:t>Penyusunan</a:t>
            </a:r>
            <a:r>
              <a:rPr lang="en-US" sz="2400" dirty="0"/>
              <a:t> </a:t>
            </a:r>
            <a:r>
              <a:rPr lang="en-US" sz="2400" dirty="0" err="1"/>
              <a:t>letak</a:t>
            </a:r>
            <a:r>
              <a:rPr lang="en-US" sz="2400" dirty="0"/>
              <a:t> </a:t>
            </a:r>
            <a:r>
              <a:rPr lang="en-US" sz="2400" dirty="0" err="1"/>
              <a:t>bagian-bagian</a:t>
            </a:r>
            <a:r>
              <a:rPr lang="en-US" sz="2400" dirty="0"/>
              <a:t> </a:t>
            </a:r>
            <a:r>
              <a:rPr lang="en-US" sz="2400" dirty="0" err="1"/>
              <a:t>surat</a:t>
            </a:r>
            <a:r>
              <a:rPr lang="en-US" sz="2400" dirty="0"/>
              <a:t> (</a:t>
            </a:r>
            <a:r>
              <a:rPr lang="en-US" sz="2400" dirty="0" err="1"/>
              <a:t>bentuk</a:t>
            </a:r>
            <a:r>
              <a:rPr lang="en-US" sz="2400" dirty="0"/>
              <a:t>) yang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aturan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pedoman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Pengetikan</a:t>
            </a:r>
            <a:r>
              <a:rPr lang="en-US" sz="2400" dirty="0"/>
              <a:t> yang </a:t>
            </a:r>
            <a:r>
              <a:rPr lang="en-US" sz="2400" dirty="0" err="1"/>
              <a:t>benar</a:t>
            </a:r>
            <a:r>
              <a:rPr lang="en-US" sz="2400" dirty="0"/>
              <a:t>, </a:t>
            </a:r>
            <a:r>
              <a:rPr lang="en-US" sz="2400" dirty="0" err="1"/>
              <a:t>jelas</a:t>
            </a:r>
            <a:r>
              <a:rPr lang="en-US" sz="2400" dirty="0"/>
              <a:t>, </a:t>
            </a:r>
            <a:r>
              <a:rPr lang="en-US" sz="2400" dirty="0" err="1"/>
              <a:t>bersih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rapi</a:t>
            </a:r>
            <a:r>
              <a:rPr lang="en-US" sz="2400" dirty="0"/>
              <a:t>.</a:t>
            </a:r>
          </a:p>
          <a:p>
            <a:pPr lvl="0"/>
            <a:r>
              <a:rPr lang="en-US" sz="2400" dirty="0" err="1"/>
              <a:t>Pemakaian</a:t>
            </a:r>
            <a:r>
              <a:rPr lang="en-US" sz="2400" dirty="0"/>
              <a:t> </a:t>
            </a:r>
            <a:r>
              <a:rPr lang="en-US" sz="2400" dirty="0" err="1"/>
              <a:t>kertas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en-US" sz="3200" dirty="0"/>
              <a:t>2. </a:t>
            </a:r>
            <a:r>
              <a:rPr lang="en-US" sz="3200" dirty="0" err="1"/>
              <a:t>Kedua</a:t>
            </a:r>
            <a:r>
              <a:rPr lang="en-US" sz="3200" dirty="0"/>
              <a:t>, </a:t>
            </a:r>
            <a:r>
              <a:rPr lang="en-US" sz="3200" dirty="0" err="1"/>
              <a:t>isi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dinyatakan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ringkas</a:t>
            </a:r>
            <a:r>
              <a:rPr lang="en-US" sz="3200" dirty="0"/>
              <a:t>, </a:t>
            </a:r>
            <a:r>
              <a:rPr lang="en-US" sz="3200" dirty="0" err="1"/>
              <a:t>jelas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eksplisit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Hal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menguntungkan</a:t>
            </a:r>
            <a:r>
              <a:rPr lang="en-US" sz="3200" dirty="0"/>
              <a:t> </a:t>
            </a:r>
            <a:r>
              <a:rPr lang="en-US" sz="3200" dirty="0" err="1"/>
              <a:t>kedua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:</a:t>
            </a:r>
          </a:p>
          <a:p>
            <a:pPr lvl="0"/>
            <a:r>
              <a:rPr lang="en-US" sz="3200" dirty="0" err="1"/>
              <a:t>penerima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isinya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tepat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ragu-ragu</a:t>
            </a:r>
            <a:r>
              <a:rPr lang="en-US" sz="3200" dirty="0"/>
              <a:t>; </a:t>
            </a:r>
            <a:r>
              <a:rPr lang="en-US" sz="3200" dirty="0" err="1"/>
              <a:t>dan</a:t>
            </a:r>
            <a:endParaRPr lang="en-US" sz="3200" dirty="0"/>
          </a:p>
          <a:p>
            <a:r>
              <a:rPr lang="en-US" sz="3200" dirty="0" err="1"/>
              <a:t>pengirim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jawaban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cepat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dikehendakinya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Surat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sarana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menyampaikan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, </a:t>
            </a:r>
            <a:r>
              <a:rPr lang="en-US" sz="2800" dirty="0" err="1"/>
              <a:t>pernyataan</a:t>
            </a:r>
            <a:r>
              <a:rPr lang="en-US" sz="2800" dirty="0"/>
              <a:t>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lain yang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keperluan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demikian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membawa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, </a:t>
            </a:r>
            <a:r>
              <a:rPr lang="en-US" sz="2800" dirty="0" err="1"/>
              <a:t>pertnyataan</a:t>
            </a:r>
            <a:r>
              <a:rPr lang="en-US" sz="2800" dirty="0"/>
              <a:t>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pesan</a:t>
            </a:r>
            <a:r>
              <a:rPr lang="en-US" sz="2800" dirty="0"/>
              <a:t> yang </a:t>
            </a:r>
            <a:r>
              <a:rPr lang="en-US" sz="2800" dirty="0" err="1"/>
              <a:t>diharapkan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tersampaikan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yang </a:t>
            </a:r>
            <a:r>
              <a:rPr lang="en-US" sz="2800" dirty="0" err="1"/>
              <a:t>dituju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penulis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92696"/>
            <a:ext cx="8229600" cy="5214974"/>
          </a:xfrm>
        </p:spPr>
        <p:txBody>
          <a:bodyPr>
            <a:normAutofit/>
          </a:bodyPr>
          <a:lstStyle/>
          <a:p>
            <a:r>
              <a:rPr lang="en-US" sz="2800" dirty="0"/>
              <a:t>3. </a:t>
            </a:r>
            <a:r>
              <a:rPr lang="en-US" sz="2800" dirty="0" err="1"/>
              <a:t>Ketiga</a:t>
            </a:r>
            <a:r>
              <a:rPr lang="en-US" sz="2800" dirty="0"/>
              <a:t>, </a:t>
            </a:r>
            <a:r>
              <a:rPr lang="en-US" sz="2800" dirty="0" err="1"/>
              <a:t>bahasa</a:t>
            </a:r>
            <a:r>
              <a:rPr lang="en-US" sz="2800" dirty="0"/>
              <a:t> yang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haruslah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yang </a:t>
            </a:r>
            <a:r>
              <a:rPr lang="en-US" sz="2800" dirty="0" err="1"/>
              <a:t>benar</a:t>
            </a:r>
            <a:r>
              <a:rPr lang="en-US" sz="2800" dirty="0"/>
              <a:t>/</a:t>
            </a:r>
            <a:r>
              <a:rPr lang="en-US" sz="2800" dirty="0" err="1"/>
              <a:t>baku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kaidah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Indonesia,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ejaan</a:t>
            </a:r>
            <a:r>
              <a:rPr lang="en-US" sz="2800" dirty="0"/>
              <a:t>, </a:t>
            </a:r>
            <a:r>
              <a:rPr lang="en-US" sz="2800" dirty="0" err="1"/>
              <a:t>pemilihan</a:t>
            </a:r>
            <a:r>
              <a:rPr lang="en-US" sz="2800" dirty="0"/>
              <a:t> kata, </a:t>
            </a:r>
            <a:r>
              <a:rPr lang="en-US" sz="2800" dirty="0" err="1"/>
              <a:t>bentuk</a:t>
            </a:r>
            <a:r>
              <a:rPr lang="en-US" sz="2800" dirty="0"/>
              <a:t> kata,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kalimatnya</a:t>
            </a:r>
            <a:r>
              <a:rPr lang="en-US" sz="2800" dirty="0"/>
              <a:t>. </a:t>
            </a:r>
            <a:r>
              <a:rPr lang="en-US" sz="2800" dirty="0" err="1"/>
              <a:t>Selain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haruslah</a:t>
            </a:r>
            <a:r>
              <a:rPr lang="en-US" sz="2800" dirty="0"/>
              <a:t> </a:t>
            </a:r>
            <a:r>
              <a:rPr lang="en-US" sz="2800" dirty="0" err="1"/>
              <a:t>efektif</a:t>
            </a:r>
            <a:r>
              <a:rPr lang="en-US" sz="2800" dirty="0"/>
              <a:t>.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surat</a:t>
            </a:r>
            <a:r>
              <a:rPr lang="en-US" sz="2800" dirty="0"/>
              <a:t> </a:t>
            </a:r>
            <a:r>
              <a:rPr lang="en-US" sz="2800" dirty="0" err="1"/>
              <a:t>haruslah</a:t>
            </a:r>
            <a:r>
              <a:rPr lang="en-US" sz="2800" dirty="0"/>
              <a:t> </a:t>
            </a:r>
            <a:r>
              <a:rPr lang="en-US" sz="2800" dirty="0" err="1"/>
              <a:t>logis</a:t>
            </a:r>
            <a:r>
              <a:rPr lang="en-US" sz="2800" dirty="0"/>
              <a:t>, </a:t>
            </a:r>
            <a:r>
              <a:rPr lang="en-US" sz="2800" dirty="0" err="1"/>
              <a:t>wajar</a:t>
            </a:r>
            <a:r>
              <a:rPr lang="en-US" sz="2800" dirty="0"/>
              <a:t>, </a:t>
            </a:r>
            <a:r>
              <a:rPr lang="en-US" sz="2800" dirty="0" err="1"/>
              <a:t>hemat</a:t>
            </a:r>
            <a:r>
              <a:rPr lang="en-US" sz="2800" dirty="0"/>
              <a:t>, </a:t>
            </a:r>
            <a:r>
              <a:rPr lang="en-US" sz="2800" dirty="0" err="1"/>
              <a:t>cermat</a:t>
            </a:r>
            <a:r>
              <a:rPr lang="en-US" sz="2800" dirty="0"/>
              <a:t>, </a:t>
            </a:r>
            <a:r>
              <a:rPr lang="en-US" sz="2800" dirty="0" err="1"/>
              <a:t>sopan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menarik</a:t>
            </a:r>
            <a:r>
              <a:rPr lang="en-US" sz="2800" dirty="0"/>
              <a:t>. </a:t>
            </a:r>
            <a:r>
              <a:rPr lang="en-US" sz="2800" dirty="0" err="1"/>
              <a:t>Sedapat</a:t>
            </a:r>
            <a:r>
              <a:rPr lang="en-US" sz="2800" dirty="0"/>
              <a:t> </a:t>
            </a:r>
            <a:r>
              <a:rPr lang="en-US" sz="2800" dirty="0" err="1"/>
              <a:t>mungkin</a:t>
            </a:r>
            <a:r>
              <a:rPr lang="en-US" sz="2800" dirty="0"/>
              <a:t> </a:t>
            </a:r>
            <a:r>
              <a:rPr lang="en-US" sz="2800" dirty="0" err="1"/>
              <a:t>dihindari</a:t>
            </a:r>
            <a:r>
              <a:rPr lang="en-US" sz="2800" dirty="0"/>
              <a:t> </a:t>
            </a:r>
            <a:r>
              <a:rPr lang="en-US" sz="2800" dirty="0" err="1"/>
              <a:t>pemakaian</a:t>
            </a:r>
            <a:r>
              <a:rPr lang="en-US" sz="2800" dirty="0"/>
              <a:t> </a:t>
            </a:r>
            <a:r>
              <a:rPr lang="en-US" sz="2800" dirty="0" err="1"/>
              <a:t>kata-kata</a:t>
            </a:r>
            <a:r>
              <a:rPr lang="en-US" sz="2800" dirty="0"/>
              <a:t> </a:t>
            </a:r>
            <a:r>
              <a:rPr lang="en-US" sz="2800" dirty="0" err="1"/>
              <a:t>asing</a:t>
            </a:r>
            <a:r>
              <a:rPr lang="en-US" sz="2800" dirty="0"/>
              <a:t> yang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padanannya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bahasa</a:t>
            </a:r>
            <a:r>
              <a:rPr lang="en-US" sz="2800" dirty="0"/>
              <a:t> Indonesia.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dihindari</a:t>
            </a:r>
            <a:r>
              <a:rPr lang="en-US" sz="2800" dirty="0"/>
              <a:t> </a:t>
            </a:r>
            <a:r>
              <a:rPr lang="en-US" sz="2800" dirty="0" err="1"/>
              <a:t>gaya</a:t>
            </a:r>
            <a:r>
              <a:rPr lang="en-US" sz="2800" dirty="0"/>
              <a:t> yang </a:t>
            </a:r>
            <a:r>
              <a:rPr lang="en-US" sz="2800" dirty="0" err="1"/>
              <a:t>keasing-asingan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kedaerah-daerahan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 </a:t>
            </a:r>
          </a:p>
        </p:txBody>
      </p:sp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5CDBC8E2-D666-4E90-B11D-7D3D1595384B}"/>
              </a:ext>
            </a:extLst>
          </p:cNvPr>
          <p:cNvSpPr/>
          <p:nvPr/>
        </p:nvSpPr>
        <p:spPr>
          <a:xfrm>
            <a:off x="1403648" y="2420888"/>
            <a:ext cx="6192688" cy="237626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Selamat</a:t>
            </a:r>
            <a:r>
              <a:rPr lang="en-US" sz="4000" dirty="0"/>
              <a:t> </a:t>
            </a:r>
            <a:r>
              <a:rPr lang="en-US" sz="4000" dirty="0" err="1"/>
              <a:t>belajar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yang </a:t>
            </a:r>
            <a:r>
              <a:rPr lang="en-US" sz="3200" dirty="0" err="1"/>
              <a:t>disampaikan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berupa</a:t>
            </a:r>
            <a:r>
              <a:rPr lang="en-US" sz="3200" dirty="0"/>
              <a:t>. </a:t>
            </a:r>
            <a:r>
              <a:rPr lang="en-US" sz="3200" dirty="0" err="1"/>
              <a:t>pemberitahuan</a:t>
            </a:r>
            <a:r>
              <a:rPr lang="en-US" sz="3200" dirty="0"/>
              <a:t>, </a:t>
            </a:r>
            <a:r>
              <a:rPr lang="en-US" sz="3200" dirty="0" err="1"/>
              <a:t>peryataan</a:t>
            </a:r>
            <a:r>
              <a:rPr lang="en-US" sz="3200" dirty="0"/>
              <a:t>, </a:t>
            </a:r>
            <a:r>
              <a:rPr lang="en-US" sz="3200" dirty="0" err="1"/>
              <a:t>perintah</a:t>
            </a:r>
            <a:r>
              <a:rPr lang="en-US" sz="3200" dirty="0"/>
              <a:t>, </a:t>
            </a:r>
            <a:r>
              <a:rPr lang="en-US" sz="3200" dirty="0" err="1"/>
              <a:t>permintaan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laporan</a:t>
            </a:r>
            <a:r>
              <a:rPr lang="en-US" sz="3200" dirty="0"/>
              <a:t> </a:t>
            </a:r>
          </a:p>
          <a:p>
            <a:endParaRPr lang="en-US" sz="3200" dirty="0"/>
          </a:p>
          <a:p>
            <a:r>
              <a:rPr lang="en-US" sz="3200" dirty="0" err="1"/>
              <a:t>Hubungan</a:t>
            </a:r>
            <a:r>
              <a:rPr lang="en-US" sz="3200" dirty="0"/>
              <a:t> yang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pihak-pihak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</a:t>
            </a:r>
            <a:r>
              <a:rPr lang="en-US" sz="3200" dirty="0" err="1"/>
              <a:t>surat-menyurat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korespondensi</a:t>
            </a:r>
            <a:r>
              <a:rPr lang="en-US" sz="3200" dirty="0"/>
              <a:t>.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kata</a:t>
            </a:r>
            <a:r>
              <a:rPr lang="en-US" sz="3200" dirty="0"/>
              <a:t> lain, </a:t>
            </a:r>
            <a:r>
              <a:rPr lang="en-US" sz="3200" dirty="0" err="1"/>
              <a:t>surat-menyurat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salah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berbahasa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komunikasi</a:t>
            </a:r>
            <a:r>
              <a:rPr lang="en-US" sz="3200" dirty="0"/>
              <a:t> </a:t>
            </a:r>
            <a:r>
              <a:rPr lang="en-US" sz="3200" dirty="0" err="1"/>
              <a:t>tertulis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Menulis</a:t>
            </a:r>
            <a:r>
              <a:rPr lang="en-US" b="1" dirty="0"/>
              <a:t> </a:t>
            </a:r>
            <a:r>
              <a:rPr lang="en-US" b="1" dirty="0" err="1"/>
              <a:t>Surat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apapun</a:t>
            </a:r>
            <a:r>
              <a:rPr lang="en-US" sz="3200" dirty="0"/>
              <a:t> </a:t>
            </a:r>
            <a:r>
              <a:rPr lang="en-US" sz="3200" dirty="0" err="1"/>
              <a:t>pasti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dirinya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. </a:t>
            </a:r>
            <a:r>
              <a:rPr lang="en-US" sz="3200" dirty="0" err="1"/>
              <a:t>Begitu</a:t>
            </a:r>
            <a:r>
              <a:rPr lang="en-US" sz="3200" dirty="0"/>
              <a:t> juga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</a:t>
            </a:r>
            <a:r>
              <a:rPr lang="en-US" sz="3200" dirty="0" err="1"/>
              <a:t>menulis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r>
              <a:rPr lang="en-US" sz="3200" dirty="0"/>
              <a:t>,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penulis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    </a:t>
            </a:r>
            <a:r>
              <a:rPr lang="en-US" sz="3600" b="1" dirty="0"/>
              <a:t>Adapun </a:t>
            </a:r>
            <a:r>
              <a:rPr lang="en-US" sz="3600" b="1" dirty="0" err="1"/>
              <a:t>tujuan</a:t>
            </a:r>
            <a:r>
              <a:rPr lang="en-US" sz="3600" b="1" dirty="0"/>
              <a:t> orang </a:t>
            </a:r>
            <a:r>
              <a:rPr lang="en-US" sz="3600" b="1" dirty="0" err="1"/>
              <a:t>menulis</a:t>
            </a:r>
            <a:r>
              <a:rPr lang="en-US" sz="3600" b="1" dirty="0"/>
              <a:t> </a:t>
            </a:r>
            <a:r>
              <a:rPr lang="en-US" sz="3600" b="1" dirty="0" err="1"/>
              <a:t>surat</a:t>
            </a:r>
            <a:r>
              <a:rPr lang="en-US" sz="3600" b="1" dirty="0"/>
              <a:t> </a:t>
            </a:r>
            <a:r>
              <a:rPr lang="en-US" sz="3600" b="1" dirty="0" err="1"/>
              <a:t>adalah</a:t>
            </a:r>
            <a:r>
              <a:rPr lang="en-US" sz="3600" b="1" dirty="0"/>
              <a:t> </a:t>
            </a:r>
            <a:r>
              <a:rPr lang="en-US" sz="3600" b="1" dirty="0" err="1"/>
              <a:t>sebagai</a:t>
            </a:r>
            <a:r>
              <a:rPr lang="en-US" sz="3600" b="1" dirty="0"/>
              <a:t> </a:t>
            </a:r>
            <a:r>
              <a:rPr lang="en-US" sz="3600" b="1" dirty="0" err="1"/>
              <a:t>berikut</a:t>
            </a:r>
            <a:r>
              <a:rPr lang="en-US" sz="3600" b="1" dirty="0"/>
              <a:t>:</a:t>
            </a:r>
          </a:p>
          <a:p>
            <a:pPr lvl="0"/>
            <a:r>
              <a:rPr lang="en-US" sz="3600" dirty="0" err="1"/>
              <a:t>Menyampaikan</a:t>
            </a:r>
            <a:r>
              <a:rPr lang="en-US" sz="3600" dirty="0"/>
              <a:t> </a:t>
            </a:r>
            <a:r>
              <a:rPr lang="en-US" sz="3600" dirty="0" err="1"/>
              <a:t>informasi</a:t>
            </a:r>
            <a:r>
              <a:rPr lang="en-US" sz="3600" dirty="0"/>
              <a:t>.</a:t>
            </a:r>
          </a:p>
          <a:p>
            <a:pPr lvl="0"/>
            <a:r>
              <a:rPr lang="en-US" sz="3600" dirty="0" err="1"/>
              <a:t>Menyampaikan</a:t>
            </a:r>
            <a:r>
              <a:rPr lang="en-US" sz="3600" dirty="0"/>
              <a:t> </a:t>
            </a:r>
            <a:r>
              <a:rPr lang="en-US" sz="3600" dirty="0" err="1"/>
              <a:t>maksud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tujuan</a:t>
            </a:r>
            <a:r>
              <a:rPr lang="en-US" sz="3600" dirty="0"/>
              <a:t>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isi</a:t>
            </a:r>
            <a:r>
              <a:rPr lang="en-US" sz="3600" dirty="0"/>
              <a:t> </a:t>
            </a:r>
            <a:r>
              <a:rPr lang="en-US" sz="3600" dirty="0" err="1"/>
              <a:t>hati</a:t>
            </a:r>
            <a:r>
              <a:rPr lang="en-US" sz="3600" dirty="0"/>
              <a:t> </a:t>
            </a:r>
            <a:r>
              <a:rPr lang="en-US" sz="3600" dirty="0" err="1"/>
              <a:t>penulis</a:t>
            </a:r>
            <a:r>
              <a:rPr lang="en-US" sz="3600" dirty="0"/>
              <a:t>.</a:t>
            </a:r>
          </a:p>
          <a:p>
            <a:pPr lvl="0"/>
            <a:r>
              <a:rPr lang="en-US" sz="3600" dirty="0" err="1"/>
              <a:t>Mempercepat</a:t>
            </a:r>
            <a:r>
              <a:rPr lang="en-US" sz="3600" dirty="0"/>
              <a:t> </a:t>
            </a:r>
            <a:r>
              <a:rPr lang="en-US" sz="3600" dirty="0" err="1"/>
              <a:t>cara</a:t>
            </a:r>
            <a:r>
              <a:rPr lang="en-US" sz="3600" dirty="0"/>
              <a:t> </a:t>
            </a:r>
            <a:r>
              <a:rPr lang="en-US" sz="3600" dirty="0" err="1"/>
              <a:t>berkomunikasi</a:t>
            </a:r>
            <a:r>
              <a:rPr lang="en-US" sz="3600" dirty="0"/>
              <a:t>.</a:t>
            </a:r>
          </a:p>
          <a:p>
            <a:pPr lvl="0"/>
            <a:r>
              <a:rPr lang="en-US" sz="3600" dirty="0" err="1"/>
              <a:t>menghemat</a:t>
            </a:r>
            <a:r>
              <a:rPr lang="en-US" sz="3600" dirty="0"/>
              <a:t>,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/>
              <a:t>waktu</a:t>
            </a:r>
            <a:r>
              <a:rPr lang="en-US" sz="3600" dirty="0"/>
              <a:t>, </a:t>
            </a:r>
            <a:r>
              <a:rPr lang="en-US" sz="3600" dirty="0" err="1"/>
              <a:t>biaya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tenaga</a:t>
            </a:r>
            <a:r>
              <a:rPr lang="en-US" sz="36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Surat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fontAlgn="base">
              <a:buNone/>
              <a:tabLst>
                <a:tab pos="463550" algn="l"/>
              </a:tabLst>
            </a:pP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1. Surat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sarana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berkomunikasi</a:t>
            </a:r>
            <a:endParaRPr lang="en-US" sz="2800" b="0" i="0" dirty="0">
              <a:solidFill>
                <a:srgbClr val="404040"/>
              </a:solidFill>
              <a:effectLst/>
              <a:latin typeface="Source Sans Pro" panose="020B0604020202020204" pitchFamily="34" charset="0"/>
            </a:endParaRPr>
          </a:p>
          <a:p>
            <a:pPr marL="519113" indent="-460375" algn="l" fontAlgn="base">
              <a:buNone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2. Surat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wakil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dari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pembuat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membawa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pesan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kepada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penerima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  <a:endParaRPr lang="en-US" sz="2800" dirty="0">
              <a:solidFill>
                <a:srgbClr val="404040"/>
              </a:solidFill>
              <a:latin typeface="Source Sans Pro" panose="020B0604020202020204" pitchFamily="34" charset="0"/>
            </a:endParaRPr>
          </a:p>
          <a:p>
            <a:pPr marL="519113" indent="-460375" algn="l" fontAlgn="base">
              <a:buNone/>
            </a:pP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3. Surat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sumber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data yang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digunakan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petunjuk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keterangan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sz="2800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ditindaklanjuti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  <a:endParaRPr lang="en-US" sz="2800" b="0" i="0" dirty="0">
              <a:solidFill>
                <a:srgbClr val="404040"/>
              </a:solidFill>
              <a:effectLst/>
              <a:latin typeface="Source Sans Pro" panose="020B0604020202020204" pitchFamily="34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 algn="l" fontAlgn="base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4. Surat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bahan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bukti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karena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bentuknya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tertulis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dan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disimpan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sehingga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di masa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mendatang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dilihat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kembali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membuktikan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sesuatu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tersebut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  <a:endParaRPr lang="en-US" b="0" i="0" dirty="0">
              <a:solidFill>
                <a:srgbClr val="404040"/>
              </a:solidFill>
              <a:effectLst/>
              <a:latin typeface="Source Sans Pro" panose="020B0503030403020204" pitchFamily="34" charset="0"/>
            </a:endParaRPr>
          </a:p>
          <a:p>
            <a:pPr marL="463550" indent="-463550" algn="l" fontAlgn="base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5. Surat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pengingat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aktivitas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dilakukan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pada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waktu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sebelumnya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  <a:endParaRPr lang="en-US" b="0" i="0" dirty="0">
              <a:solidFill>
                <a:srgbClr val="404040"/>
              </a:solidFill>
              <a:effectLst/>
              <a:latin typeface="Source Sans Pro" panose="020B0503030403020204" pitchFamily="34" charset="0"/>
            </a:endParaRPr>
          </a:p>
          <a:p>
            <a:pPr marL="395288" indent="-395288" algn="l" fontAlgn="base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6. Surat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pengikat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pihak-pihak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kekuatan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hukum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seperti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perjanjian</a:t>
            </a:r>
            <a:endParaRPr lang="en-US" b="0" i="0" dirty="0">
              <a:solidFill>
                <a:srgbClr val="404040"/>
              </a:solidFill>
              <a:effectLst/>
              <a:latin typeface="Source Sans Pro" panose="020B0503030403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D569B-B926-4D2E-9246-03A8170F6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3088" indent="-463550" algn="l" fontAlgn="base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7. Surat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jaminan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seperti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jalan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karyawan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pekerja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lapangan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berguna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menjamin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keamanannya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selama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dalam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perjalanan</a:t>
            </a:r>
            <a:endParaRPr lang="en-US" dirty="0">
              <a:solidFill>
                <a:srgbClr val="404040"/>
              </a:solidFill>
              <a:latin typeface="Source Sans Pro" panose="020B0503030403020204" pitchFamily="34" charset="0"/>
            </a:endParaRPr>
          </a:p>
          <a:p>
            <a:pPr marL="627063" indent="-449263" algn="l" fontAlgn="base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8. Surat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sebagai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alat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promosi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perusahaan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lembaga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yang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mengirimkan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Terkadang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disertai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brosur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atau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katalog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menawarkan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produk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tertentu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pada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penerima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surat</a:t>
            </a:r>
            <a:r>
              <a:rPr lang="en-US" b="0" i="0" dirty="0">
                <a:solidFill>
                  <a:srgbClr val="404040"/>
                </a:solidFill>
                <a:effectLst/>
                <a:latin typeface="verdana" panose="020B0604030504040204" pitchFamily="34" charset="0"/>
              </a:rPr>
              <a:t>.</a:t>
            </a:r>
            <a:endParaRPr lang="en-US" b="0" i="0" dirty="0">
              <a:solidFill>
                <a:srgbClr val="404040"/>
              </a:solidFill>
              <a:effectLst/>
              <a:latin typeface="Source Sans Pro" panose="020B0503030403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2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   </a:t>
            </a:r>
            <a:r>
              <a:rPr lang="en-US" sz="3200" dirty="0"/>
              <a:t>Dari </a:t>
            </a:r>
            <a:r>
              <a:rPr lang="en-US" sz="3200" dirty="0" err="1"/>
              <a:t>fungsi</a:t>
            </a:r>
            <a:r>
              <a:rPr lang="en-US" sz="3200" dirty="0"/>
              <a:t> </a:t>
            </a:r>
            <a:r>
              <a:rPr lang="en-US" sz="3200" dirty="0" err="1"/>
              <a:t>surat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disimpulkan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berikut</a:t>
            </a:r>
            <a:r>
              <a:rPr lang="en-US" sz="3200" dirty="0"/>
              <a:t>:</a:t>
            </a:r>
          </a:p>
          <a:p>
            <a:endParaRPr lang="en-US" dirty="0"/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penghubung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hitam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putih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pengingat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sewaktu-waktu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arsip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duta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instansi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barometer </a:t>
            </a:r>
            <a:r>
              <a:rPr lang="en-US" dirty="0" err="1"/>
              <a:t>maju</a:t>
            </a:r>
            <a:r>
              <a:rPr lang="en-US" dirty="0"/>
              <a:t> </a:t>
            </a:r>
            <a:r>
              <a:rPr lang="en-US" dirty="0" err="1"/>
              <a:t>mundurnya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.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444</TotalTime>
  <Words>894</Words>
  <Application>Microsoft Office PowerPoint</Application>
  <PresentationFormat>On-screen Show (4:3)</PresentationFormat>
  <Paragraphs>88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Constantia</vt:lpstr>
      <vt:lpstr>Source Sans Pro</vt:lpstr>
      <vt:lpstr>verdana</vt:lpstr>
      <vt:lpstr>Wingdings</vt:lpstr>
      <vt:lpstr>Wingdings 2</vt:lpstr>
      <vt:lpstr>Flow</vt:lpstr>
      <vt:lpstr>Surat</vt:lpstr>
      <vt:lpstr>Pengertian Surat</vt:lpstr>
      <vt:lpstr>PowerPoint Presentation</vt:lpstr>
      <vt:lpstr>Tujuan Menulis Surat</vt:lpstr>
      <vt:lpstr>PowerPoint Presentation</vt:lpstr>
      <vt:lpstr>Fungsi Surat</vt:lpstr>
      <vt:lpstr>PowerPoint Presentation</vt:lpstr>
      <vt:lpstr>PowerPoint Presentation</vt:lpstr>
      <vt:lpstr>PowerPoint Presentation</vt:lpstr>
      <vt:lpstr>Jenis-Jenis Surat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Ciri-ciri Surat Dinas</vt:lpstr>
      <vt:lpstr>Syarat-Syarat Surat yang Baik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Surat Lamaran kerja</dc:title>
  <dc:creator>Fajri</dc:creator>
  <cp:lastModifiedBy>Dell</cp:lastModifiedBy>
  <cp:revision>62</cp:revision>
  <dcterms:created xsi:type="dcterms:W3CDTF">2020-07-02T02:48:36Z</dcterms:created>
  <dcterms:modified xsi:type="dcterms:W3CDTF">2021-07-19T07:47:26Z</dcterms:modified>
</cp:coreProperties>
</file>