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59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5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5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7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19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7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1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3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6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2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37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SUGGESTION </a:t>
            </a:r>
            <a:br>
              <a:rPr lang="en-US" dirty="0" smtClean="0"/>
            </a:br>
            <a:r>
              <a:rPr lang="en-US" dirty="0" smtClean="0"/>
              <a:t>AND RECOMMENDATION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>
                <a:latin typeface="Adobe Garamond Pro Bold" pitchFamily="18" charset="0"/>
              </a:rPr>
              <a:t>BY: ANNA E. SIPAYUNG, S.Pd, M.S.</a:t>
            </a:r>
            <a:endParaRPr lang="en-US" dirty="0">
              <a:latin typeface="Adobe Garamond Pro Bold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7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RECOMMENDATION IS A STATEMENT THAT SOMEONE OR SOMETHING WOULD BE GOOD OR SUITABLE FOR A PARTICULAR JOB OR PURPOSE, OR THE ACT OF MAKING SUCH A STATEMENT.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SUGGESTION IS AN IDEA OR A THOUGHT THAT SOMEONE PROPOSES.</a:t>
            </a:r>
          </a:p>
          <a:p>
            <a:pPr algn="just"/>
            <a:r>
              <a:rPr lang="en-US" sz="2800" dirty="0" smtClean="0"/>
              <a:t>A suggestion is optional. It means that one can accept or reject </a:t>
            </a:r>
            <a:r>
              <a:rPr lang="en-US" sz="2800" smtClean="0"/>
              <a:t>the idea.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918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AND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 </a:t>
            </a:r>
            <a:r>
              <a:rPr lang="en-US" b="1" dirty="0" smtClean="0"/>
              <a:t>suggest</a:t>
            </a:r>
            <a:r>
              <a:rPr lang="en-US" dirty="0" smtClean="0"/>
              <a:t> when talking about giving someone an idea in general</a:t>
            </a:r>
          </a:p>
          <a:p>
            <a:endParaRPr lang="en-US" dirty="0"/>
          </a:p>
          <a:p>
            <a:r>
              <a:rPr lang="en-US" dirty="0" smtClean="0"/>
              <a:t>We use </a:t>
            </a:r>
            <a:r>
              <a:rPr lang="en-US" b="1" dirty="0" smtClean="0"/>
              <a:t>recommend</a:t>
            </a:r>
            <a:r>
              <a:rPr lang="en-US" dirty="0" smtClean="0"/>
              <a:t> when telling someone that a certain choice or option is the best one 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word recommend is used with force and with proof, often used in official committees,</a:t>
            </a:r>
          </a:p>
          <a:p>
            <a:r>
              <a:rPr lang="en-US" dirty="0" smtClean="0"/>
              <a:t>Whereas as the word suggestion is used in common conversation and it may be personal or </a:t>
            </a:r>
            <a:r>
              <a:rPr lang="en-US" dirty="0" smtClean="0"/>
              <a:t>official</a:t>
            </a:r>
            <a:r>
              <a:rPr lang="id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0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A SUGGESTION AND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1. SUGGEST /RECOMMEND + THAT + SUBJECT +SHOULD + BASE VERB ( we use it when we talk about what was suggested)</a:t>
            </a:r>
          </a:p>
          <a:p>
            <a:r>
              <a:rPr lang="en-US" dirty="0" smtClean="0"/>
              <a:t>Ex : The doctor suggested that Jack should stop drinking coffee</a:t>
            </a:r>
          </a:p>
          <a:p>
            <a:pPr marL="201168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The teacher recommended that we should study the list of vocabularies for the exam.</a:t>
            </a:r>
          </a:p>
          <a:p>
            <a:pPr lvl="1"/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2. SUGGEST/RECOMMEND + SUBJECT +VERB 1(when we say a suggestion directly, we don’t use should)</a:t>
            </a:r>
          </a:p>
          <a:p>
            <a:pPr marL="201168" lvl="1" indent="0">
              <a:buNone/>
            </a:pPr>
            <a:r>
              <a:rPr lang="en-US" dirty="0" smtClean="0"/>
              <a:t>Ex: I suggest you stop drinking so much coffee</a:t>
            </a:r>
          </a:p>
          <a:p>
            <a:pPr marL="201168" lvl="1" indent="0">
              <a:buNone/>
            </a:pPr>
            <a:r>
              <a:rPr lang="en-US" dirty="0" smtClean="0"/>
              <a:t>      I recommend you go to that store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3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SUGGESTION AND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SUGGEST/RECOMMEND + VERB-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Ex : Jack’s wife recommended drinking tea</a:t>
            </a:r>
          </a:p>
          <a:p>
            <a:r>
              <a:rPr lang="en-US" dirty="0" smtClean="0"/>
              <a:t>       The personal trainer suggested using the treadmill for cardio training</a:t>
            </a:r>
          </a:p>
          <a:p>
            <a:r>
              <a:rPr lang="en-US" dirty="0" smtClean="0"/>
              <a:t>4. SUBJECT + SHOULD NOT + INFINITIVE</a:t>
            </a:r>
          </a:p>
          <a:p>
            <a:r>
              <a:rPr lang="en-US" dirty="0" smtClean="0"/>
              <a:t>EX : Maria should not fight with her rival on the crowded street</a:t>
            </a:r>
          </a:p>
          <a:p>
            <a:r>
              <a:rPr lang="en-US" dirty="0" smtClean="0"/>
              <a:t>5. SUBJECT + NOT + BE +VERB3</a:t>
            </a:r>
          </a:p>
          <a:p>
            <a:r>
              <a:rPr lang="en-US" dirty="0" smtClean="0"/>
              <a:t>EX : The cake should not be made in hurry. The taste is not good enough.</a:t>
            </a:r>
          </a:p>
          <a:p>
            <a:r>
              <a:rPr lang="en-US" dirty="0" smtClean="0"/>
              <a:t>6. SUBJECT + BE + VERB 3</a:t>
            </a:r>
          </a:p>
          <a:p>
            <a:r>
              <a:rPr lang="en-US" dirty="0" smtClean="0"/>
              <a:t>Ex : The examination should be started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398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328</Words>
  <Application>Microsoft Office PowerPoint</Application>
  <PresentationFormat>Custom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Retrospect</vt:lpstr>
      <vt:lpstr>SUGGESTION  AND RECOMMENDATION</vt:lpstr>
      <vt:lpstr>DEFINITION</vt:lpstr>
      <vt:lpstr>SUGGESTION AND RECOMMENDATION</vt:lpstr>
      <vt:lpstr>HOW TO WRITE A SUGGESTION AND RECOMMENDATION</vt:lpstr>
      <vt:lpstr>HOW TO WRITE A SUGGESTION AND RECOMMENDATION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</dc:title>
  <dc:creator>Lenovo</dc:creator>
  <cp:lastModifiedBy>AnnAArmyOffice</cp:lastModifiedBy>
  <cp:revision>14</cp:revision>
  <dcterms:created xsi:type="dcterms:W3CDTF">2021-03-28T21:41:16Z</dcterms:created>
  <dcterms:modified xsi:type="dcterms:W3CDTF">2021-07-19T19:43:30Z</dcterms:modified>
</cp:coreProperties>
</file>