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65" r:id="rId5"/>
    <p:sldId id="267" r:id="rId6"/>
    <p:sldId id="271" r:id="rId7"/>
    <p:sldId id="259" r:id="rId8"/>
    <p:sldId id="260" r:id="rId9"/>
    <p:sldId id="261" r:id="rId10"/>
    <p:sldId id="272" r:id="rId11"/>
    <p:sldId id="262" r:id="rId12"/>
    <p:sldId id="266" r:id="rId13"/>
    <p:sldId id="263" r:id="rId14"/>
    <p:sldId id="268" r:id="rId15"/>
    <p:sldId id="275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1282-6B64-41BC-91A5-E95472A64DB4}" type="datetimeFigureOut">
              <a:rPr lang="en-US"/>
              <a:pPr>
                <a:defRPr/>
              </a:pPr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79655-CFA7-4332-B72D-9A4FEF8D6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499E0-D8AF-424F-9B3E-F2469B1C1ED9}" type="datetimeFigureOut">
              <a:rPr lang="en-US"/>
              <a:pPr>
                <a:defRPr/>
              </a:pPr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A1BA-F801-4915-B711-91101CD85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AEF93-8237-446B-A2DF-FBF3B4EBDB1D}" type="datetimeFigureOut">
              <a:rPr lang="en-US"/>
              <a:pPr>
                <a:defRPr/>
              </a:pPr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7550-C32D-48C6-89F9-A6BA2B971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38E1-6B71-41D1-82C0-0764661968C3}" type="datetimeFigureOut">
              <a:rPr lang="en-US"/>
              <a:pPr>
                <a:defRPr/>
              </a:pPr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1FD3-4D30-485E-B5AC-4C4EE578D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A802-2763-402F-ABA6-FD69490239DB}" type="datetimeFigureOut">
              <a:rPr lang="en-US"/>
              <a:pPr>
                <a:defRPr/>
              </a:pPr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7F21-9D8C-4C23-A043-19E63C9F7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214E5-5CCF-4749-86EF-6323DBFE2606}" type="datetimeFigureOut">
              <a:rPr lang="en-US"/>
              <a:pPr>
                <a:defRPr/>
              </a:pPr>
              <a:t>9/10/2020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685E-87B0-4D35-BB53-DB41E3822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D1A0-54AE-4AD4-B8AA-2A571C72F4DC}" type="datetimeFigureOut">
              <a:rPr lang="en-US"/>
              <a:pPr>
                <a:defRPr/>
              </a:pPr>
              <a:t>9/10/2020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A2A2-D797-4022-9362-DDE42BB67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00FB-4D94-4143-8582-8C65145C3D5E}" type="datetimeFigureOut">
              <a:rPr lang="en-US"/>
              <a:pPr>
                <a:defRPr/>
              </a:pPr>
              <a:t>9/10/2020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69D6-31C5-4E45-BA09-8501184AB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CC30-DA4F-4F34-B0AF-05653688F291}" type="datetimeFigureOut">
              <a:rPr lang="en-US"/>
              <a:pPr>
                <a:defRPr/>
              </a:pPr>
              <a:t>9/10/2020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3CBE8-48DD-4FDC-A298-1774FB352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CA21-DAF6-43F2-9300-C54B87045581}" type="datetimeFigureOut">
              <a:rPr lang="en-US"/>
              <a:pPr>
                <a:defRPr/>
              </a:pPr>
              <a:t>9/10/2020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B1073-5ECC-47C1-A2E9-98425CC32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3514-039A-4E18-8D5C-260CE6DA345F}" type="datetimeFigureOut">
              <a:rPr lang="en-US"/>
              <a:pPr>
                <a:defRPr/>
              </a:pPr>
              <a:t>9/10/2020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CE58-FF87-4948-A152-D3E4B7DD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288AA7-C653-4A88-A19F-DB5310A73827}" type="datetimeFigureOut">
              <a:rPr lang="en-US"/>
              <a:pPr>
                <a:defRPr/>
              </a:pPr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E2A755-A752-47B9-B318-4E684B116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avie" pitchFamily="82" charset="0"/>
              </a:rPr>
              <a:t>SUDUT-SUDUT DALAM RUANG</a:t>
            </a:r>
            <a:b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avie" pitchFamily="82" charset="0"/>
              </a:rPr>
            </a:br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avie" pitchFamily="82" charset="0"/>
              </a:rPr>
              <a:t>(BAGIAN 2)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838200" y="4343400"/>
            <a:ext cx="77724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avie" pitchFamily="82" charset="0"/>
              </a:rPr>
              <a:t>Kwok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avie" pitchFamily="82" charset="0"/>
              </a:rPr>
              <a:t>Hin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avie" pitchFamily="82" charset="0"/>
              </a:rPr>
              <a:t>, ST,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Ravie" pitchFamily="82" charset="0"/>
              </a:rPr>
              <a:t>M.Pd</a:t>
            </a:r>
            <a:endPara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Ravie" pitchFamily="8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0"/>
                            </p:stCondLst>
                            <p:childTnLst>
                              <p:par>
                                <p:cTn id="11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id-ID" sz="3600"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4065" y="304800"/>
            <a:ext cx="2493311" cy="634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Jawab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31"/>
          <a:stretch/>
        </p:blipFill>
        <p:spPr>
          <a:xfrm>
            <a:off x="457200" y="201469"/>
            <a:ext cx="3276599" cy="3202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77"/>
          <a:stretch/>
        </p:blipFill>
        <p:spPr>
          <a:xfrm>
            <a:off x="4167776" y="1013160"/>
            <a:ext cx="4419600" cy="5692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2"/>
          <a:stretch/>
        </p:blipFill>
        <p:spPr>
          <a:xfrm>
            <a:off x="971550" y="3429000"/>
            <a:ext cx="225895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8159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d-ID" sz="3600"/>
          </a:p>
        </p:txBody>
      </p:sp>
      <p:sp>
        <p:nvSpPr>
          <p:cNvPr id="28" name="Rectangle 27"/>
          <p:cNvSpPr/>
          <p:nvPr/>
        </p:nvSpPr>
        <p:spPr>
          <a:xfrm>
            <a:off x="5257800" y="838200"/>
            <a:ext cx="3626506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Tx/>
              <a:buBlip>
                <a:blip r:embed="rId3"/>
              </a:buBlip>
              <a:defRPr/>
            </a:pPr>
            <a:r>
              <a:rPr lang="en-US" sz="4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+mn-cs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Contoh</a:t>
            </a: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5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  <a:cs typeface="+mn-cs"/>
              </a:rPr>
              <a:t>4</a:t>
            </a:r>
            <a:endParaRPr lang="en-US" sz="54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72"/>
          <a:stretch/>
        </p:blipFill>
        <p:spPr>
          <a:xfrm>
            <a:off x="685800" y="1958975"/>
            <a:ext cx="6019800" cy="455552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id-ID" sz="3600">
              <a:latin typeface="Arial" charset="0"/>
            </a:endParaRPr>
          </a:p>
        </p:txBody>
      </p:sp>
      <p:sp>
        <p:nvSpPr>
          <p:cNvPr id="40" name="Freeform 46"/>
          <p:cNvSpPr>
            <a:spLocks/>
          </p:cNvSpPr>
          <p:nvPr/>
        </p:nvSpPr>
        <p:spPr bwMode="auto">
          <a:xfrm>
            <a:off x="1905000" y="2514600"/>
            <a:ext cx="304800" cy="8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144" y="48"/>
              </a:cxn>
              <a:cxn ang="0">
                <a:pos x="192" y="0"/>
              </a:cxn>
            </a:cxnLst>
            <a:rect l="0" t="0" r="r" b="b"/>
            <a:pathLst>
              <a:path w="192" h="56">
                <a:moveTo>
                  <a:pt x="0" y="0"/>
                </a:moveTo>
                <a:cubicBezTo>
                  <a:pt x="12" y="20"/>
                  <a:pt x="24" y="40"/>
                  <a:pt x="48" y="48"/>
                </a:cubicBezTo>
                <a:cubicBezTo>
                  <a:pt x="72" y="56"/>
                  <a:pt x="120" y="56"/>
                  <a:pt x="144" y="48"/>
                </a:cubicBezTo>
                <a:cubicBezTo>
                  <a:pt x="168" y="40"/>
                  <a:pt x="180" y="20"/>
                  <a:pt x="192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28600" y="228600"/>
            <a:ext cx="3463385" cy="544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Pembahasan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28600"/>
            <a:ext cx="2400300" cy="2225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81"/>
          <a:stretch/>
        </p:blipFill>
        <p:spPr>
          <a:xfrm>
            <a:off x="4762500" y="2597150"/>
            <a:ext cx="3112499" cy="1695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13"/>
          <a:stretch/>
        </p:blipFill>
        <p:spPr>
          <a:xfrm>
            <a:off x="609600" y="1447800"/>
            <a:ext cx="3709988" cy="4462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4360069"/>
            <a:ext cx="2407916" cy="2269331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" name="Rectangle 31"/>
          <p:cNvSpPr>
            <a:spLocks noChangeArrowheads="1"/>
          </p:cNvSpPr>
          <p:nvPr/>
        </p:nvSpPr>
        <p:spPr bwMode="auto">
          <a:xfrm>
            <a:off x="2730359" y="217488"/>
            <a:ext cx="27276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Comic Sans MS" pitchFamily="66" charset="0"/>
              </a:rPr>
              <a:t>Contoh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5</a:t>
            </a:r>
            <a:endParaRPr lang="en-US" sz="40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1" y="1143000"/>
            <a:ext cx="8766789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590800"/>
            <a:ext cx="5029200" cy="28956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id-ID" sz="3600"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457200"/>
            <a:ext cx="2993127" cy="589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en-US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Jawaban</a:t>
            </a:r>
            <a:endParaRPr lang="en-US" sz="4400" b="1" dirty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89869"/>
            <a:ext cx="50292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76458"/>
            <a:ext cx="2482850" cy="2909011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33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644" y="457200"/>
            <a:ext cx="374095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3600" b="1" dirty="0" smtClean="0">
                <a:solidFill>
                  <a:srgbClr val="FF0000"/>
                </a:solidFill>
              </a:rPr>
              <a:t>KISI-KISI PTS</a:t>
            </a:r>
            <a:endParaRPr lang="en-US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644" y="950031"/>
            <a:ext cx="8686800" cy="563231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KUIS 22 JULI		: 2 SOAL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KUIS 27 JULI		: 2 SOAL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KUIS 1 AGUSTUS	: 2 SOAL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KUIS 5 AGUSTUS	: 2 SOAL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KUIS 11 AGUSTUS	: 2 SOAL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KUIS 15 AGUSTUS	: 2 SOAL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KUIS 22 AGUSTUS	: 2 SOAL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KUIS 26 AGUSTUS	: 2 SOAL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KUIS 1 SEPTEMBER	: 2 SOAL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KUIS 5 SEPTEMBER	: 2 SOAL</a:t>
            </a:r>
            <a:endParaRPr lang="en-GB" sz="2400" b="1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1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d-ID" sz="360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19200" y="2014538"/>
            <a:ext cx="7543800" cy="46355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/>
              <a:t>Yang </a:t>
            </a:r>
            <a:r>
              <a:rPr lang="en-US" sz="3600" dirty="0" err="1"/>
              <a:t>dimaksud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 err="1"/>
              <a:t>besar</a:t>
            </a:r>
            <a:r>
              <a:rPr lang="en-US" sz="3600" dirty="0"/>
              <a:t> </a:t>
            </a:r>
            <a:r>
              <a:rPr lang="en-US" sz="3600" dirty="0" err="1"/>
              <a:t>sudut</a:t>
            </a:r>
            <a:r>
              <a:rPr lang="en-US" sz="3600" dirty="0"/>
              <a:t> </a:t>
            </a:r>
            <a:r>
              <a:rPr lang="en-US" sz="3600" dirty="0" err="1"/>
              <a:t>antara</a:t>
            </a:r>
            <a:r>
              <a:rPr lang="en-US" sz="3600" dirty="0"/>
              <a:t> 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 err="1"/>
              <a:t>dua</a:t>
            </a:r>
            <a:r>
              <a:rPr lang="en-US" sz="3600" dirty="0"/>
              <a:t> </a:t>
            </a:r>
            <a:r>
              <a:rPr lang="en-US" sz="3600" dirty="0" err="1"/>
              <a:t>garis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endParaRPr lang="en-US" sz="3600" dirty="0"/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 err="1"/>
              <a:t>besar</a:t>
            </a:r>
            <a:r>
              <a:rPr lang="en-US" sz="3600" dirty="0"/>
              <a:t> </a:t>
            </a:r>
            <a:r>
              <a:rPr lang="en-US" sz="3600" dirty="0" err="1"/>
              <a:t>sudut</a:t>
            </a:r>
            <a:r>
              <a:rPr lang="en-US" sz="3600" dirty="0"/>
              <a:t> </a:t>
            </a:r>
            <a:r>
              <a:rPr lang="en-US" sz="3600" dirty="0" err="1"/>
              <a:t>terkecil</a:t>
            </a:r>
            <a:endParaRPr lang="en-US" sz="3600" dirty="0"/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/>
              <a:t>yang </a:t>
            </a:r>
            <a:r>
              <a:rPr lang="en-US" sz="3600" dirty="0" err="1"/>
              <a:t>dibentuk</a:t>
            </a:r>
            <a:r>
              <a:rPr lang="en-US" sz="3600" dirty="0"/>
              <a:t> 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 err="1"/>
              <a:t>oleh</a:t>
            </a:r>
            <a:r>
              <a:rPr lang="en-US" sz="3600" dirty="0"/>
              <a:t> </a:t>
            </a:r>
            <a:r>
              <a:rPr lang="en-US" sz="3600" dirty="0" err="1"/>
              <a:t>kedua</a:t>
            </a:r>
            <a:endParaRPr lang="en-US" sz="3600" dirty="0"/>
          </a:p>
          <a:p>
            <a:pPr algn="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600" dirty="0" err="1"/>
              <a:t>garis</a:t>
            </a:r>
            <a:r>
              <a:rPr lang="en-US" sz="3600" dirty="0"/>
              <a:t> </a:t>
            </a:r>
            <a:r>
              <a:rPr lang="en-US" sz="3600" dirty="0" err="1"/>
              <a:t>tersebut</a:t>
            </a:r>
            <a:endParaRPr lang="en-US" sz="3600" dirty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1676400" y="2590800"/>
            <a:ext cx="990600" cy="266700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71800" y="3429000"/>
            <a:ext cx="430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k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914400" y="3200400"/>
            <a:ext cx="2895600" cy="91440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57400" y="24384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m</a:t>
            </a:r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2438400" y="3073400"/>
            <a:ext cx="381000" cy="431800"/>
          </a:xfrm>
          <a:custGeom>
            <a:avLst/>
            <a:gdLst>
              <a:gd name="T0" fmla="*/ 0 w 240"/>
              <a:gd name="T1" fmla="*/ 80 h 272"/>
              <a:gd name="T2" fmla="*/ 192 w 240"/>
              <a:gd name="T3" fmla="*/ 32 h 272"/>
              <a:gd name="T4" fmla="*/ 240 w 240"/>
              <a:gd name="T5" fmla="*/ 272 h 272"/>
              <a:gd name="T6" fmla="*/ 0 60000 65536"/>
              <a:gd name="T7" fmla="*/ 0 60000 65536"/>
              <a:gd name="T8" fmla="*/ 0 60000 65536"/>
              <a:gd name="T9" fmla="*/ 0 w 240"/>
              <a:gd name="T10" fmla="*/ 0 h 272"/>
              <a:gd name="T11" fmla="*/ 240 w 240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72">
                <a:moveTo>
                  <a:pt x="0" y="80"/>
                </a:moveTo>
                <a:cubicBezTo>
                  <a:pt x="76" y="40"/>
                  <a:pt x="152" y="0"/>
                  <a:pt x="192" y="32"/>
                </a:cubicBezTo>
                <a:cubicBezTo>
                  <a:pt x="232" y="64"/>
                  <a:pt x="236" y="168"/>
                  <a:pt x="240" y="27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6725" y="690563"/>
            <a:ext cx="6686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Sudut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antara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Dua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omic Sans MS" pitchFamily="66" charset="0"/>
              </a:rPr>
              <a:t>Garis</a:t>
            </a:r>
            <a:endParaRPr lang="en-US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113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 animBg="1"/>
      <p:bldP spid="8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d-ID" sz="36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296863"/>
            <a:ext cx="51876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Comic Sans MS" pitchFamily="66" charset="0"/>
              </a:rPr>
              <a:t>Jenis-Jenis</a:t>
            </a:r>
            <a:r>
              <a:rPr lang="en-US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Comic Sans MS" pitchFamily="66" charset="0"/>
              </a:rPr>
              <a:t>Sudut</a:t>
            </a:r>
            <a:endParaRPr lang="en-US" sz="4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304"/>
            <a:ext cx="6400800" cy="55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630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id-ID" sz="3600"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4040" y="381000"/>
            <a:ext cx="8506175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Perbandingan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Trigonometri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07" b="43574"/>
          <a:stretch/>
        </p:blipFill>
        <p:spPr>
          <a:xfrm>
            <a:off x="304800" y="1196975"/>
            <a:ext cx="3352800" cy="35805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5"/>
          <a:stretch/>
        </p:blipFill>
        <p:spPr>
          <a:xfrm>
            <a:off x="3486576" y="1429579"/>
            <a:ext cx="5657424" cy="266299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id-ID" sz="3600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304800"/>
            <a:ext cx="922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3"/>
              </a:buBlip>
            </a:pP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Comic Sans MS" pitchFamily="66" charset="0"/>
              </a:rPr>
              <a:t>Contoh</a:t>
            </a: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1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857864"/>
            <a:ext cx="8686800" cy="500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err="1">
                <a:solidFill>
                  <a:srgbClr val="333333"/>
                </a:solidFill>
                <a:latin typeface="verdana" panose="020B0604030504040204" pitchFamily="34" charset="0"/>
              </a:rPr>
              <a:t>Diketahui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kubus</a:t>
            </a:r>
            <a:r>
              <a:rPr lang="en-GB" sz="2400" b="1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ABCD.EFGH.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Tentukan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besar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sudut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antara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Garis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AB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dengan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garis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CD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Garis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BC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dengan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garis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DH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Garis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AB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dengan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bidang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CDHG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Bidang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BCGF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dengan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bidang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EFGH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Bidang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BCGF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dengan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bidang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ADHE</a:t>
            </a:r>
          </a:p>
          <a:p>
            <a:pPr>
              <a:lnSpc>
                <a:spcPct val="150000"/>
              </a:lnSpc>
            </a:pPr>
            <a:r>
              <a:rPr lang="en-GB" sz="2400" b="1" dirty="0"/>
              <a:t/>
            </a:r>
            <a:br>
              <a:rPr lang="en-GB" sz="2400" b="1" dirty="0"/>
            </a:br>
            <a:endParaRPr lang="en-GB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800600"/>
            <a:ext cx="3200400" cy="19304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04800"/>
            <a:ext cx="4953000" cy="2987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457200"/>
            <a:ext cx="2993127" cy="589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 eaLnBrk="1" hangingPunct="1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4"/>
              </a:buBlip>
            </a:pP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Comic Sans MS" pitchFamily="66" charset="0"/>
              </a:rPr>
              <a:t>Jawaban</a:t>
            </a:r>
            <a:endParaRPr lang="en-US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900" y="3048000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Sudut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antara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:</a:t>
            </a: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Garis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AB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dengan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garis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CD = 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0</a:t>
            </a:r>
            <a:endParaRPr lang="en-GB" sz="2400" b="1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Garis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BC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dengan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garis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DH 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=90</a:t>
            </a:r>
            <a:endParaRPr lang="en-GB" sz="2400" b="1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Garis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AB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dengan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bidang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CDHG 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=0</a:t>
            </a:r>
            <a:endParaRPr lang="en-GB" sz="2400" b="1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Bidang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BCGF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dengan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bidang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EFGH 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= 90</a:t>
            </a:r>
            <a:endParaRPr lang="en-GB" sz="2400" b="1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lphaLcPeriod"/>
            </a:pP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Bidang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BCGF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dengan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en-GB" sz="2400" b="1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bidang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 ADHE </a:t>
            </a:r>
            <a:r>
              <a:rPr lang="en-GB" sz="24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= 0</a:t>
            </a:r>
            <a:endParaRPr lang="en-GB" sz="2400" b="1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d-ID" sz="3600"/>
          </a:p>
        </p:txBody>
      </p:sp>
      <p:sp>
        <p:nvSpPr>
          <p:cNvPr id="5125" name="Rectangle 21"/>
          <p:cNvSpPr>
            <a:spLocks noChangeArrowheads="1"/>
          </p:cNvSpPr>
          <p:nvPr/>
        </p:nvSpPr>
        <p:spPr bwMode="auto">
          <a:xfrm>
            <a:off x="457200" y="457200"/>
            <a:ext cx="343722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dirty="0" err="1" smtClean="0">
                <a:latin typeface="Comic Sans MS" pitchFamily="66" charset="0"/>
              </a:rPr>
              <a:t>Contoh</a:t>
            </a:r>
            <a:r>
              <a:rPr lang="en-US" sz="4800" b="1" dirty="0" smtClean="0">
                <a:latin typeface="Comic Sans MS" pitchFamily="66" charset="0"/>
              </a:rPr>
              <a:t> </a:t>
            </a:r>
            <a:r>
              <a:rPr lang="en-US" sz="4800" b="1" dirty="0" smtClean="0">
                <a:latin typeface="Comic Sans MS" pitchFamily="66" charset="0"/>
              </a:rPr>
              <a:t>2</a:t>
            </a:r>
            <a:endParaRPr lang="en-US" sz="4800" b="1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057400"/>
            <a:ext cx="9083245" cy="3154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50" y="2945125"/>
            <a:ext cx="5638800" cy="3466475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d-ID" sz="3600"/>
          </a:p>
        </p:txBody>
      </p:sp>
      <p:sp>
        <p:nvSpPr>
          <p:cNvPr id="6158" name="Rectangle 31"/>
          <p:cNvSpPr>
            <a:spLocks noChangeArrowheads="1"/>
          </p:cNvSpPr>
          <p:nvPr/>
        </p:nvSpPr>
        <p:spPr bwMode="auto">
          <a:xfrm>
            <a:off x="4521200" y="889000"/>
            <a:ext cx="4318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en-US" sz="4800" b="1">
                <a:solidFill>
                  <a:srgbClr val="FF99CC"/>
                </a:solidFill>
                <a:latin typeface="Comic Sans MS" pitchFamily="66" charset="0"/>
              </a:rPr>
              <a:t> Pembahasan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83" y="1875100"/>
            <a:ext cx="4042217" cy="2484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5469"/>
            <a:ext cx="3955827" cy="19391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11" y="2175413"/>
            <a:ext cx="2898237" cy="4369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>
                <a:spLocks noChangeArrowheads="1"/>
              </p:cNvSpPr>
              <p:nvPr/>
            </p:nvSpPr>
            <p:spPr bwMode="auto">
              <a:xfrm>
                <a:off x="2618471" y="5011482"/>
                <a:ext cx="4357686" cy="1187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𝑃𝐺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𝑃𝐶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𝐶𝐺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50+100</m:t>
                          </m:r>
                        </m:e>
                      </m:ra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GB" sz="2000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r>
                  <a:rPr lang="en-GB" sz="2000" dirty="0" smtClean="0"/>
                  <a:t>     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150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=5</m:t>
                    </m:r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GB" sz="20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8471" y="5011482"/>
                <a:ext cx="4357686" cy="118756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181600" y="4092575"/>
            <a:ext cx="184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id-ID" sz="3600"/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457200" y="457200"/>
            <a:ext cx="3437223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Tx/>
              <a:buBlip>
                <a:blip r:embed="rId3"/>
              </a:buBlip>
            </a:pP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dirty="0" err="1" smtClean="0">
                <a:latin typeface="Comic Sans MS" pitchFamily="66" charset="0"/>
              </a:rPr>
              <a:t>Contoh</a:t>
            </a:r>
            <a:r>
              <a:rPr lang="en-US" sz="4800" b="1" dirty="0" smtClean="0">
                <a:latin typeface="Comic Sans MS" pitchFamily="66" charset="0"/>
              </a:rPr>
              <a:t> </a:t>
            </a:r>
            <a:r>
              <a:rPr lang="en-US" sz="4800" b="1" dirty="0" smtClean="0">
                <a:latin typeface="Comic Sans MS" pitchFamily="66" charset="0"/>
              </a:rPr>
              <a:t>3</a:t>
            </a:r>
            <a:endParaRPr lang="en-US" sz="4800" b="1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858971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58" y="1905000"/>
            <a:ext cx="3952363" cy="2362200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548</TotalTime>
  <Words>110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Comic Sans MS</vt:lpstr>
      <vt:lpstr>Ravie</vt:lpstr>
      <vt:lpstr>verdana</vt:lpstr>
      <vt:lpstr>Wingdings</vt:lpstr>
      <vt:lpstr>Office Theme</vt:lpstr>
      <vt:lpstr>SUDUT-SUDUT DALAM RUANG (BAGIAN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SUDUT-SUDUT DALAM RUANG</dc:title>
  <dc:creator>ICAN</dc:creator>
  <cp:lastModifiedBy>lenovo</cp:lastModifiedBy>
  <cp:revision>70</cp:revision>
  <dcterms:created xsi:type="dcterms:W3CDTF">2011-05-03T07:39:22Z</dcterms:created>
  <dcterms:modified xsi:type="dcterms:W3CDTF">2020-09-10T06:45:48Z</dcterms:modified>
</cp:coreProperties>
</file>