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5/17/2022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5/17/2022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5/17/2022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5/17/2022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SUBJECTIVE WRITING </a:t>
            </a:r>
            <a:endParaRPr lang="en-US" dirty="0"/>
          </a:p>
        </p:txBody>
      </p:sp>
      <p:sp>
        <p:nvSpPr>
          <p:cNvPr id="3" name="Subtitle 2"/>
          <p:cNvSpPr>
            <a:spLocks noGrp="1"/>
          </p:cNvSpPr>
          <p:nvPr>
            <p:ph type="subTitle" idx="1"/>
          </p:nvPr>
        </p:nvSpPr>
        <p:spPr/>
        <p:txBody>
          <a:bodyPr>
            <a:normAutofit/>
          </a:bodyPr>
          <a:lstStyle/>
          <a:p>
            <a:r>
              <a:rPr lang="id-ID" sz="4000" dirty="0" smtClean="0"/>
              <a:t>By: Miss Anna Sipayung</a:t>
            </a:r>
          </a:p>
          <a:p>
            <a:endParaRPr lang="en-US" sz="4000" dirty="0"/>
          </a:p>
        </p:txBody>
      </p:sp>
    </p:spTree>
    <p:extLst>
      <p:ext uri="{BB962C8B-B14F-4D97-AF65-F5344CB8AC3E}">
        <p14:creationId xmlns:p14="http://schemas.microsoft.com/office/powerpoint/2010/main" val="1885166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a:t>
            </a:r>
            <a:endParaRPr lang="en-US" dirty="0"/>
          </a:p>
        </p:txBody>
      </p:sp>
      <p:sp>
        <p:nvSpPr>
          <p:cNvPr id="3" name="Content Placeholder 2"/>
          <p:cNvSpPr>
            <a:spLocks noGrp="1"/>
          </p:cNvSpPr>
          <p:nvPr>
            <p:ph idx="1"/>
          </p:nvPr>
        </p:nvSpPr>
        <p:spPr/>
        <p:txBody>
          <a:bodyPr/>
          <a:lstStyle/>
          <a:p>
            <a:r>
              <a:rPr lang="en-US" dirty="0" smtClean="0"/>
              <a:t>SUBJECTIVE WRITING is a writing that based on one’s opinions, perspective, belief, discovery, desire and feelings. It is based on the writer’s own observation and experience. It focuses on the writer’s personal point of view and not built on facts that others see or things others go through.</a:t>
            </a:r>
            <a:endParaRPr lang="en-US" dirty="0"/>
          </a:p>
        </p:txBody>
      </p:sp>
    </p:spTree>
    <p:extLst>
      <p:ext uri="{BB962C8B-B14F-4D97-AF65-F5344CB8AC3E}">
        <p14:creationId xmlns:p14="http://schemas.microsoft.com/office/powerpoint/2010/main" val="3310334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 OF SUBJECTIVE </a:t>
            </a:r>
            <a:endParaRPr lang="en-US" dirty="0"/>
          </a:p>
        </p:txBody>
      </p:sp>
      <p:sp>
        <p:nvSpPr>
          <p:cNvPr id="3" name="Content Placeholder 2"/>
          <p:cNvSpPr>
            <a:spLocks noGrp="1"/>
          </p:cNvSpPr>
          <p:nvPr>
            <p:ph idx="1"/>
          </p:nvPr>
        </p:nvSpPr>
        <p:spPr/>
        <p:txBody>
          <a:bodyPr/>
          <a:lstStyle/>
          <a:p>
            <a:r>
              <a:rPr lang="en-US" dirty="0" smtClean="0"/>
              <a:t>It is useful and allows the readers to get an insight into the mind of a writer through interpretations and explication of his characters, thoughts, opinions, and beliefs.</a:t>
            </a:r>
          </a:p>
          <a:p>
            <a:r>
              <a:rPr lang="en-US" dirty="0" smtClean="0"/>
              <a:t>This writing builds tension and provides a greater freedom to readers to interpret actions of individual characters. </a:t>
            </a:r>
            <a:endParaRPr lang="en-US" dirty="0"/>
          </a:p>
        </p:txBody>
      </p:sp>
    </p:spTree>
    <p:extLst>
      <p:ext uri="{BB962C8B-B14F-4D97-AF65-F5344CB8AC3E}">
        <p14:creationId xmlns:p14="http://schemas.microsoft.com/office/powerpoint/2010/main" val="1376637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OF SUBJECTIVE WRITING </a:t>
            </a:r>
            <a:endParaRPr lang="en-US" dirty="0"/>
          </a:p>
        </p:txBody>
      </p:sp>
      <p:sp>
        <p:nvSpPr>
          <p:cNvPr id="3" name="Content Placeholder 2"/>
          <p:cNvSpPr>
            <a:spLocks noGrp="1"/>
          </p:cNvSpPr>
          <p:nvPr>
            <p:ph idx="1"/>
          </p:nvPr>
        </p:nvSpPr>
        <p:spPr/>
        <p:txBody>
          <a:bodyPr/>
          <a:lstStyle/>
          <a:p>
            <a:r>
              <a:rPr lang="en-US" dirty="0" smtClean="0"/>
              <a:t>Journals </a:t>
            </a:r>
          </a:p>
          <a:p>
            <a:r>
              <a:rPr lang="en-US" dirty="0" smtClean="0"/>
              <a:t>Poetry</a:t>
            </a:r>
          </a:p>
          <a:p>
            <a:r>
              <a:rPr lang="en-US" dirty="0" smtClean="0"/>
              <a:t>Blogs</a:t>
            </a:r>
          </a:p>
          <a:p>
            <a:r>
              <a:rPr lang="en-US" dirty="0" smtClean="0"/>
              <a:t>Fiction</a:t>
            </a:r>
          </a:p>
          <a:p>
            <a:r>
              <a:rPr lang="en-US" dirty="0" smtClean="0"/>
              <a:t>Letter</a:t>
            </a:r>
          </a:p>
          <a:p>
            <a:endParaRPr lang="en-US" dirty="0"/>
          </a:p>
        </p:txBody>
      </p:sp>
    </p:spTree>
    <p:extLst>
      <p:ext uri="{BB962C8B-B14F-4D97-AF65-F5344CB8AC3E}">
        <p14:creationId xmlns:p14="http://schemas.microsoft.com/office/powerpoint/2010/main" val="164012328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220</TotalTime>
  <Words>125</Words>
  <Application>Microsoft Office PowerPoint</Application>
  <PresentationFormat>Custom</PresentationFormat>
  <Paragraphs>13</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Organic</vt:lpstr>
      <vt:lpstr>SUBJECTIVE WRITING </vt:lpstr>
      <vt:lpstr>DEFINITION</vt:lpstr>
      <vt:lpstr>FUNCTION OF SUBJECTIVE </vt:lpstr>
      <vt:lpstr>EXAMPLES OF SUBJECTIVE WRITING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SUBJECTIVE WRITING</dc:title>
  <dc:creator>Lenovo</dc:creator>
  <cp:lastModifiedBy>AnnAArmyOffice</cp:lastModifiedBy>
  <cp:revision>10</cp:revision>
  <dcterms:created xsi:type="dcterms:W3CDTF">2021-01-20T05:52:23Z</dcterms:created>
  <dcterms:modified xsi:type="dcterms:W3CDTF">2022-05-17T05:02:47Z</dcterms:modified>
</cp:coreProperties>
</file>