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SUBBORDINATE CONJUNCTION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BY : MISS INDAH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773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SUBORDINATE CONJUNCTION IS A WORD OR PHRASE THAT LINKS A DEPENDENT CLAUSE TO AN INDEPENDENT CLAUSE.</a:t>
            </a:r>
          </a:p>
          <a:p>
            <a:r>
              <a:rPr lang="en-US" sz="2400" dirty="0" smtClean="0"/>
              <a:t>A SUBORDINATE CONJUNCTION PERFORMS TWO FUNCTIONS WITHIN A SENTENCE.</a:t>
            </a:r>
          </a:p>
          <a:p>
            <a:r>
              <a:rPr lang="en-US" sz="2400" dirty="0" smtClean="0"/>
              <a:t>FIRST, IT ILLUSTRATES THE IMPORTANCE OF THE INDEPENDENT CLAUSE.</a:t>
            </a:r>
          </a:p>
          <a:p>
            <a:r>
              <a:rPr lang="en-US" sz="2400" dirty="0" smtClean="0"/>
              <a:t>SECOND, IT PROVIDES A TRANSITION BETWEEN TWO IDEAS IN THE SAME SENTENCE.</a:t>
            </a:r>
          </a:p>
          <a:p>
            <a:r>
              <a:rPr lang="en-US" sz="2400" dirty="0" smtClean="0"/>
              <a:t>THE TRANSITION ALWAYS INDICATES  A PLACE, TIME, OR CAUSE AND EFFECT RELATIONSHIP.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3286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TIME</a:t>
            </a:r>
          </a:p>
          <a:p>
            <a:r>
              <a:rPr lang="en-US" dirty="0" smtClean="0"/>
              <a:t>AFTER</a:t>
            </a:r>
          </a:p>
          <a:p>
            <a:r>
              <a:rPr lang="en-US" dirty="0" smtClean="0"/>
              <a:t>UNTIL</a:t>
            </a:r>
          </a:p>
          <a:p>
            <a:r>
              <a:rPr lang="en-US" dirty="0" smtClean="0"/>
              <a:t>BEFORE</a:t>
            </a:r>
          </a:p>
          <a:p>
            <a:r>
              <a:rPr lang="en-US" dirty="0" smtClean="0"/>
              <a:t>WHEN, WHEN</a:t>
            </a:r>
          </a:p>
          <a:p>
            <a:r>
              <a:rPr lang="en-US" dirty="0" smtClean="0"/>
              <a:t>WHENEVER</a:t>
            </a:r>
          </a:p>
          <a:p>
            <a:r>
              <a:rPr lang="en-US" dirty="0" smtClean="0"/>
              <a:t>NOW THAT</a:t>
            </a:r>
          </a:p>
          <a:p>
            <a:r>
              <a:rPr lang="en-US" dirty="0" smtClean="0"/>
              <a:t>PLACE</a:t>
            </a:r>
          </a:p>
          <a:p>
            <a:r>
              <a:rPr lang="en-US" dirty="0" smtClean="0"/>
              <a:t>WHERE</a:t>
            </a:r>
          </a:p>
          <a:p>
            <a:r>
              <a:rPr lang="en-US" dirty="0" smtClean="0"/>
              <a:t>WHEREVER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439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REASON</a:t>
            </a:r>
          </a:p>
          <a:p>
            <a:r>
              <a:rPr lang="en-US" dirty="0" smtClean="0"/>
              <a:t>BECAUSE</a:t>
            </a:r>
          </a:p>
          <a:p>
            <a:r>
              <a:rPr lang="en-US" dirty="0" smtClean="0"/>
              <a:t>AS </a:t>
            </a:r>
          </a:p>
          <a:p>
            <a:r>
              <a:rPr lang="en-US" dirty="0" smtClean="0"/>
              <a:t>SINCE</a:t>
            </a:r>
          </a:p>
          <a:p>
            <a:r>
              <a:rPr lang="en-US" dirty="0" smtClean="0"/>
              <a:t>FOR</a:t>
            </a:r>
          </a:p>
          <a:p>
            <a:r>
              <a:rPr lang="en-US" dirty="0" smtClean="0"/>
              <a:t>COMPARISON</a:t>
            </a:r>
          </a:p>
          <a:p>
            <a:r>
              <a:rPr lang="en-US" dirty="0" smtClean="0"/>
              <a:t>THAN</a:t>
            </a:r>
          </a:p>
          <a:p>
            <a:r>
              <a:rPr lang="en-US" dirty="0" smtClean="0"/>
              <a:t>WHETHER</a:t>
            </a:r>
          </a:p>
          <a:p>
            <a:r>
              <a:rPr lang="en-US" dirty="0" smtClean="0"/>
              <a:t>WHEREAS</a:t>
            </a:r>
          </a:p>
          <a:p>
            <a:r>
              <a:rPr lang="en-US" dirty="0" smtClean="0"/>
              <a:t>RATHER THAN</a:t>
            </a:r>
          </a:p>
          <a:p>
            <a:r>
              <a:rPr lang="en-US" dirty="0" smtClean="0"/>
              <a:t>AS MUCH 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665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CONCESSION</a:t>
            </a:r>
          </a:p>
          <a:p>
            <a:r>
              <a:rPr lang="en-US" dirty="0" smtClean="0"/>
              <a:t>THOUGH</a:t>
            </a:r>
          </a:p>
          <a:p>
            <a:r>
              <a:rPr lang="en-US" dirty="0" smtClean="0"/>
              <a:t>ALTHOUGH</a:t>
            </a:r>
          </a:p>
          <a:p>
            <a:r>
              <a:rPr lang="en-US" dirty="0" smtClean="0"/>
              <a:t>EVEN THOUGH</a:t>
            </a:r>
          </a:p>
          <a:p>
            <a:r>
              <a:rPr lang="en-US" dirty="0" smtClean="0"/>
              <a:t>CONDITION + IF</a:t>
            </a:r>
          </a:p>
          <a:p>
            <a:r>
              <a:rPr lang="en-US" dirty="0" smtClean="0"/>
              <a:t>ONLY IF</a:t>
            </a:r>
          </a:p>
          <a:p>
            <a:r>
              <a:rPr lang="en-US" dirty="0" smtClean="0"/>
              <a:t>IF</a:t>
            </a:r>
          </a:p>
          <a:p>
            <a:r>
              <a:rPr lang="en-US" dirty="0" smtClean="0"/>
              <a:t>EVEN IF</a:t>
            </a:r>
          </a:p>
          <a:p>
            <a:r>
              <a:rPr lang="en-US" dirty="0" smtClean="0"/>
              <a:t>UNLESS</a:t>
            </a:r>
          </a:p>
          <a:p>
            <a:r>
              <a:rPr lang="en-US" dirty="0" smtClean="0"/>
              <a:t>IN CASE (THAT)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468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</a:p>
          <a:p>
            <a:r>
              <a:rPr lang="en-US" dirty="0" smtClean="0"/>
              <a:t>SO</a:t>
            </a:r>
          </a:p>
          <a:p>
            <a:r>
              <a:rPr lang="en-US" dirty="0" smtClean="0"/>
              <a:t>SO THAT</a:t>
            </a:r>
          </a:p>
          <a:p>
            <a:r>
              <a:rPr lang="en-US" dirty="0" smtClean="0"/>
              <a:t>AS RESULT</a:t>
            </a:r>
          </a:p>
          <a:p>
            <a:r>
              <a:rPr lang="en-US" dirty="0" smtClean="0"/>
              <a:t>IN ORDER 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338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 </a:t>
            </a:r>
            <a:r>
              <a:rPr lang="en-US" dirty="0" err="1" smtClean="0"/>
              <a:t>Christiano</a:t>
            </a:r>
            <a:r>
              <a:rPr lang="en-US" dirty="0" smtClean="0"/>
              <a:t> Ronaldo scored a goal, all of the audience celebrated with happiness</a:t>
            </a:r>
          </a:p>
          <a:p>
            <a:r>
              <a:rPr lang="en-US" dirty="0" smtClean="0"/>
              <a:t>Angel doesn’t want to watch black panther because she doesn’t like marvel movie</a:t>
            </a:r>
          </a:p>
          <a:p>
            <a:r>
              <a:rPr lang="en-US" dirty="0" smtClean="0"/>
              <a:t>If I were Iron man, I will share my technology to the world for better future</a:t>
            </a:r>
          </a:p>
          <a:p>
            <a:r>
              <a:rPr lang="en-US" dirty="0" smtClean="0"/>
              <a:t>Even though pizza is pretty expensive, there are so many people still love it.</a:t>
            </a:r>
          </a:p>
          <a:p>
            <a:r>
              <a:rPr lang="en-US" dirty="0" smtClean="0"/>
              <a:t>You don’t need to be worried about the exam unless you didn’t study </a:t>
            </a:r>
            <a:r>
              <a:rPr lang="en-US" smtClean="0"/>
              <a:t>last night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486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70</TotalTime>
  <Words>207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Corbel</vt:lpstr>
      <vt:lpstr>Wingdings</vt:lpstr>
      <vt:lpstr>Banded</vt:lpstr>
      <vt:lpstr>SUBBORDINATE CONJUNCTION</vt:lpstr>
      <vt:lpstr>DEFINITION</vt:lpstr>
      <vt:lpstr>KINDS</vt:lpstr>
      <vt:lpstr>PowerPoint Presentation</vt:lpstr>
      <vt:lpstr>PowerPoint Presentation</vt:lpstr>
      <vt:lpstr>PowerPoint Presentation</vt:lpstr>
      <vt:lpstr>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SUBBORDINATE CONJUNCTION</dc:title>
  <dc:creator>Lenovo</dc:creator>
  <cp:lastModifiedBy>Lenovo</cp:lastModifiedBy>
  <cp:revision>6</cp:revision>
  <dcterms:created xsi:type="dcterms:W3CDTF">2021-02-06T04:06:32Z</dcterms:created>
  <dcterms:modified xsi:type="dcterms:W3CDTF">2021-02-06T05:16:36Z</dcterms:modified>
</cp:coreProperties>
</file>