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</p:sldIdLst>
  <p:sldSz cx="12192000" cy="68580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69" d="100"/>
          <a:sy n="69" d="100"/>
        </p:scale>
        <p:origin x="696" y="66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tableStyles" Target="tableStyle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heme" Target="theme/them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154955" y="1447800"/>
            <a:ext cx="8825658" cy="3329581"/>
          </a:xfrm>
        </p:spPr>
        <p:txBody>
          <a:bodyPr anchor="b"/>
          <a:lstStyle>
            <a:lvl1pPr>
              <a:defRPr sz="7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54955" y="4777380"/>
            <a:ext cx="8825658" cy="861420"/>
          </a:xfrm>
        </p:spPr>
        <p:txBody>
          <a:bodyPr anchor="t"/>
          <a:lstStyle>
            <a:lvl1pPr marL="0" indent="0" algn="l">
              <a:buNone/>
              <a:defRPr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8585911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anoramic 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4800587"/>
            <a:ext cx="8825657" cy="566738"/>
          </a:xfrm>
        </p:spPr>
        <p:txBody>
          <a:bodyPr anchor="b">
            <a:normAutofit/>
          </a:bodyPr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154955" y="685800"/>
            <a:ext cx="8825658" cy="3640666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6" y="5367325"/>
            <a:ext cx="8825656" cy="493712"/>
          </a:xfrm>
        </p:spPr>
        <p:txBody>
          <a:bodyPr>
            <a:normAutofit/>
          </a:bodyPr>
          <a:lstStyle>
            <a:lvl1pPr marL="0" indent="0">
              <a:buNone/>
              <a:defRPr sz="12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2573264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Title and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1447800"/>
            <a:ext cx="8825659" cy="1981200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8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8825659" cy="23622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285393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Quot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74801" y="1447800"/>
            <a:ext cx="7999315" cy="2323374"/>
          </a:xfrm>
        </p:spPr>
        <p:txBody>
          <a:bodyPr/>
          <a:lstStyle>
            <a:lvl1pPr>
              <a:defRPr sz="4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11" name="Text Placeholder 3"/>
          <p:cNvSpPr>
            <a:spLocks noGrp="1"/>
          </p:cNvSpPr>
          <p:nvPr>
            <p:ph type="body" sz="half" idx="14"/>
          </p:nvPr>
        </p:nvSpPr>
        <p:spPr>
          <a:xfrm>
            <a:off x="1930400" y="3771174"/>
            <a:ext cx="7279649" cy="342174"/>
          </a:xfrm>
        </p:spPr>
        <p:txBody>
          <a:bodyPr vert="horz" lIns="91440" tIns="45720" rIns="91440" bIns="45720" rtlCol="0" anchor="t">
            <a:normAutofit/>
          </a:bodyPr>
          <a:lstStyle>
            <a:lvl1pPr marL="0" indent="0">
              <a:buNone/>
              <a:defRPr lang="en-US" sz="1400" b="0" i="0" kern="1200" cap="small" dirty="0">
                <a:solidFill>
                  <a:schemeClr val="bg2">
                    <a:lumMod val="40000"/>
                    <a:lumOff val="60000"/>
                  </a:schemeClr>
                </a:solidFill>
                <a:latin typeface="+mj-lt"/>
                <a:ea typeface="+mj-ea"/>
                <a:cs typeface="+mj-cs"/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marL="0" lvl="0" indent="0">
              <a:buNone/>
            </a:pPr>
            <a:r>
              <a:rPr lang="en-US"/>
              <a:t>Click to edit Master text styles</a:t>
            </a:r>
          </a:p>
        </p:txBody>
      </p:sp>
      <p:sp>
        <p:nvSpPr>
          <p:cNvPr id="10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4350657"/>
            <a:ext cx="8825659" cy="1676400"/>
          </a:xfrm>
        </p:spPr>
        <p:txBody>
          <a:bodyPr anchor="ctr">
            <a:normAutofit/>
          </a:bodyPr>
          <a:lstStyle>
            <a:lvl1pPr marL="0" indent="0">
              <a:buNone/>
              <a:defRPr sz="18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TextBox 11"/>
          <p:cNvSpPr txBox="1"/>
          <p:nvPr/>
        </p:nvSpPr>
        <p:spPr>
          <a:xfrm>
            <a:off x="898295" y="971253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“</a:t>
            </a:r>
          </a:p>
        </p:txBody>
      </p:sp>
      <p:sp>
        <p:nvSpPr>
          <p:cNvPr id="15" name="TextBox 14"/>
          <p:cNvSpPr txBox="1"/>
          <p:nvPr/>
        </p:nvSpPr>
        <p:spPr>
          <a:xfrm>
            <a:off x="9330490" y="2613787"/>
            <a:ext cx="801912" cy="196977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>
            <a:defPPr>
              <a:defRPr lang="en-US"/>
            </a:defPPr>
            <a:lvl1pPr algn="r">
              <a:defRPr sz="12200" b="0" i="0">
                <a:solidFill>
                  <a:schemeClr val="bg2">
                    <a:lumMod val="40000"/>
                    <a:lumOff val="60000"/>
                  </a:schemeClr>
                </a:solidFill>
                <a:latin typeface="Arial"/>
                <a:ea typeface="+mj-ea"/>
                <a:cs typeface="+mj-cs"/>
              </a:defRPr>
            </a:lvl1pPr>
          </a:lstStyle>
          <a:p>
            <a:pPr lvl="0"/>
            <a:r>
              <a:rPr lang="en-US" dirty="0"/>
              <a:t>”</a:t>
            </a:r>
          </a:p>
        </p:txBody>
      </p:sp>
    </p:spTree>
    <p:extLst>
      <p:ext uri="{BB962C8B-B14F-4D97-AF65-F5344CB8AC3E}">
        <p14:creationId xmlns:p14="http://schemas.microsoft.com/office/powerpoint/2010/main" val="255329236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Name Card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4" y="3124201"/>
            <a:ext cx="8825660" cy="1653180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4" y="4777381"/>
            <a:ext cx="8825659" cy="860400"/>
          </a:xfrm>
        </p:spPr>
        <p:txBody>
          <a:bodyPr anchor="t"/>
          <a:lstStyle>
            <a:lvl1pPr marL="0" indent="0" algn="l">
              <a:buNone/>
              <a:defRPr sz="2000" cap="none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04624092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32947" y="1981200"/>
            <a:ext cx="2946866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6" name="Text Placeholder 3"/>
          <p:cNvSpPr>
            <a:spLocks noGrp="1"/>
          </p:cNvSpPr>
          <p:nvPr>
            <p:ph type="body" sz="half" idx="15"/>
          </p:nvPr>
        </p:nvSpPr>
        <p:spPr>
          <a:xfrm>
            <a:off x="652463" y="2667000"/>
            <a:ext cx="2927350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3659" y="1981200"/>
            <a:ext cx="2936241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9" name="Text Placeholder 3"/>
          <p:cNvSpPr>
            <a:spLocks noGrp="1"/>
          </p:cNvSpPr>
          <p:nvPr>
            <p:ph type="body" sz="half" idx="16"/>
          </p:nvPr>
        </p:nvSpPr>
        <p:spPr>
          <a:xfrm>
            <a:off x="3873106" y="2667000"/>
            <a:ext cx="2946794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1981200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0" name="Text Placeholder 3"/>
          <p:cNvSpPr>
            <a:spLocks noGrp="1"/>
          </p:cNvSpPr>
          <p:nvPr>
            <p:ph type="body" sz="half" idx="17"/>
          </p:nvPr>
        </p:nvSpPr>
        <p:spPr>
          <a:xfrm>
            <a:off x="7124700" y="2667000"/>
            <a:ext cx="2932113" cy="3589338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7" name="Straight Connector 16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39536794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3 Picture Colum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 sz="42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52463" y="4250949"/>
            <a:ext cx="2940050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29" name="Picture Placeholder 2"/>
          <p:cNvSpPr>
            <a:spLocks noGrp="1" noChangeAspect="1"/>
          </p:cNvSpPr>
          <p:nvPr>
            <p:ph type="pic" idx="15"/>
          </p:nvPr>
        </p:nvSpPr>
        <p:spPr>
          <a:xfrm>
            <a:off x="652463" y="2209800"/>
            <a:ext cx="2940050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2" name="Text Placeholder 3"/>
          <p:cNvSpPr>
            <a:spLocks noGrp="1"/>
          </p:cNvSpPr>
          <p:nvPr>
            <p:ph type="body" sz="half" idx="18"/>
          </p:nvPr>
        </p:nvSpPr>
        <p:spPr>
          <a:xfrm>
            <a:off x="652463" y="4827211"/>
            <a:ext cx="2940050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889375" y="4250949"/>
            <a:ext cx="2930525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0" name="Picture Placeholder 2"/>
          <p:cNvSpPr>
            <a:spLocks noGrp="1" noChangeAspect="1"/>
          </p:cNvSpPr>
          <p:nvPr>
            <p:ph type="pic" idx="21"/>
          </p:nvPr>
        </p:nvSpPr>
        <p:spPr>
          <a:xfrm>
            <a:off x="3889374" y="2209800"/>
            <a:ext cx="2930525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3" name="Text Placeholder 3"/>
          <p:cNvSpPr>
            <a:spLocks noGrp="1"/>
          </p:cNvSpPr>
          <p:nvPr>
            <p:ph type="body" sz="half" idx="19"/>
          </p:nvPr>
        </p:nvSpPr>
        <p:spPr>
          <a:xfrm>
            <a:off x="3888022" y="4827210"/>
            <a:ext cx="2934406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14" name="Text Placeholder 4"/>
          <p:cNvSpPr>
            <a:spLocks noGrp="1"/>
          </p:cNvSpPr>
          <p:nvPr>
            <p:ph type="body" sz="quarter" idx="13"/>
          </p:nvPr>
        </p:nvSpPr>
        <p:spPr>
          <a:xfrm>
            <a:off x="7124700" y="4250949"/>
            <a:ext cx="2932113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31" name="Picture Placeholder 2"/>
          <p:cNvSpPr>
            <a:spLocks noGrp="1" noChangeAspect="1"/>
          </p:cNvSpPr>
          <p:nvPr>
            <p:ph type="pic" idx="22"/>
          </p:nvPr>
        </p:nvSpPr>
        <p:spPr>
          <a:xfrm>
            <a:off x="7124699" y="2209800"/>
            <a:ext cx="2932113" cy="1524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24" name="Text Placeholder 3"/>
          <p:cNvSpPr>
            <a:spLocks noGrp="1"/>
          </p:cNvSpPr>
          <p:nvPr>
            <p:ph type="body" sz="half" idx="20"/>
          </p:nvPr>
        </p:nvSpPr>
        <p:spPr>
          <a:xfrm>
            <a:off x="7124575" y="4827208"/>
            <a:ext cx="2935997" cy="659189"/>
          </a:xfrm>
        </p:spPr>
        <p:txBody>
          <a:bodyPr anchor="t"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cxnSp>
        <p:nvCxnSpPr>
          <p:cNvPr id="19" name="Straight Connector 18"/>
          <p:cNvCxnSpPr/>
          <p:nvPr/>
        </p:nvCxnSpPr>
        <p:spPr>
          <a:xfrm>
            <a:off x="3726142" y="2133600"/>
            <a:ext cx="0" cy="3962400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cxnSp>
        <p:nvCxnSpPr>
          <p:cNvPr id="20" name="Straight Connector 19"/>
          <p:cNvCxnSpPr/>
          <p:nvPr/>
        </p:nvCxnSpPr>
        <p:spPr>
          <a:xfrm>
            <a:off x="6962227" y="2133600"/>
            <a:ext cx="0" cy="3966882"/>
          </a:xfrm>
          <a:prstGeom prst="line">
            <a:avLst/>
          </a:prstGeom>
          <a:ln w="12700" cmpd="sng">
            <a:solidFill>
              <a:schemeClr val="bg2">
                <a:lumMod val="40000"/>
                <a:lumOff val="60000"/>
                <a:alpha val="40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4691386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anchor="t" anchorCtr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9758611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304212" y="430213"/>
            <a:ext cx="1752601" cy="5826125"/>
          </a:xfrm>
        </p:spPr>
        <p:txBody>
          <a:bodyPr vert="eaVert" anchor="b" anchorCtr="0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52463" y="887414"/>
            <a:ext cx="7423149" cy="5368924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0619394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0600005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6" y="2861733"/>
            <a:ext cx="8825657" cy="1915647"/>
          </a:xfrm>
        </p:spPr>
        <p:txBody>
          <a:bodyPr anchor="b"/>
          <a:lstStyle>
            <a:lvl1pPr algn="l">
              <a:defRPr sz="4000" b="0" cap="none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54955" y="4777381"/>
            <a:ext cx="8825658" cy="860400"/>
          </a:xfrm>
        </p:spPr>
        <p:txBody>
          <a:bodyPr anchor="t"/>
          <a:lstStyle>
            <a:lvl1pPr marL="0" indent="0" algn="l">
              <a:buNone/>
              <a:defRPr sz="2000" cap="all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67959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103312" y="2060575"/>
            <a:ext cx="4396339" cy="4195763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654493" y="2056092"/>
            <a:ext cx="4396341" cy="4200245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99425707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3" y="1905000"/>
            <a:ext cx="4396338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103312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654495" y="1905000"/>
            <a:ext cx="4396339" cy="576262"/>
          </a:xfrm>
        </p:spPr>
        <p:txBody>
          <a:bodyPr anchor="b">
            <a:noAutofit/>
          </a:bodyPr>
          <a:lstStyle>
            <a:lvl1pPr marL="0" indent="0">
              <a:buNone/>
              <a:defRPr sz="2400" b="0">
                <a:solidFill>
                  <a:schemeClr val="bg2">
                    <a:lumMod val="40000"/>
                    <a:lumOff val="60000"/>
                  </a:schemeClr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654495" y="2514600"/>
            <a:ext cx="4396339" cy="3741738"/>
          </a:xfrm>
        </p:spPr>
        <p:txBody>
          <a:bodyPr>
            <a:normAutofit/>
          </a:bodyPr>
          <a:lstStyle>
            <a:lvl1pPr>
              <a:defRPr sz="1800"/>
            </a:lvl1pPr>
            <a:lvl2pPr>
              <a:defRPr sz="16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  <a:lvl6pPr>
              <a:defRPr sz="1200"/>
            </a:lvl6pPr>
            <a:lvl7pPr>
              <a:defRPr sz="1200"/>
            </a:lvl7pPr>
            <a:lvl8pPr>
              <a:defRPr sz="1200"/>
            </a:lvl8pPr>
            <a:lvl9pPr>
              <a:defRPr sz="1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772672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7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014578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032008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4953" y="1447800"/>
            <a:ext cx="3401064" cy="1447800"/>
          </a:xfrm>
        </p:spPr>
        <p:txBody>
          <a:bodyPr anchor="b"/>
          <a:lstStyle>
            <a:lvl1pPr algn="l">
              <a:defRPr sz="24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784616" y="1447800"/>
            <a:ext cx="5195997" cy="4572000"/>
          </a:xfrm>
        </p:spPr>
        <p:txBody>
          <a:bodyPr anchor="ctr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  <a:lvl6pPr>
              <a:defRPr sz="1400"/>
            </a:lvl6pPr>
            <a:lvl7pPr>
              <a:defRPr sz="1400"/>
            </a:lvl7pPr>
            <a:lvl8pPr>
              <a:defRPr sz="1400"/>
            </a:lvl8pPr>
            <a:lvl9pPr>
              <a:defRPr sz="14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3" y="3129280"/>
            <a:ext cx="3401063" cy="289559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7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90572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153907" y="1854192"/>
            <a:ext cx="5092906" cy="1574808"/>
          </a:xfrm>
        </p:spPr>
        <p:txBody>
          <a:bodyPr anchor="b">
            <a:normAutofit/>
          </a:bodyPr>
          <a:lstStyle>
            <a:lvl1pPr algn="l">
              <a:defRPr sz="3600" b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6949546" y="1143000"/>
            <a:ext cx="3200400" cy="4572000"/>
          </a:xfrm>
          <a:prstGeom prst="roundRect">
            <a:avLst>
              <a:gd name="adj" fmla="val 1858"/>
            </a:avLst>
          </a:prstGeom>
          <a:effectLst>
            <a:outerShdw blurRad="50800" dist="50800" dir="5400000" algn="tl" rotWithShape="0">
              <a:srgbClr val="000000">
                <a:alpha val="43000"/>
              </a:srgbClr>
            </a:outerShdw>
          </a:effectLst>
        </p:spPr>
        <p:txBody>
          <a:bodyPr anchor="t">
            <a:normAutofit/>
          </a:bodyPr>
          <a:lstStyle>
            <a:lvl1pPr marL="0" indent="0" algn="ctr">
              <a:buNone/>
              <a:defRPr sz="1600"/>
            </a:lvl1pPr>
            <a:lvl2pPr marL="457200" indent="0">
              <a:buNone/>
              <a:defRPr sz="1600"/>
            </a:lvl2pPr>
            <a:lvl3pPr marL="914400" indent="0">
              <a:buNone/>
              <a:defRPr sz="1600"/>
            </a:lvl3pPr>
            <a:lvl4pPr marL="1371600" indent="0">
              <a:buNone/>
              <a:defRPr sz="1600"/>
            </a:lvl4pPr>
            <a:lvl5pPr marL="1828800" indent="0">
              <a:buNone/>
              <a:defRPr sz="1600"/>
            </a:lvl5pPr>
            <a:lvl6pPr marL="2286000" indent="0">
              <a:buNone/>
              <a:defRPr sz="1600"/>
            </a:lvl6pPr>
            <a:lvl7pPr marL="2743200" indent="0">
              <a:buNone/>
              <a:defRPr sz="1600"/>
            </a:lvl7pPr>
            <a:lvl8pPr marL="3200400" indent="0">
              <a:buNone/>
              <a:defRPr sz="1600"/>
            </a:lvl8pPr>
            <a:lvl9pPr marL="3657600" indent="0">
              <a:buNone/>
              <a:defRPr sz="16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54954" y="3657600"/>
            <a:ext cx="5084979" cy="1371600"/>
          </a:xfrm>
        </p:spPr>
        <p:txBody>
          <a:bodyPr>
            <a:normAutofit/>
          </a:bodyPr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42531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21" Type="http://schemas.openxmlformats.org/officeDocument/2006/relationships/image" Target="../media/image4.png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20" Type="http://schemas.openxmlformats.org/officeDocument/2006/relationships/image" Target="../media/image3.png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image" Target="../media/image2.png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Relationship Id="rId22" Type="http://schemas.openxmlformats.org/officeDocument/2006/relationships/image" Target="../media/image5.pn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 rotWithShape="1">
          <a:blip r:embed="rId1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613"/>
          <a:stretch/>
        </p:blipFill>
        <p:spPr>
          <a:xfrm>
            <a:off x="0" y="2669685"/>
            <a:ext cx="4037012" cy="4188315"/>
          </a:xfrm>
          <a:prstGeom prst="rect">
            <a:avLst/>
          </a:prstGeom>
        </p:spPr>
      </p:pic>
      <p:pic>
        <p:nvPicPr>
          <p:cNvPr id="7" name="Picture 6"/>
          <p:cNvPicPr>
            <a:picLocks noChangeAspect="1"/>
          </p:cNvPicPr>
          <p:nvPr/>
        </p:nvPicPr>
        <p:blipFill rotWithShape="1"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35640"/>
          <a:stretch/>
        </p:blipFill>
        <p:spPr>
          <a:xfrm>
            <a:off x="0" y="2892347"/>
            <a:ext cx="1522412" cy="2365453"/>
          </a:xfrm>
          <a:prstGeom prst="rect">
            <a:avLst/>
          </a:prstGeom>
        </p:spPr>
      </p:pic>
      <p:sp>
        <p:nvSpPr>
          <p:cNvPr id="16" name="Oval 15"/>
          <p:cNvSpPr/>
          <p:nvPr/>
        </p:nvSpPr>
        <p:spPr>
          <a:xfrm>
            <a:off x="8609012" y="1676400"/>
            <a:ext cx="2819400" cy="2819400"/>
          </a:xfrm>
          <a:prstGeom prst="ellipse">
            <a:avLst/>
          </a:prstGeom>
          <a:gradFill flip="none" rotWithShape="1">
            <a:gsLst>
              <a:gs pos="0">
                <a:schemeClr val="bg2">
                  <a:lumMod val="60000"/>
                  <a:lumOff val="40000"/>
                  <a:alpha val="7000"/>
                </a:schemeClr>
              </a:gs>
              <a:gs pos="69000">
                <a:schemeClr val="bg2">
                  <a:lumMod val="60000"/>
                  <a:lumOff val="40000"/>
                  <a:alpha val="0"/>
                </a:schemeClr>
              </a:gs>
              <a:gs pos="36000">
                <a:schemeClr val="bg2">
                  <a:lumMod val="60000"/>
                  <a:lumOff val="40000"/>
                  <a:alpha val="6000"/>
                </a:schemeClr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pic>
        <p:nvPicPr>
          <p:cNvPr id="9" name="Picture 8"/>
          <p:cNvPicPr>
            <a:picLocks noChangeAspect="1"/>
          </p:cNvPicPr>
          <p:nvPr/>
        </p:nvPicPr>
        <p:blipFill rotWithShape="1">
          <a:blip r:embed="rId2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28813"/>
          <a:stretch/>
        </p:blipFill>
        <p:spPr>
          <a:xfrm>
            <a:off x="7999412" y="0"/>
            <a:ext cx="1603387" cy="1141407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/>
        </p:nvPicPr>
        <p:blipFill rotWithShape="1">
          <a:blip r:embed="rId2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23320"/>
          <a:stretch/>
        </p:blipFill>
        <p:spPr>
          <a:xfrm>
            <a:off x="8605878" y="6096000"/>
            <a:ext cx="993734" cy="762000"/>
          </a:xfrm>
          <a:prstGeom prst="rect">
            <a:avLst/>
          </a:prstGeom>
        </p:spPr>
      </p:pic>
      <p:sp>
        <p:nvSpPr>
          <p:cNvPr id="14" name="Rectangle 13"/>
          <p:cNvSpPr/>
          <p:nvPr/>
        </p:nvSpPr>
        <p:spPr>
          <a:xfrm>
            <a:off x="10437812" y="0"/>
            <a:ext cx="685800" cy="1143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46111" y="452718"/>
            <a:ext cx="9404723" cy="1400530"/>
          </a:xfrm>
          <a:prstGeom prst="rect">
            <a:avLst/>
          </a:prstGeom>
        </p:spPr>
        <p:txBody>
          <a:bodyPr vert="horz" lIns="91440" tIns="45720" rIns="91440" bIns="45720" rtlCol="0" anchor="t">
            <a:no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103312" y="2052918"/>
            <a:ext cx="8946541" cy="419548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 rot="5400000">
            <a:off x="10155639" y="1790701"/>
            <a:ext cx="990599" cy="304799"/>
          </a:xfrm>
          <a:prstGeom prst="rect">
            <a:avLst/>
          </a:prstGeom>
        </p:spPr>
        <p:txBody>
          <a:bodyPr vert="horz" lIns="91440" tIns="45720" rIns="91440" bIns="45720" rtlCol="0" anchor="t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fld id="{E0693019-DCFA-4E54-9822-0B2668900DC3}" type="datetimeFigureOut">
              <a:rPr lang="en-US" smtClean="0"/>
              <a:t>10/2/2021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 rot="5400000">
            <a:off x="8951573" y="3225297"/>
            <a:ext cx="3859795" cy="30480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100" b="0" i="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 bwMode="gray">
          <a:xfrm>
            <a:off x="10352540" y="295729"/>
            <a:ext cx="838199" cy="7676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ctr">
              <a:defRPr sz="2800" b="0" i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9D732A0-5607-440D-8433-0A3E275BA9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43230662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  <p:sldLayoutId id="2147483672" r:id="rId12"/>
    <p:sldLayoutId id="2147483673" r:id="rId13"/>
    <p:sldLayoutId id="2147483674" r:id="rId14"/>
    <p:sldLayoutId id="2147483675" r:id="rId15"/>
    <p:sldLayoutId id="2147483676" r:id="rId16"/>
    <p:sldLayoutId id="2147483677" r:id="rId17"/>
  </p:sldLayoutIdLst>
  <p:txStyles>
    <p:titleStyle>
      <a:lvl1pPr algn="l" defTabSz="457200" rtl="0" eaLnBrk="1" latinLnBrk="0" hangingPunct="1">
        <a:spcBef>
          <a:spcPct val="0"/>
        </a:spcBef>
        <a:buNone/>
        <a:defRPr sz="4200" b="0" i="0" kern="1200">
          <a:solidFill>
            <a:schemeClr val="tx2"/>
          </a:solidFill>
          <a:latin typeface="+mj-lt"/>
          <a:ea typeface="+mj-ea"/>
          <a:cs typeface="+mj-cs"/>
        </a:defRPr>
      </a:lvl1pPr>
      <a:lvl2pPr eaLnBrk="1" hangingPunct="1">
        <a:defRPr>
          <a:solidFill>
            <a:schemeClr val="tx2"/>
          </a:solidFill>
        </a:defRPr>
      </a:lvl2pPr>
      <a:lvl3pPr eaLnBrk="1" hangingPunct="1">
        <a:defRPr>
          <a:solidFill>
            <a:schemeClr val="tx2"/>
          </a:solidFill>
        </a:defRPr>
      </a:lvl3pPr>
      <a:lvl4pPr eaLnBrk="1" hangingPunct="1">
        <a:defRPr>
          <a:solidFill>
            <a:schemeClr val="tx2"/>
          </a:solidFill>
        </a:defRPr>
      </a:lvl4pPr>
      <a:lvl5pPr eaLnBrk="1" hangingPunct="1">
        <a:defRPr>
          <a:solidFill>
            <a:schemeClr val="tx2"/>
          </a:solidFill>
        </a:defRPr>
      </a:lvl5pPr>
      <a:lvl6pPr eaLnBrk="1" hangingPunct="1">
        <a:defRPr>
          <a:solidFill>
            <a:schemeClr val="tx2"/>
          </a:solidFill>
        </a:defRPr>
      </a:lvl6pPr>
      <a:lvl7pPr eaLnBrk="1" hangingPunct="1">
        <a:defRPr>
          <a:solidFill>
            <a:schemeClr val="tx2"/>
          </a:solidFill>
        </a:defRPr>
      </a:lvl7pPr>
      <a:lvl8pPr eaLnBrk="1" hangingPunct="1">
        <a:defRPr>
          <a:solidFill>
            <a:schemeClr val="tx2"/>
          </a:solidFill>
        </a:defRPr>
      </a:lvl8pPr>
      <a:lvl9pPr eaLnBrk="1" hangingPunct="1">
        <a:defRPr>
          <a:solidFill>
            <a:schemeClr val="tx2"/>
          </a:solidFill>
        </a:defRPr>
      </a:lvl9pPr>
    </p:titleStyle>
    <p:bodyStyle>
      <a:lvl1pPr marL="342900" indent="-3429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2000" b="0" i="0" kern="1200">
          <a:solidFill>
            <a:schemeClr val="tx1"/>
          </a:solidFill>
          <a:latin typeface="+mj-lt"/>
          <a:ea typeface="+mj-ea"/>
          <a:cs typeface="+mj-cs"/>
        </a:defRPr>
      </a:lvl1pPr>
      <a:lvl2pPr marL="742950" indent="-28575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800" b="0" i="0" kern="1200">
          <a:solidFill>
            <a:schemeClr val="tx1"/>
          </a:solidFill>
          <a:latin typeface="+mj-lt"/>
          <a:ea typeface="+mj-ea"/>
          <a:cs typeface="+mj-cs"/>
        </a:defRPr>
      </a:lvl2pPr>
      <a:lvl3pPr marL="1143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600" b="0" i="0" kern="1200">
          <a:solidFill>
            <a:schemeClr val="tx1"/>
          </a:solidFill>
          <a:latin typeface="+mj-lt"/>
          <a:ea typeface="+mj-ea"/>
          <a:cs typeface="+mj-cs"/>
        </a:defRPr>
      </a:lvl3pPr>
      <a:lvl4pPr marL="1600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4pPr>
      <a:lvl5pPr marL="20574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5pPr>
      <a:lvl6pPr marL="2506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6pPr>
      <a:lvl7pPr marL="29718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7pPr>
      <a:lvl8pPr marL="34290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8pPr>
      <a:lvl9pPr marL="3886200" indent="-228600" algn="l" defTabSz="457200" rtl="0" eaLnBrk="1" latinLnBrk="0" hangingPunct="1">
        <a:spcBef>
          <a:spcPts val="1000"/>
        </a:spcBef>
        <a:spcAft>
          <a:spcPts val="0"/>
        </a:spcAft>
        <a:buClr>
          <a:schemeClr val="bg2">
            <a:lumMod val="40000"/>
            <a:lumOff val="60000"/>
          </a:schemeClr>
        </a:buClr>
        <a:buSzPct val="80000"/>
        <a:buFont typeface="Wingdings 3" charset="2"/>
        <a:buChar char=""/>
        <a:defRPr sz="1400" b="0" i="0" kern="1200">
          <a:solidFill>
            <a:schemeClr val="tx1"/>
          </a:solidFill>
          <a:latin typeface="+mj-lt"/>
          <a:ea typeface="+mj-ea"/>
          <a:cs typeface="+mj-cs"/>
        </a:defRPr>
      </a:lvl9pPr>
    </p:bodyStyle>
    <p:otherStyle>
      <a:defPPr>
        <a:defRPr lang="en-US"/>
      </a:defPPr>
      <a:lvl1pPr marL="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4572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ubtitle 2">
            <a:extLst>
              <a:ext uri="{FF2B5EF4-FFF2-40B4-BE49-F238E27FC236}">
                <a16:creationId xmlns:a16="http://schemas.microsoft.com/office/drawing/2014/main" id="{98E1AD31-A969-45DF-B181-1F63CFFAEDCE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/>
              <a:t>XII IPA/IPS</a:t>
            </a:r>
          </a:p>
          <a:p>
            <a:r>
              <a:rPr lang="en-US" dirty="0"/>
              <a:t>DRA, LIZA EVIYANTI, </a:t>
            </a:r>
            <a:r>
              <a:rPr lang="en-US" dirty="0" err="1"/>
              <a:t>M.Pd</a:t>
            </a:r>
            <a:endParaRPr lang="en-US" dirty="0"/>
          </a:p>
        </p:txBody>
      </p:sp>
      <p:sp>
        <p:nvSpPr>
          <p:cNvPr id="5" name="Title 4">
            <a:extLst>
              <a:ext uri="{FF2B5EF4-FFF2-40B4-BE49-F238E27FC236}">
                <a16:creationId xmlns:a16="http://schemas.microsoft.com/office/drawing/2014/main" id="{1C42DF96-F9AB-45C8-8206-73E26E20DB9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sz="4000" dirty="0"/>
              <a:t>STRUKTUR TEKS EDITORIAL</a:t>
            </a:r>
          </a:p>
        </p:txBody>
      </p:sp>
    </p:spTree>
    <p:extLst>
      <p:ext uri="{BB962C8B-B14F-4D97-AF65-F5344CB8AC3E}">
        <p14:creationId xmlns:p14="http://schemas.microsoft.com/office/powerpoint/2010/main" val="12618629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Flowchart: Multidocument 4">
            <a:extLst>
              <a:ext uri="{FF2B5EF4-FFF2-40B4-BE49-F238E27FC236}">
                <a16:creationId xmlns:a16="http://schemas.microsoft.com/office/drawing/2014/main" id="{BBFE361C-B8D4-4942-9085-3E99E5893882}"/>
              </a:ext>
            </a:extLst>
          </p:cNvPr>
          <p:cNvSpPr/>
          <p:nvPr/>
        </p:nvSpPr>
        <p:spPr>
          <a:xfrm>
            <a:off x="2909455" y="2175165"/>
            <a:ext cx="6303817" cy="2341417"/>
          </a:xfrm>
          <a:prstGeom prst="flowChartMultidocumen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/>
              <a:t>TERIMA KASIH</a:t>
            </a:r>
          </a:p>
        </p:txBody>
      </p:sp>
    </p:spTree>
    <p:extLst>
      <p:ext uri="{BB962C8B-B14F-4D97-AF65-F5344CB8AC3E}">
        <p14:creationId xmlns:p14="http://schemas.microsoft.com/office/powerpoint/2010/main" val="1009282136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F47F2A1A-DBFF-4B63-B495-5C89B9FF894B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1.Tesis (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pengenalan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pendahuluan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teks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editorial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gambar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dikomentari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7448625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5A262AA-E698-4B84-B305-19D06413466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pembuka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suatu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persoalan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aktual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ditulis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pengenalan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paragraf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sangat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dibutuhkan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untuk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memberikan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konteks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awal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kepada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pembaca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Bagian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berisi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pengenalan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isu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utama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sorotan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tokoh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opini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masyarakat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(pro-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kontra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dan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lain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membantu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4112249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2C839C7-45F0-4B70-A4C3-1BAADFCE9F6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2.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penyampaian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US" sz="36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Pembahasan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mendetail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peristiwa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dikomentari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penguatan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terhadap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pendapat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dalam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bentuk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argumen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logis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data </a:t>
            </a:r>
            <a:r>
              <a:rPr lang="en-US" sz="36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faktual</a:t>
            </a:r>
            <a:r>
              <a:rPr lang="en-US" sz="36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6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4330260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142BFB4-21BE-4BCF-B75B-4148FD7E0CC9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Autofit/>
          </a:bodyPr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Merupakan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tanggapan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para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penyusun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media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bersangkutan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redaktur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mengenai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kejadian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peristiwa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persoalan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aktual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sedang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disoroti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dalam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teks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editorial. Pada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ini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redaktur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menunjukkan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di mana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posisinya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keberpihakannya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)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terhadap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isu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dibahas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setuju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setuju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?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justru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mengapresiasi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memberikan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pujian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saja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endParaRPr lang="en-US" sz="3200" dirty="0"/>
          </a:p>
        </p:txBody>
      </p:sp>
    </p:spTree>
    <p:extLst>
      <p:ext uri="{BB962C8B-B14F-4D97-AF65-F5344CB8AC3E}">
        <p14:creationId xmlns:p14="http://schemas.microsoft.com/office/powerpoint/2010/main" val="121310850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C3FA8E9-1077-4756-BD04-07D657BE3AC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3.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Penegasan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ulang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b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</a:b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Merupakan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saran,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kesimpulan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hingga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harapan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berkaitan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ataupun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sekedar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prediksi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depan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mengenai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berita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dikomentari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2053851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6C7A3182-7815-4823-A54B-F324990A330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Bagian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ketiga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penutup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dan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dikatakan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menjadi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sikap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akhir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saran,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kesimpulan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maupun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informasi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dikomentari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905570660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0DF6AAA4-EA13-49B9-8337-E799F1D10BB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Saran/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b="1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32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0" marR="0">
              <a:lnSpc>
                <a:spcPct val="107000"/>
              </a:lnSpc>
              <a:spcBef>
                <a:spcPts val="0"/>
              </a:spcBef>
              <a:spcAft>
                <a:spcPts val="800"/>
              </a:spcAft>
            </a:pP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Perlu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digarisbawahi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bahwa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saran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sekedar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membahas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solusinya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saja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Saran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harus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lengkap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dengan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khususnya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sehingga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pihak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dikritik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merasa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disepelekan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Saran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rekomendasi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yang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baik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adalah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80753911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16C82CE6-B735-402B-99BC-AAE6A4E11694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1131021" y="942110"/>
            <a:ext cx="8946541" cy="5306290"/>
          </a:xfrm>
        </p:spPr>
        <p:txBody>
          <a:bodyPr/>
          <a:lstStyle/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Benar-benar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menjadi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solusi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bagi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penerima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saran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untuk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memecahkan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masalahnya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endParaRPr lang="en-US" sz="3200" dirty="0">
              <a:latin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Bersifat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praktis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dapat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dipraktikkan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teoretis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sz="3200" dirty="0">
              <a:latin typeface="Times New Roman" panose="02020603050405020304" pitchFamily="18" charset="0"/>
            </a:endParaRPr>
          </a:p>
          <a:p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Ditunjukkan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khususnya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(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bagaimana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langkah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atau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caranya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),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tidak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hanya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berupa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gambaran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32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umum</a:t>
            </a:r>
            <a:r>
              <a:rPr lang="en-US" sz="32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lang="en-US" sz="3200" dirty="0">
              <a:effectLst/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13950194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Ion">
  <a:themeElements>
    <a:clrScheme name="Ion">
      <a:dk1>
        <a:sysClr val="windowText" lastClr="000000"/>
      </a:dk1>
      <a:lt1>
        <a:sysClr val="window" lastClr="FFFFFF"/>
      </a:lt1>
      <a:dk2>
        <a:srgbClr val="1E5155"/>
      </a:dk2>
      <a:lt2>
        <a:srgbClr val="EBEBEB"/>
      </a:lt2>
      <a:accent1>
        <a:srgbClr val="B01513"/>
      </a:accent1>
      <a:accent2>
        <a:srgbClr val="EA6312"/>
      </a:accent2>
      <a:accent3>
        <a:srgbClr val="E6B729"/>
      </a:accent3>
      <a:accent4>
        <a:srgbClr val="6AAC90"/>
      </a:accent4>
      <a:accent5>
        <a:srgbClr val="54849A"/>
      </a:accent5>
      <a:accent6>
        <a:srgbClr val="9E5E9B"/>
      </a:accent6>
      <a:hlink>
        <a:srgbClr val="58C1BA"/>
      </a:hlink>
      <a:folHlink>
        <a:srgbClr val="9DFFCB"/>
      </a:folHlink>
    </a:clrScheme>
    <a:fontScheme name="Ion">
      <a:maj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entury Gothic" panose="020B0502020202020204"/>
        <a:ea typeface=""/>
        <a:cs typeface=""/>
        <a:font script="Jpan" typeface="メイリオ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Ion">
      <a:fillStyleLst>
        <a:solidFill>
          <a:schemeClr val="phClr"/>
        </a:solidFill>
        <a:gradFill rotWithShape="1">
          <a:gsLst>
            <a:gs pos="0">
              <a:schemeClr val="phClr">
                <a:tint val="64000"/>
                <a:lumMod val="118000"/>
              </a:schemeClr>
            </a:gs>
            <a:gs pos="100000">
              <a:schemeClr val="phClr">
                <a:tint val="92000"/>
                <a:alpha val="100000"/>
                <a:lumMod val="110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8000"/>
                <a:lumMod val="114000"/>
              </a:schemeClr>
            </a:gs>
            <a:gs pos="100000">
              <a:schemeClr val="phClr">
                <a:shade val="90000"/>
                <a:lumMod val="84000"/>
              </a:schemeClr>
            </a:gs>
          </a:gsLst>
          <a:lin ang="5400000" scaled="0"/>
        </a:gradFill>
      </a:fillStyleLst>
      <a:lnStyleLst>
        <a:ln w="9525" cap="rnd" cmpd="sng" algn="ctr">
          <a:solidFill>
            <a:schemeClr val="phClr"/>
          </a:solidFill>
          <a:prstDash val="solid"/>
        </a:ln>
        <a:ln w="19050" cap="rnd" cmpd="sng" algn="ctr">
          <a:solidFill>
            <a:schemeClr val="phClr"/>
          </a:solidFill>
          <a:prstDash val="solid"/>
        </a:ln>
        <a:ln w="28575" cap="rnd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/>
          </a:scene3d>
          <a:sp3d prstMaterial="plastic">
            <a:bevelT w="0" h="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97000"/>
                <a:hueMod val="88000"/>
                <a:satMod val="130000"/>
                <a:lumMod val="124000"/>
              </a:schemeClr>
            </a:gs>
            <a:gs pos="100000">
              <a:schemeClr val="phClr">
                <a:tint val="96000"/>
                <a:shade val="88000"/>
                <a:hueMod val="108000"/>
                <a:satMod val="164000"/>
                <a:lumMod val="76000"/>
              </a:schemeClr>
            </a:gs>
          </a:gsLst>
          <a:path path="circle">
            <a:fillToRect l="45000" t="65000" r="125000" b="100000"/>
          </a:path>
        </a:gradFill>
        <a:blipFill rotWithShape="1">
          <a:blip xmlns:r="http://schemas.openxmlformats.org/officeDocument/2006/relationships" r:embed="rId1">
            <a:duotone>
              <a:schemeClr val="phClr">
                <a:shade val="69000"/>
                <a:hueMod val="108000"/>
                <a:satMod val="164000"/>
                <a:lumMod val="74000"/>
              </a:schemeClr>
              <a:schemeClr val="phClr">
                <a:tint val="96000"/>
                <a:hueMod val="88000"/>
                <a:satMod val="140000"/>
                <a:lumMod val="132000"/>
              </a:schemeClr>
            </a:duotone>
          </a:blip>
          <a:stretch/>
        </a:blip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Ion" id="{B8441ADB-2E43-4AF7-B97A-BD870242C6A8}" vid="{292E63A9-BB86-4E3D-B92A-7223C6510D2E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Ion</Template>
  <TotalTime>24</TotalTime>
  <Words>302</Words>
  <Application>Microsoft Office PowerPoint</Application>
  <PresentationFormat>Widescreen</PresentationFormat>
  <Paragraphs>17</Paragraphs>
  <Slides>10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10</vt:i4>
      </vt:variant>
    </vt:vector>
  </HeadingPairs>
  <TitlesOfParts>
    <vt:vector size="16" baseType="lpstr">
      <vt:lpstr>Arial</vt:lpstr>
      <vt:lpstr>Calibri</vt:lpstr>
      <vt:lpstr>Century Gothic</vt:lpstr>
      <vt:lpstr>Times New Roman</vt:lpstr>
      <vt:lpstr>Wingdings 3</vt:lpstr>
      <vt:lpstr>Ion</vt:lpstr>
      <vt:lpstr>STRUKTUR TEKS EDITORIAL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STRUKTUR TEKS EDITORIAL</dc:title>
  <dc:creator>Lenovo</dc:creator>
  <cp:lastModifiedBy>dell</cp:lastModifiedBy>
  <cp:revision>4</cp:revision>
  <dcterms:created xsi:type="dcterms:W3CDTF">2020-10-17T02:40:11Z</dcterms:created>
  <dcterms:modified xsi:type="dcterms:W3CDTF">2021-10-02T02:57:14Z</dcterms:modified>
</cp:coreProperties>
</file>