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5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3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53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3292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24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36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3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58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9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9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5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2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2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693019-DCFA-4E54-9822-0B2668900DC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732A0-5607-440D-8433-0A3E275B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30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8E1AD31-A969-45DF-B181-1F63CFFAED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XII IPA/IPS</a:t>
            </a:r>
          </a:p>
          <a:p>
            <a:r>
              <a:rPr lang="en-US" dirty="0"/>
              <a:t>DRA, LIZA EVIYANTI, </a:t>
            </a:r>
            <a:r>
              <a:rPr lang="en-US" dirty="0" err="1"/>
              <a:t>M.Pd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C42DF96-F9AB-45C8-8206-73E26E20DB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STRUKTUR TEKS EDITORIAL</a:t>
            </a:r>
          </a:p>
        </p:txBody>
      </p:sp>
    </p:spTree>
    <p:extLst>
      <p:ext uri="{BB962C8B-B14F-4D97-AF65-F5344CB8AC3E}">
        <p14:creationId xmlns:p14="http://schemas.microsoft.com/office/powerpoint/2010/main" val="1261862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BBFE361C-B8D4-4942-9085-3E99E5893882}"/>
              </a:ext>
            </a:extLst>
          </p:cNvPr>
          <p:cNvSpPr/>
          <p:nvPr/>
        </p:nvSpPr>
        <p:spPr>
          <a:xfrm>
            <a:off x="2909455" y="2175165"/>
            <a:ext cx="6303817" cy="2341417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00928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F2A1A-DBFF-4B63-B495-5C89B9FF8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1.Tesis (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pengenalan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editorial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pendapat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gambar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dikomentari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8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262AA-E698-4B84-B305-19D064134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pembuka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aktual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ditulis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pengenalan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dibutuhkan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konteks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pembaca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Bagian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pengenalan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sorotan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tokoh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opini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(pro-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dan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membantu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2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839C7-45F0-4B70-A4C3-1BAADFCE9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Argumen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penyampaian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pendapat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mendetail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peristiwa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dikomentari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penguatan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pendapat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argumen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faktual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02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2BFB4-21BE-4BCF-B75B-4148FD7E0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tanggapan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penyusun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media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bersangkutan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redaktur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mengenai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kejadian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peristiwa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persoalan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aktual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sedang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disoroti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editorial. Pada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redaktur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menunjukkan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mana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posisinya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keberpihakannya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dibahas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setuju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setuju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justru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mengapresiasi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pujian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saja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310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FA8E9-1077-4756-BD04-07D657BE3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Penegasan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saran,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rekomendasi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harapan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ataupun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sekedar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prediksi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berita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dikomentari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3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A3182-7815-4823-A54B-F324990A3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ketiga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penutup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saran,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rekomendasi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dikomentari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7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AAA4-EA13-49B9-8337-E799F1D10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Saran/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Rekomendasi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digarisbawahi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saran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sekedar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membahas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gambaran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solusinya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Saran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lengkap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gambaran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khususnya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dikritik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merasa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disepelekan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Saran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rekomendasi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53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82CE6-B735-402B-99BC-AAE6A4E11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021" y="942110"/>
            <a:ext cx="8946541" cy="5306290"/>
          </a:xfrm>
        </p:spPr>
        <p:txBody>
          <a:bodyPr/>
          <a:lstStyle/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Benar-benar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solusi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penerima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saran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memecahkan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masalahnya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</a:endParaRPr>
          </a:p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praktis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dipraktikkan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teoretis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</a:endParaRPr>
          </a:p>
          <a:p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Ditunjukkan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gambaran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khususnya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langkah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gambaran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50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302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Ion</vt:lpstr>
      <vt:lpstr>STRUKTUR TEKS EDITORIAL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TEKS EDITORIAL</dc:title>
  <dc:creator>Lenovo</dc:creator>
  <cp:lastModifiedBy>dell</cp:lastModifiedBy>
  <cp:revision>4</cp:revision>
  <dcterms:created xsi:type="dcterms:W3CDTF">2020-10-17T02:40:11Z</dcterms:created>
  <dcterms:modified xsi:type="dcterms:W3CDTF">2021-10-02T02:57:14Z</dcterms:modified>
</cp:coreProperties>
</file>