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310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444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93792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41361-0F1A-44A4-8F1A-E61BFA627EC0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A5CCB-313E-4D35-977B-B67FE33A8936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732741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9CB16-EFF3-46BB-A058-2D07EB541B9A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87479-8776-446E-AA66-AF7C57D04CC3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412479229"/>
      </p:ext>
    </p:extLst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DFD05-92A3-41D4-870D-1C13EF2FDC35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5F6C7-0EDD-47C6-BA20-36C0B62D87D3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491733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BA467-0332-47B8-B241-46AD9852587E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B1D3C-3F28-4091-ADD0-2A177DA7A6E3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621837917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E1297-C5A7-4E19-9858-F9A32364729F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DA148-20CE-47B2-BDD2-62B38B073042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733286288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5C592-94E9-4D90-9806-2C65F7BB0E93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13D37-1974-4BF6-930F-333512AD3D6A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4096280416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23450-5475-4CFF-81E8-E52736B0E0B0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EC010-CAC1-46BE-AAE4-1120F63BA2A3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305601956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C7881-B3B9-4E2F-8F3A-0976BA74F990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DC03-604B-40F6-B432-599D614743CD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498468072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46286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142D1-26BA-4B4B-B482-8CE274B8D66F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21A15-5124-4CB8-B01B-E90E14EF2265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311879190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CACB7-3AB5-41F8-B883-05BBEDA56672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CADAF-4C1B-487B-BAB6-87600DF6B365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328808974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68DEA-C3F3-423E-8647-18CE3FD77F39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036C9-2AE6-4049-B65D-4409B75A81A1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49879326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527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72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974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9781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886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495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7939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11471-1C62-49BE-BE1E-678D708A2268}" type="datetimeFigureOut">
              <a:rPr lang="id-ID" smtClean="0"/>
              <a:t>08/10/2021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BEDF9-178E-4B0C-9F32-E4878E2FD2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484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14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</a:p>
        </p:txBody>
      </p:sp>
      <p:sp>
        <p:nvSpPr>
          <p:cNvPr id="614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6ADFF0-B460-4360-B45B-F5F02534E064}" type="datetimeFigureOut">
              <a:rPr lang="id-ID">
                <a:solidFill>
                  <a:srgbClr val="696464"/>
                </a:solidFill>
              </a:rPr>
              <a:pPr>
                <a:defRPr/>
              </a:pPr>
              <a:t>08/10/2021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8A1EFB-7D62-4623-A6F1-BB4AAFF72E7C}" type="slidenum">
              <a:rPr lang="id-ID" altLang="id-ID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d-ID" altLang="id-ID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39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STRUKTUR PENYUSUN TULANG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1837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			Penyusun tulang</a:t>
            </a:r>
            <a:endParaRPr lang="id-ID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411760" y="908720"/>
            <a:ext cx="2016224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27984" y="908720"/>
            <a:ext cx="208823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7544" y="2348880"/>
            <a:ext cx="3312368" cy="224676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SEL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Osteoprogenator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Osteoblas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Osteosit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Osteoklas</a:t>
            </a:r>
            <a:endParaRPr lang="id-ID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897252" y="219499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MATRIKS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580112" y="2718212"/>
            <a:ext cx="936104" cy="206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516216" y="2718212"/>
            <a:ext cx="936104" cy="206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23928" y="3087544"/>
            <a:ext cx="2376264" cy="181588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Organik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Kolagen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Proteoglikan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Glikoprotein</a:t>
            </a:r>
            <a:endParaRPr lang="id-ID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977372" y="3087544"/>
            <a:ext cx="2059124" cy="224676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Non organik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Calcium karbonat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Calcium posphate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840066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333375"/>
            <a:ext cx="8280151" cy="6263977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id-ID" sz="3200" dirty="0" smtClean="0"/>
              <a:t>Macam-macam komponen seluler pada jaringan tulang sejati:</a:t>
            </a:r>
          </a:p>
          <a:p>
            <a:pPr>
              <a:defRPr/>
            </a:pPr>
            <a:r>
              <a:rPr lang="id-ID" sz="3200" dirty="0" smtClean="0"/>
              <a:t>Osteogenik/Osteoprogenator:calon sel tulang berupa sel-sel mesenkim.</a:t>
            </a:r>
          </a:p>
          <a:p>
            <a:pPr>
              <a:defRPr/>
            </a:pPr>
            <a:r>
              <a:rPr lang="id-ID" sz="3200" dirty="0" smtClean="0"/>
              <a:t>Osteoblas: sel-sel tulang muda, berfungsi menghasilkan matriks.</a:t>
            </a:r>
          </a:p>
          <a:p>
            <a:pPr>
              <a:defRPr/>
            </a:pPr>
            <a:r>
              <a:rPr lang="id-ID" sz="3200" dirty="0" smtClean="0"/>
              <a:t>Osteosit: sel-sel tulang matang pembentuk tulang.</a:t>
            </a:r>
          </a:p>
          <a:p>
            <a:pPr>
              <a:defRPr/>
            </a:pPr>
            <a:r>
              <a:rPr lang="id-ID" sz="3200" dirty="0"/>
              <a:t>Osteoklas: sel-sel berinti banyak berfungsi untuk memindahkan matriks dari tulang lama dan menyisakan ruang untuk pembentukan tulang baru. Sel penghancur tulang.</a:t>
            </a:r>
          </a:p>
          <a:p>
            <a:pPr marL="0" indent="0">
              <a:buNone/>
              <a:defRPr/>
            </a:pP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07031383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8785225" cy="626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73005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FAKTOR PERTUMBUHAN TULANG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Faktor hereditas (genetik)</a:t>
            </a:r>
          </a:p>
          <a:p>
            <a:r>
              <a:rPr lang="id-ID" dirty="0" smtClean="0"/>
              <a:t>Faktor nutrisi</a:t>
            </a:r>
          </a:p>
          <a:p>
            <a:r>
              <a:rPr lang="id-ID" dirty="0" smtClean="0"/>
              <a:t>Faktor endokrin/hormon</a:t>
            </a:r>
          </a:p>
          <a:p>
            <a:r>
              <a:rPr lang="id-ID" dirty="0" smtClean="0"/>
              <a:t>Faktor sistem saraf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102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1. Faktor hereditas (genetik)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Tinggi badan anak secara umum akan mengikuti tinggi badan orang tua.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59895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2. Faktor nutrisi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Suplai bahan makanan yang mengandung kalsium, fosfat, protein, vitamin A, vitamin D, penting untuk pertumbuhan tulang dan menjaga tulang.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5489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3. Faktor endokrin/hormon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Hormon paratiroid</a:t>
            </a:r>
          </a:p>
          <a:p>
            <a:r>
              <a:rPr lang="id-ID" dirty="0" smtClean="0"/>
              <a:t>Hormon tirokalsitonin</a:t>
            </a:r>
          </a:p>
          <a:p>
            <a:r>
              <a:rPr lang="id-ID" dirty="0" smtClean="0"/>
              <a:t>Hormon pertumbuhan somatotropin</a:t>
            </a:r>
          </a:p>
          <a:p>
            <a:r>
              <a:rPr lang="id-ID" dirty="0" smtClean="0"/>
              <a:t>Hormon tiroksin</a:t>
            </a:r>
          </a:p>
          <a:p>
            <a:r>
              <a:rPr lang="id-ID" dirty="0" smtClean="0"/>
              <a:t>Hormon kelamin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5599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4. Faktor sistem saraf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Gangguan sistem saraf yang disebabkan oleh penyakit akan menghambat pertumbuhan tulang, mis</a:t>
            </a:r>
            <a:r>
              <a:rPr lang="id-ID" smtClean="0"/>
              <a:t>: </a:t>
            </a:r>
            <a:r>
              <a:rPr lang="id-ID" smtClean="0"/>
              <a:t>poliomielitis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9351073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174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Equity</vt:lpstr>
      <vt:lpstr>STRUKTUR PENYUSUN TULANG</vt:lpstr>
      <vt:lpstr>PowerPoint Presentation</vt:lpstr>
      <vt:lpstr>PowerPoint Presentation</vt:lpstr>
      <vt:lpstr>PowerPoint Presentation</vt:lpstr>
      <vt:lpstr>FAKTOR PERTUMBUHAN TULANG</vt:lpstr>
      <vt:lpstr>1. Faktor hereditas (genetik)</vt:lpstr>
      <vt:lpstr>2. Faktor nutrisi</vt:lpstr>
      <vt:lpstr>3. Faktor endokrin/hormon</vt:lpstr>
      <vt:lpstr>4. Faktor sistem saraf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PENYUSUN TULANG</dc:title>
  <dc:creator>win7</dc:creator>
  <cp:lastModifiedBy>win7</cp:lastModifiedBy>
  <cp:revision>7</cp:revision>
  <dcterms:created xsi:type="dcterms:W3CDTF">2021-10-07T07:27:23Z</dcterms:created>
  <dcterms:modified xsi:type="dcterms:W3CDTF">2021-10-08T05:49:28Z</dcterms:modified>
</cp:coreProperties>
</file>