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2" r:id="rId4"/>
    <p:sldId id="260" r:id="rId5"/>
    <p:sldId id="259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2/25/2021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AD05519-6103-4528-9F74-9D8F41B80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D" dirty="0" err="1"/>
              <a:t>Struktur</a:t>
            </a:r>
            <a:r>
              <a:rPr lang="en-ID" dirty="0"/>
              <a:t> Data</a:t>
            </a:r>
            <a:br>
              <a:rPr lang="en-ID" dirty="0"/>
            </a:br>
            <a:endParaRPr lang="en-ID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666BA1A-2897-45D3-82F3-670487ACD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810" y="2336873"/>
            <a:ext cx="9342782" cy="3599316"/>
          </a:xfrm>
        </p:spPr>
        <p:txBody>
          <a:bodyPr/>
          <a:lstStyle/>
          <a:p>
            <a:pPr marL="0" indent="0" algn="just">
              <a:buNone/>
            </a:pPr>
            <a:r>
              <a:rPr lang="en-ID" dirty="0" err="1"/>
              <a:t>Struktur</a:t>
            </a:r>
            <a:r>
              <a:rPr lang="en-ID" dirty="0"/>
              <a:t> data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kumpulan</a:t>
            </a:r>
            <a:r>
              <a:rPr lang="en-ID" dirty="0"/>
              <a:t> </a:t>
            </a:r>
            <a:r>
              <a:rPr lang="en-ID" dirty="0" err="1"/>
              <a:t>berbagai</a:t>
            </a:r>
            <a:r>
              <a:rPr lang="en-ID" dirty="0"/>
              <a:t> </a:t>
            </a:r>
            <a:r>
              <a:rPr lang="en-ID" dirty="0" err="1"/>
              <a:t>tipe</a:t>
            </a:r>
            <a:r>
              <a:rPr lang="en-ID" dirty="0"/>
              <a:t> data yang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ukuran</a:t>
            </a:r>
            <a:r>
              <a:rPr lang="en-ID" dirty="0"/>
              <a:t> yang </a:t>
            </a:r>
            <a:r>
              <a:rPr lang="en-ID" dirty="0" err="1"/>
              <a:t>berbeda</a:t>
            </a:r>
            <a:r>
              <a:rPr lang="en-ID" dirty="0"/>
              <a:t> di </a:t>
            </a:r>
            <a:r>
              <a:rPr lang="en-ID" dirty="0" err="1"/>
              <a:t>kelompokan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deklarasi</a:t>
            </a:r>
            <a:r>
              <a:rPr lang="en-ID" dirty="0"/>
              <a:t> </a:t>
            </a:r>
            <a:r>
              <a:rPr lang="en-ID" dirty="0" err="1"/>
              <a:t>unik</a:t>
            </a:r>
            <a:r>
              <a:rPr lang="en-ID" dirty="0"/>
              <a:t>. </a:t>
            </a:r>
            <a:r>
              <a:rPr lang="en-ID" dirty="0" err="1"/>
              <a:t>Struktur</a:t>
            </a:r>
            <a:r>
              <a:rPr lang="en-ID" dirty="0"/>
              <a:t> data </a:t>
            </a:r>
            <a:r>
              <a:rPr lang="en-ID" dirty="0" err="1"/>
              <a:t>sangat</a:t>
            </a:r>
            <a:r>
              <a:rPr lang="en-ID" dirty="0"/>
              <a:t> </a:t>
            </a:r>
            <a:r>
              <a:rPr lang="en-ID" dirty="0" err="1"/>
              <a:t>cocok</a:t>
            </a:r>
            <a:r>
              <a:rPr lang="en-ID" dirty="0"/>
              <a:t> </a:t>
            </a:r>
            <a:r>
              <a:rPr lang="en-ID" dirty="0" err="1"/>
              <a:t>digunakan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merepresentasikan</a:t>
            </a:r>
            <a:r>
              <a:rPr lang="en-ID" dirty="0"/>
              <a:t> data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tabel</a:t>
            </a:r>
            <a:r>
              <a:rPr lang="en-ID" dirty="0"/>
              <a:t>, </a:t>
            </a:r>
            <a:r>
              <a:rPr lang="en-ID" dirty="0" err="1"/>
              <a:t>misalnya</a:t>
            </a:r>
            <a:r>
              <a:rPr lang="en-ID" dirty="0"/>
              <a:t> </a:t>
            </a:r>
          </a:p>
          <a:p>
            <a:pPr marL="0" indent="0" algn="just">
              <a:buNone/>
            </a:pPr>
            <a:endParaRPr lang="en-ID" dirty="0"/>
          </a:p>
          <a:p>
            <a:pPr marL="0" indent="0" algn="just">
              <a:buNone/>
            </a:pPr>
            <a:r>
              <a:rPr lang="en-ID" dirty="0"/>
              <a:t> </a:t>
            </a:r>
          </a:p>
        </p:txBody>
      </p:sp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D9215DEA-9DCC-4775-ADCD-990115C47BD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65" t="38541" r="69073" b="47834"/>
          <a:stretch/>
        </p:blipFill>
        <p:spPr>
          <a:xfrm>
            <a:off x="1298713" y="4136531"/>
            <a:ext cx="5733868" cy="1548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847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DD5154-8239-4EF2-A5E5-2347EDDDA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5876" y="2057400"/>
            <a:ext cx="7847708" cy="396671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ID" dirty="0"/>
              <a:t> </a:t>
            </a:r>
            <a:r>
              <a:rPr lang="en-ID" dirty="0" err="1"/>
              <a:t>Mendefiniskan</a:t>
            </a:r>
            <a:r>
              <a:rPr lang="en-ID" dirty="0"/>
              <a:t>  dan </a:t>
            </a:r>
            <a:r>
              <a:rPr lang="en-ID" dirty="0" err="1"/>
              <a:t>Mengisi</a:t>
            </a:r>
            <a:r>
              <a:rPr lang="en-ID" dirty="0"/>
              <a:t> </a:t>
            </a:r>
            <a:r>
              <a:rPr lang="en-ID" dirty="0" err="1"/>
              <a:t>variabel</a:t>
            </a:r>
            <a:r>
              <a:rPr lang="en-ID" dirty="0"/>
              <a:t> pointer </a:t>
            </a:r>
          </a:p>
          <a:p>
            <a:pPr marL="0" indent="0">
              <a:buNone/>
            </a:pPr>
            <a:r>
              <a:rPr lang="en-ID" dirty="0"/>
              <a:t> </a:t>
            </a:r>
          </a:p>
          <a:p>
            <a:pPr marL="0" indent="0">
              <a:buNone/>
            </a:pPr>
            <a:r>
              <a:rPr lang="en-ID" dirty="0" err="1"/>
              <a:t>Pendefinisian</a:t>
            </a:r>
            <a:r>
              <a:rPr lang="en-ID" dirty="0"/>
              <a:t> variable pointer </a:t>
            </a:r>
            <a:r>
              <a:rPr lang="en-ID" dirty="0" err="1"/>
              <a:t>adalah</a:t>
            </a:r>
            <a:r>
              <a:rPr lang="en-ID" dirty="0"/>
              <a:t> : </a:t>
            </a:r>
          </a:p>
          <a:p>
            <a:pPr marL="0" indent="0">
              <a:buNone/>
            </a:pPr>
            <a:r>
              <a:rPr lang="en-ID" dirty="0"/>
              <a:t> </a:t>
            </a:r>
          </a:p>
          <a:p>
            <a:pPr marL="0" indent="0">
              <a:buNone/>
            </a:pPr>
            <a:r>
              <a:rPr lang="en-ID" dirty="0"/>
              <a:t>  </a:t>
            </a:r>
            <a:r>
              <a:rPr lang="en-ID" dirty="0" err="1"/>
              <a:t>Tipe_data</a:t>
            </a:r>
            <a:r>
              <a:rPr lang="en-ID" dirty="0"/>
              <a:t>  * </a:t>
            </a:r>
            <a:r>
              <a:rPr lang="en-ID" dirty="0" err="1"/>
              <a:t>nama_variabel</a:t>
            </a:r>
            <a:r>
              <a:rPr lang="en-ID" dirty="0"/>
              <a:t> </a:t>
            </a:r>
            <a:r>
              <a:rPr lang="en-ID" dirty="0" err="1"/>
              <a:t>Contoh</a:t>
            </a:r>
            <a:r>
              <a:rPr lang="en-ID" dirty="0"/>
              <a:t> : int *a;    </a:t>
            </a:r>
          </a:p>
          <a:p>
            <a:pPr marL="0" indent="0">
              <a:buNone/>
            </a:pPr>
            <a:r>
              <a:rPr lang="en-ID" dirty="0"/>
              <a:t> </a:t>
            </a:r>
          </a:p>
          <a:p>
            <a:pPr marL="0" indent="0">
              <a:buNone/>
            </a:pPr>
            <a:r>
              <a:rPr lang="en-ID" dirty="0" err="1"/>
              <a:t>variabel</a:t>
            </a:r>
            <a:r>
              <a:rPr lang="en-ID" dirty="0"/>
              <a:t> a </a:t>
            </a:r>
            <a:r>
              <a:rPr lang="en-ID" dirty="0" err="1"/>
              <a:t>bukan</a:t>
            </a:r>
            <a:r>
              <a:rPr lang="en-ID" dirty="0"/>
              <a:t> </a:t>
            </a:r>
            <a:r>
              <a:rPr lang="en-ID" dirty="0" err="1"/>
              <a:t>berisi</a:t>
            </a:r>
            <a:r>
              <a:rPr lang="en-ID" dirty="0"/>
              <a:t> </a:t>
            </a:r>
            <a:r>
              <a:rPr lang="en-ID" dirty="0" err="1"/>
              <a:t>nilai</a:t>
            </a:r>
            <a:r>
              <a:rPr lang="en-ID" dirty="0"/>
              <a:t> data (</a:t>
            </a:r>
            <a:r>
              <a:rPr lang="en-ID" dirty="0" err="1"/>
              <a:t>bilangan</a:t>
            </a:r>
            <a:r>
              <a:rPr lang="en-ID" dirty="0"/>
              <a:t> integer) ,</a:t>
            </a:r>
            <a:r>
              <a:rPr lang="en-ID" dirty="0" err="1"/>
              <a:t>tetapi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berisi</a:t>
            </a:r>
            <a:r>
              <a:rPr lang="en-ID" dirty="0"/>
              <a:t> </a:t>
            </a:r>
            <a:r>
              <a:rPr lang="en-ID" dirty="0" err="1"/>
              <a:t>alamat</a:t>
            </a:r>
            <a:r>
              <a:rPr lang="en-ID" dirty="0"/>
              <a:t> </a:t>
            </a:r>
            <a:r>
              <a:rPr lang="en-ID" dirty="0" err="1"/>
              <a:t>memori</a:t>
            </a:r>
            <a:r>
              <a:rPr lang="en-ID" dirty="0"/>
              <a:t>. </a:t>
            </a:r>
            <a:r>
              <a:rPr lang="en-ID" dirty="0" err="1"/>
              <a:t>Bila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pengisian</a:t>
            </a:r>
            <a:r>
              <a:rPr lang="en-ID" dirty="0"/>
              <a:t> a=10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kesalahan</a:t>
            </a:r>
            <a:r>
              <a:rPr lang="en-ID" dirty="0"/>
              <a:t>, </a:t>
            </a:r>
            <a:r>
              <a:rPr lang="en-ID" dirty="0" err="1"/>
              <a:t>hal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dikarenakan</a:t>
            </a:r>
            <a:r>
              <a:rPr lang="en-ID" dirty="0"/>
              <a:t> </a:t>
            </a:r>
            <a:r>
              <a:rPr lang="en-ID" dirty="0" err="1"/>
              <a:t>variabel</a:t>
            </a:r>
            <a:r>
              <a:rPr lang="en-ID" dirty="0"/>
              <a:t> a </a:t>
            </a:r>
            <a:r>
              <a:rPr lang="en-ID" dirty="0" err="1"/>
              <a:t>bukan</a:t>
            </a:r>
            <a:r>
              <a:rPr lang="en-ID" dirty="0"/>
              <a:t> </a:t>
            </a:r>
            <a:r>
              <a:rPr lang="en-ID" dirty="0" err="1"/>
              <a:t>berisi</a:t>
            </a:r>
            <a:r>
              <a:rPr lang="en-ID" dirty="0"/>
              <a:t> data </a:t>
            </a:r>
            <a:r>
              <a:rPr lang="en-ID" dirty="0" err="1"/>
              <a:t>tetapi</a:t>
            </a:r>
            <a:r>
              <a:rPr lang="en-ID" dirty="0"/>
              <a:t> </a:t>
            </a:r>
            <a:r>
              <a:rPr lang="en-ID" dirty="0" err="1"/>
              <a:t>alamat</a:t>
            </a:r>
            <a:r>
              <a:rPr lang="en-ID" dirty="0"/>
              <a:t> </a:t>
            </a:r>
            <a:r>
              <a:rPr lang="en-ID" dirty="0" err="1"/>
              <a:t>memori</a:t>
            </a:r>
            <a:r>
              <a:rPr lang="en-ID" dirty="0"/>
              <a:t>.  </a:t>
            </a:r>
          </a:p>
          <a:p>
            <a:pPr marL="0" indent="0">
              <a:buNone/>
            </a:pPr>
            <a:r>
              <a:rPr lang="en-ID" dirty="0"/>
              <a:t> </a:t>
            </a:r>
          </a:p>
          <a:p>
            <a:pPr marL="0" indent="0">
              <a:buNone/>
            </a:pPr>
            <a:r>
              <a:rPr lang="en-ID" dirty="0"/>
              <a:t>float *b;    </a:t>
            </a:r>
          </a:p>
          <a:p>
            <a:pPr marL="0" indent="0">
              <a:buNone/>
            </a:pPr>
            <a:r>
              <a:rPr lang="en-ID" dirty="0"/>
              <a:t> </a:t>
            </a:r>
          </a:p>
          <a:p>
            <a:pPr marL="0" indent="0">
              <a:buNone/>
            </a:pPr>
            <a:r>
              <a:rPr lang="en-ID" dirty="0" err="1"/>
              <a:t>variabel</a:t>
            </a:r>
            <a:r>
              <a:rPr lang="en-ID" dirty="0"/>
              <a:t> b  </a:t>
            </a:r>
            <a:r>
              <a:rPr lang="en-ID" dirty="0" err="1"/>
              <a:t>berisi</a:t>
            </a:r>
            <a:r>
              <a:rPr lang="en-ID" dirty="0"/>
              <a:t> </a:t>
            </a:r>
            <a:r>
              <a:rPr lang="en-ID" dirty="0" err="1"/>
              <a:t>alamat</a:t>
            </a:r>
            <a:r>
              <a:rPr lang="en-ID" dirty="0"/>
              <a:t> </a:t>
            </a:r>
            <a:r>
              <a:rPr lang="en-ID" dirty="0" err="1"/>
              <a:t>memori</a:t>
            </a:r>
            <a:r>
              <a:rPr lang="en-ID" dirty="0"/>
              <a:t> dan </a:t>
            </a:r>
            <a:r>
              <a:rPr lang="en-ID" dirty="0" err="1"/>
              <a:t>menunjuk</a:t>
            </a:r>
            <a:r>
              <a:rPr lang="en-ID" dirty="0"/>
              <a:t> pada </a:t>
            </a:r>
            <a:r>
              <a:rPr lang="en-ID" dirty="0" err="1"/>
              <a:t>variabel</a:t>
            </a:r>
            <a:r>
              <a:rPr lang="en-ID" dirty="0"/>
              <a:t> yang </a:t>
            </a:r>
            <a:r>
              <a:rPr lang="en-ID" dirty="0" err="1"/>
              <a:t>bertipe</a:t>
            </a:r>
            <a:r>
              <a:rPr lang="en-ID" dirty="0"/>
              <a:t> float </a:t>
            </a:r>
          </a:p>
        </p:txBody>
      </p:sp>
    </p:spTree>
    <p:extLst>
      <p:ext uri="{BB962C8B-B14F-4D97-AF65-F5344CB8AC3E}">
        <p14:creationId xmlns:p14="http://schemas.microsoft.com/office/powerpoint/2010/main" val="4264888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4ADF543-2C0C-4535-8A36-012FD42D07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263" t="9875" r="74568" b="67750"/>
          <a:stretch/>
        </p:blipFill>
        <p:spPr>
          <a:xfrm>
            <a:off x="159026" y="622851"/>
            <a:ext cx="6573078" cy="2584175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76CF7D8-4BF9-40A6-B857-8730E41B7115}"/>
              </a:ext>
            </a:extLst>
          </p:cNvPr>
          <p:cNvSpPr txBox="1"/>
          <p:nvPr/>
        </p:nvSpPr>
        <p:spPr>
          <a:xfrm>
            <a:off x="159026" y="3650974"/>
            <a:ext cx="60960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ID" dirty="0" err="1"/>
              <a:t>Penjelasan</a:t>
            </a:r>
            <a:r>
              <a:rPr lang="en-ID" dirty="0"/>
              <a:t>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ID" dirty="0"/>
              <a:t>int * a;   </a:t>
            </a:r>
            <a:r>
              <a:rPr lang="en-ID" dirty="0" err="1"/>
              <a:t>memesan</a:t>
            </a:r>
            <a:r>
              <a:rPr lang="en-ID" dirty="0"/>
              <a:t>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variabel</a:t>
            </a:r>
            <a:r>
              <a:rPr lang="en-ID" dirty="0"/>
              <a:t> a, </a:t>
            </a:r>
            <a:r>
              <a:rPr lang="en-ID" dirty="0" err="1"/>
              <a:t>tetapi</a:t>
            </a:r>
            <a:r>
              <a:rPr lang="en-ID" dirty="0"/>
              <a:t> </a:t>
            </a:r>
            <a:r>
              <a:rPr lang="en-ID" dirty="0" err="1"/>
              <a:t>variabel</a:t>
            </a:r>
            <a:r>
              <a:rPr lang="en-ID" dirty="0"/>
              <a:t> a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berisi</a:t>
            </a:r>
            <a:r>
              <a:rPr lang="en-ID" dirty="0"/>
              <a:t> </a:t>
            </a:r>
            <a:r>
              <a:rPr lang="en-ID" dirty="0" err="1"/>
              <a:t>alamat</a:t>
            </a:r>
            <a:r>
              <a:rPr lang="en-ID" dirty="0"/>
              <a:t> </a:t>
            </a:r>
            <a:r>
              <a:rPr lang="en-ID" dirty="0" err="1"/>
              <a:t>memori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data dan </a:t>
            </a:r>
            <a:r>
              <a:rPr lang="en-ID" dirty="0" err="1"/>
              <a:t>bukan</a:t>
            </a:r>
            <a:r>
              <a:rPr lang="en-ID" dirty="0"/>
              <a:t> </a:t>
            </a:r>
            <a:r>
              <a:rPr lang="en-ID" dirty="0" err="1"/>
              <a:t>berisi</a:t>
            </a:r>
            <a:r>
              <a:rPr lang="en-ID" dirty="0"/>
              <a:t> data integer (</a:t>
            </a:r>
            <a:r>
              <a:rPr lang="en-ID" dirty="0" err="1"/>
              <a:t>bilangan</a:t>
            </a:r>
            <a:r>
              <a:rPr lang="en-ID" dirty="0"/>
              <a:t> </a:t>
            </a:r>
            <a:r>
              <a:rPr lang="en-ID" dirty="0" err="1"/>
              <a:t>bulat</a:t>
            </a:r>
            <a:r>
              <a:rPr lang="en-ID" dirty="0"/>
              <a:t>)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ID" dirty="0"/>
              <a:t>a=&amp;b;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pengisian</a:t>
            </a:r>
            <a:r>
              <a:rPr lang="en-ID" dirty="0"/>
              <a:t> data pada a,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mengisi</a:t>
            </a:r>
            <a:r>
              <a:rPr lang="en-ID" dirty="0"/>
              <a:t> </a:t>
            </a:r>
            <a:r>
              <a:rPr lang="en-ID" dirty="0" err="1"/>
              <a:t>alamat</a:t>
            </a:r>
            <a:r>
              <a:rPr lang="en-ID" dirty="0"/>
              <a:t> </a:t>
            </a:r>
            <a:r>
              <a:rPr lang="en-ID" dirty="0" err="1"/>
              <a:t>memori</a:t>
            </a:r>
            <a:r>
              <a:rPr lang="en-ID" dirty="0"/>
              <a:t> </a:t>
            </a:r>
            <a:r>
              <a:rPr lang="en-ID" dirty="0" err="1"/>
              <a:t>digunakan</a:t>
            </a:r>
            <a:r>
              <a:rPr lang="en-ID" dirty="0"/>
              <a:t> </a:t>
            </a:r>
            <a:r>
              <a:rPr lang="en-ID" dirty="0" err="1"/>
              <a:t>perintah</a:t>
            </a:r>
            <a:r>
              <a:rPr lang="en-ID" dirty="0"/>
              <a:t> &amp;. Jadi </a:t>
            </a:r>
            <a:r>
              <a:rPr lang="en-ID" dirty="0" err="1"/>
              <a:t>variabel</a:t>
            </a:r>
            <a:r>
              <a:rPr lang="en-ID" dirty="0"/>
              <a:t> a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berisi</a:t>
            </a:r>
            <a:r>
              <a:rPr lang="en-ID" dirty="0"/>
              <a:t> </a:t>
            </a:r>
            <a:r>
              <a:rPr lang="en-ID" dirty="0" err="1"/>
              <a:t>alamat</a:t>
            </a:r>
            <a:r>
              <a:rPr lang="en-ID" dirty="0"/>
              <a:t> </a:t>
            </a:r>
            <a:r>
              <a:rPr lang="en-ID" dirty="0" err="1"/>
              <a:t>memori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variabel</a:t>
            </a:r>
            <a:r>
              <a:rPr lang="en-ID" dirty="0"/>
              <a:t> b.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ID" dirty="0"/>
              <a:t> a=&amp;b  </a:t>
            </a:r>
            <a:r>
              <a:rPr lang="en-ID" dirty="0" err="1"/>
              <a:t>dibaca</a:t>
            </a:r>
            <a:r>
              <a:rPr lang="en-ID" dirty="0"/>
              <a:t> </a:t>
            </a:r>
            <a:r>
              <a:rPr lang="en-ID" dirty="0" err="1"/>
              <a:t>variabel</a:t>
            </a:r>
            <a:r>
              <a:rPr lang="en-ID" dirty="0"/>
              <a:t> a </a:t>
            </a:r>
            <a:r>
              <a:rPr lang="en-ID" dirty="0" err="1"/>
              <a:t>menunjuk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variabel</a:t>
            </a:r>
            <a:r>
              <a:rPr lang="en-ID" dirty="0"/>
              <a:t> b </a:t>
            </a:r>
          </a:p>
          <a:p>
            <a:r>
              <a:rPr lang="en-ID" dirty="0"/>
              <a:t> </a:t>
            </a:r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240C6D74-BBA1-4F1E-87D3-D21DFB5164B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819" t="16448" r="56236" b="66245"/>
          <a:stretch/>
        </p:blipFill>
        <p:spPr>
          <a:xfrm>
            <a:off x="6983894" y="4041913"/>
            <a:ext cx="3407216" cy="1510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838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E35657D-C0DD-46ED-87FB-EA6EED1F3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764" y="2032073"/>
            <a:ext cx="9613861" cy="3599316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Contoh</a:t>
            </a:r>
            <a:r>
              <a:rPr lang="en-US" dirty="0"/>
              <a:t> program pointer</a:t>
            </a:r>
          </a:p>
          <a:p>
            <a:pPr marL="0" indent="0">
              <a:buNone/>
            </a:pPr>
            <a:endParaRPr lang="en-ID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F551B0C-C6DF-4AB8-969B-8F34E06BF23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30" t="9255" r="68261" b="62712"/>
          <a:stretch/>
        </p:blipFill>
        <p:spPr>
          <a:xfrm>
            <a:off x="477928" y="2517912"/>
            <a:ext cx="5162642" cy="3379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30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23D8605-A098-4F28-A6B4-D7E479B524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413" t="28782" r="36304" b="35065"/>
          <a:stretch/>
        </p:blipFill>
        <p:spPr>
          <a:xfrm>
            <a:off x="503582" y="2189922"/>
            <a:ext cx="5155096" cy="247815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471D271-A78A-4EB4-A5F9-EFCA6758B44F}"/>
              </a:ext>
            </a:extLst>
          </p:cNvPr>
          <p:cNvSpPr txBox="1"/>
          <p:nvPr/>
        </p:nvSpPr>
        <p:spPr>
          <a:xfrm>
            <a:off x="1311965" y="4863549"/>
            <a:ext cx="1602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Hasil Program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27266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85FBE31-CDA9-4A15-8B5F-632809C38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ID" dirty="0" err="1"/>
              <a:t>Representasi</a:t>
            </a:r>
            <a:r>
              <a:rPr lang="en-ID" dirty="0"/>
              <a:t> </a:t>
            </a:r>
            <a:r>
              <a:rPr lang="en-ID" dirty="0" err="1"/>
              <a:t>tabel</a:t>
            </a:r>
            <a:r>
              <a:rPr lang="en-ID" dirty="0"/>
              <a:t> </a:t>
            </a:r>
            <a:r>
              <a:rPr lang="en-ID" dirty="0" err="1"/>
              <a:t>diatas</a:t>
            </a:r>
            <a:r>
              <a:rPr lang="en-ID" dirty="0"/>
              <a:t>, </a:t>
            </a:r>
            <a:r>
              <a:rPr lang="en-ID" dirty="0" err="1"/>
              <a:t>jika</a:t>
            </a:r>
            <a:r>
              <a:rPr lang="en-ID" dirty="0"/>
              <a:t> </a:t>
            </a:r>
            <a:r>
              <a:rPr lang="en-ID" dirty="0" err="1"/>
              <a:t>diselesaikan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array </a:t>
            </a:r>
            <a:r>
              <a:rPr lang="en-ID" dirty="0" err="1"/>
              <a:t>dimensi</a:t>
            </a:r>
            <a:r>
              <a:rPr lang="en-ID" dirty="0"/>
              <a:t> 2 </a:t>
            </a:r>
            <a:r>
              <a:rPr lang="en-ID" dirty="0" err="1"/>
              <a:t>tentunya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cocok</a:t>
            </a:r>
            <a:r>
              <a:rPr lang="en-ID" dirty="0"/>
              <a:t>. Hal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tipe</a:t>
            </a:r>
            <a:r>
              <a:rPr lang="en-ID" dirty="0"/>
              <a:t>   data </a:t>
            </a:r>
            <a:r>
              <a:rPr lang="en-ID" dirty="0" err="1"/>
              <a:t>dari</a:t>
            </a:r>
            <a:r>
              <a:rPr lang="en-ID" dirty="0"/>
              <a:t> masing-masing </a:t>
            </a:r>
            <a:r>
              <a:rPr lang="en-ID" dirty="0" err="1"/>
              <a:t>kolom</a:t>
            </a:r>
            <a:r>
              <a:rPr lang="en-ID" dirty="0"/>
              <a:t> </a:t>
            </a:r>
            <a:r>
              <a:rPr lang="en-ID" dirty="0" err="1"/>
              <a:t>berbeda</a:t>
            </a:r>
            <a:r>
              <a:rPr lang="en-ID" dirty="0"/>
              <a:t> </a:t>
            </a:r>
            <a:r>
              <a:rPr lang="en-ID" dirty="0" err="1"/>
              <a:t>sedangkan</a:t>
            </a:r>
            <a:r>
              <a:rPr lang="en-ID" dirty="0"/>
              <a:t> array </a:t>
            </a:r>
            <a:r>
              <a:rPr lang="en-ID" dirty="0" err="1"/>
              <a:t>digunakan</a:t>
            </a:r>
            <a:r>
              <a:rPr lang="en-ID" dirty="0"/>
              <a:t> </a:t>
            </a:r>
            <a:r>
              <a:rPr lang="en-ID" dirty="0" err="1"/>
              <a:t>jika</a:t>
            </a:r>
            <a:r>
              <a:rPr lang="en-ID" dirty="0"/>
              <a:t> </a:t>
            </a:r>
            <a:r>
              <a:rPr lang="en-ID" dirty="0" err="1"/>
              <a:t>semua</a:t>
            </a:r>
            <a:r>
              <a:rPr lang="en-ID" dirty="0"/>
              <a:t> </a:t>
            </a:r>
            <a:r>
              <a:rPr lang="en-ID" dirty="0" err="1"/>
              <a:t>kolom</a:t>
            </a:r>
            <a:r>
              <a:rPr lang="en-ID" dirty="0"/>
              <a:t> </a:t>
            </a:r>
            <a:r>
              <a:rPr lang="en-ID" dirty="0" err="1"/>
              <a:t>mempunyai</a:t>
            </a:r>
            <a:r>
              <a:rPr lang="en-ID" dirty="0"/>
              <a:t> </a:t>
            </a:r>
            <a:r>
              <a:rPr lang="en-ID" dirty="0" err="1"/>
              <a:t>tipe</a:t>
            </a:r>
            <a:r>
              <a:rPr lang="en-ID" dirty="0"/>
              <a:t> data yang </a:t>
            </a:r>
            <a:r>
              <a:rPr lang="en-ID" dirty="0" err="1"/>
              <a:t>sama</a:t>
            </a:r>
            <a:r>
              <a:rPr lang="en-ID" dirty="0"/>
              <a:t>. </a:t>
            </a:r>
            <a:r>
              <a:rPr lang="en-ID" dirty="0" err="1"/>
              <a:t>Tipe</a:t>
            </a:r>
            <a:r>
              <a:rPr lang="en-ID" dirty="0"/>
              <a:t> data </a:t>
            </a:r>
            <a:r>
              <a:rPr lang="en-ID" dirty="0" err="1"/>
              <a:t>dari</a:t>
            </a:r>
            <a:r>
              <a:rPr lang="en-ID" dirty="0"/>
              <a:t> masing-masing </a:t>
            </a:r>
            <a:r>
              <a:rPr lang="en-ID" dirty="0" err="1"/>
              <a:t>kolom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 </a:t>
            </a:r>
          </a:p>
          <a:p>
            <a:pPr marL="0" indent="0">
              <a:buNone/>
            </a:pPr>
            <a:r>
              <a:rPr lang="en-ID" dirty="0"/>
              <a:t>Nama : String  </a:t>
            </a:r>
          </a:p>
          <a:p>
            <a:pPr marL="0" indent="0">
              <a:buNone/>
            </a:pPr>
            <a:r>
              <a:rPr lang="en-ID" dirty="0"/>
              <a:t>Nilai1  : integer </a:t>
            </a:r>
          </a:p>
          <a:p>
            <a:pPr marL="0" indent="0">
              <a:buNone/>
            </a:pPr>
            <a:r>
              <a:rPr lang="en-ID" dirty="0"/>
              <a:t>Nilai2  : integer  </a:t>
            </a:r>
          </a:p>
          <a:p>
            <a:pPr marL="0" indent="0">
              <a:buNone/>
            </a:pPr>
            <a:r>
              <a:rPr lang="en-ID" dirty="0"/>
              <a:t>rata  : float </a:t>
            </a:r>
          </a:p>
          <a:p>
            <a:pPr marL="0" indent="0">
              <a:buNone/>
            </a:pPr>
            <a:r>
              <a:rPr lang="en-ID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3434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72BC0A-8C66-44A7-9EBF-5A9F7E871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513" y="2027584"/>
            <a:ext cx="9613861" cy="3670852"/>
          </a:xfrm>
        </p:spPr>
        <p:txBody>
          <a:bodyPr/>
          <a:lstStyle/>
          <a:p>
            <a:pPr marL="0" indent="0">
              <a:buNone/>
            </a:pPr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pendeklarasian</a:t>
            </a:r>
            <a:r>
              <a:rPr lang="en-ID" dirty="0"/>
              <a:t> </a:t>
            </a:r>
            <a:r>
              <a:rPr lang="en-ID" dirty="0" err="1"/>
              <a:t>struktur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: </a:t>
            </a:r>
          </a:p>
          <a:p>
            <a:pPr marL="0" indent="0">
              <a:buNone/>
            </a:pPr>
            <a:r>
              <a:rPr lang="en-ID" dirty="0"/>
              <a:t> </a:t>
            </a:r>
          </a:p>
          <a:p>
            <a:pPr marL="0" indent="0">
              <a:buNone/>
            </a:pPr>
            <a:r>
              <a:rPr lang="en-ID" dirty="0"/>
              <a:t>struct  </a:t>
            </a:r>
            <a:r>
              <a:rPr lang="en-ID" dirty="0" err="1"/>
              <a:t>model_name</a:t>
            </a:r>
            <a:r>
              <a:rPr lang="en-ID" dirty="0"/>
              <a:t> {  </a:t>
            </a:r>
          </a:p>
          <a:p>
            <a:pPr marL="0" indent="0">
              <a:buNone/>
            </a:pPr>
            <a:r>
              <a:rPr lang="en-ID" dirty="0"/>
              <a:t>type1 element1;   </a:t>
            </a:r>
          </a:p>
          <a:p>
            <a:pPr marL="0" indent="0">
              <a:buNone/>
            </a:pPr>
            <a:r>
              <a:rPr lang="en-ID" dirty="0"/>
              <a:t>type2 element2;   </a:t>
            </a:r>
          </a:p>
          <a:p>
            <a:pPr marL="0" indent="0">
              <a:buNone/>
            </a:pPr>
            <a:r>
              <a:rPr lang="en-ID" dirty="0"/>
              <a:t>type3 element3;   .   . </a:t>
            </a:r>
          </a:p>
          <a:p>
            <a:pPr marL="0" indent="0">
              <a:buNone/>
            </a:pPr>
            <a:r>
              <a:rPr lang="en-ID" dirty="0"/>
              <a:t>} </a:t>
            </a:r>
            <a:r>
              <a:rPr lang="en-ID" dirty="0" err="1"/>
              <a:t>object_name</a:t>
            </a:r>
            <a:r>
              <a:rPr lang="en-ID" dirty="0"/>
              <a:t>; </a:t>
            </a:r>
          </a:p>
          <a:p>
            <a:pPr marL="0" indent="0">
              <a:buNone/>
            </a:pPr>
            <a:r>
              <a:rPr lang="en-ID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04933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2A2CF5A-58CA-4D49-8CEA-9ACFB2F0DA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13" t="10030" r="75436" b="52271"/>
          <a:stretch/>
        </p:blipFill>
        <p:spPr>
          <a:xfrm>
            <a:off x="278294" y="2133599"/>
            <a:ext cx="4863549" cy="396240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C6BEE2-BDD6-4605-9753-0DC893D23971}"/>
              </a:ext>
            </a:extLst>
          </p:cNvPr>
          <p:cNvSpPr txBox="1"/>
          <p:nvPr/>
        </p:nvSpPr>
        <p:spPr>
          <a:xfrm>
            <a:off x="1470991" y="6096000"/>
            <a:ext cx="1843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Contoh</a:t>
            </a:r>
            <a:r>
              <a:rPr lang="en-US" dirty="0"/>
              <a:t> program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02224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782E883-BF0B-4091-970E-523598DA52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196" t="24722" r="18261" b="26945"/>
          <a:stretch/>
        </p:blipFill>
        <p:spPr>
          <a:xfrm>
            <a:off x="503582" y="2186608"/>
            <a:ext cx="6400801" cy="3657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410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FEDBC-8977-410F-90FD-D40D266CE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524" y="792984"/>
            <a:ext cx="8384165" cy="1080938"/>
          </a:xfrm>
        </p:spPr>
        <p:txBody>
          <a:bodyPr/>
          <a:lstStyle/>
          <a:p>
            <a:r>
              <a:rPr lang="en-ID" dirty="0"/>
              <a:t>Structure </a:t>
            </a:r>
            <a:r>
              <a:rPr lang="en-ID" dirty="0" err="1"/>
              <a:t>dengan</a:t>
            </a:r>
            <a:r>
              <a:rPr lang="en-ID" dirty="0"/>
              <a:t> Array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47AD7-F95B-4E4A-8AF4-A21BE02FBC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524" y="2336872"/>
            <a:ext cx="8625072" cy="4222953"/>
          </a:xfrm>
        </p:spPr>
        <p:txBody>
          <a:bodyPr/>
          <a:lstStyle/>
          <a:p>
            <a:pPr marL="0" indent="0" algn="just">
              <a:buNone/>
            </a:pPr>
            <a:r>
              <a:rPr lang="en-ID" dirty="0" err="1"/>
              <a:t>Penggunaan</a:t>
            </a:r>
            <a:r>
              <a:rPr lang="en-ID" dirty="0"/>
              <a:t> </a:t>
            </a:r>
            <a:r>
              <a:rPr lang="en-ID" dirty="0" err="1"/>
              <a:t>struktur</a:t>
            </a:r>
            <a:r>
              <a:rPr lang="en-ID" dirty="0"/>
              <a:t>  di </a:t>
            </a:r>
            <a:r>
              <a:rPr lang="en-ID" dirty="0" err="1"/>
              <a:t>atas</a:t>
            </a:r>
            <a:r>
              <a:rPr lang="en-ID" dirty="0"/>
              <a:t> masing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kelemahan</a:t>
            </a:r>
            <a:r>
              <a:rPr lang="en-ID" dirty="0"/>
              <a:t>,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objek-objek</a:t>
            </a:r>
            <a:r>
              <a:rPr lang="en-ID" dirty="0"/>
              <a:t> di </a:t>
            </a:r>
            <a:r>
              <a:rPr lang="en-ID" dirty="0" err="1"/>
              <a:t>atas</a:t>
            </a:r>
            <a:r>
              <a:rPr lang="en-ID" dirty="0"/>
              <a:t>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menyimpan</a:t>
            </a:r>
            <a:r>
              <a:rPr lang="en-ID" dirty="0"/>
              <a:t> 1 data </a:t>
            </a:r>
            <a:r>
              <a:rPr lang="en-ID" dirty="0" err="1"/>
              <a:t>saja</a:t>
            </a:r>
            <a:r>
              <a:rPr lang="en-ID" dirty="0"/>
              <a:t>. Agar </a:t>
            </a:r>
            <a:r>
              <a:rPr lang="en-ID" dirty="0" err="1"/>
              <a:t>objek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menyimpan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satu</a:t>
            </a:r>
            <a:r>
              <a:rPr lang="en-ID" dirty="0"/>
              <a:t> data, </a:t>
            </a:r>
            <a:r>
              <a:rPr lang="en-ID" dirty="0" err="1"/>
              <a:t>perlu</a:t>
            </a:r>
            <a:r>
              <a:rPr lang="en-ID" dirty="0"/>
              <a:t> </a:t>
            </a:r>
            <a:r>
              <a:rPr lang="en-ID" dirty="0" err="1"/>
              <a:t>digabungkan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array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dimensi</a:t>
            </a:r>
            <a:r>
              <a:rPr lang="en-ID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73284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AB0AB88-B777-4357-9555-8D484FA2B8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30" t="10029" r="66196" b="47825"/>
          <a:stretch/>
        </p:blipFill>
        <p:spPr>
          <a:xfrm>
            <a:off x="225286" y="2136913"/>
            <a:ext cx="5976731" cy="4118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008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49F549-40C5-4121-A805-C0A0E0EEBD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197" y="1967596"/>
            <a:ext cx="9326855" cy="4890404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Penjelasan</a:t>
            </a:r>
            <a:r>
              <a:rPr lang="en-US" dirty="0"/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err="1"/>
              <a:t>data_nilai</a:t>
            </a:r>
            <a:r>
              <a:rPr lang="en-US" dirty="0"/>
              <a:t> tik[5];</a:t>
            </a:r>
          </a:p>
          <a:p>
            <a:pPr marL="0" indent="0">
              <a:buNone/>
            </a:pPr>
            <a:r>
              <a:rPr lang="en-US" dirty="0" err="1"/>
              <a:t>mendeklarasikan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 tik </a:t>
            </a:r>
            <a:r>
              <a:rPr lang="en-US" dirty="0" err="1"/>
              <a:t>dengan</a:t>
            </a:r>
            <a:r>
              <a:rPr lang="en-US" dirty="0"/>
              <a:t> array </a:t>
            </a:r>
            <a:r>
              <a:rPr lang="en-US" dirty="0" err="1"/>
              <a:t>sebanyak</a:t>
            </a:r>
            <a:r>
              <a:rPr lang="en-US" dirty="0"/>
              <a:t> 5. </a:t>
            </a:r>
            <a:r>
              <a:rPr lang="en-US" dirty="0" err="1"/>
              <a:t>Objek</a:t>
            </a:r>
            <a:r>
              <a:rPr lang="en-US" dirty="0"/>
              <a:t> tik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data_nilai</a:t>
            </a: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err="1"/>
              <a:t>strcpy</a:t>
            </a:r>
            <a:r>
              <a:rPr lang="en-US" dirty="0"/>
              <a:t> (tik[0].</a:t>
            </a:r>
            <a:r>
              <a:rPr lang="en-US" dirty="0" err="1"/>
              <a:t>nama</a:t>
            </a:r>
            <a:r>
              <a:rPr lang="en-US" dirty="0"/>
              <a:t>, “Putri”);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strcpy</a:t>
            </a:r>
            <a:r>
              <a:rPr lang="en-US" dirty="0"/>
              <a:t>(tik[1].</a:t>
            </a:r>
            <a:r>
              <a:rPr lang="en-US" dirty="0" err="1"/>
              <a:t>nama</a:t>
            </a:r>
            <a:r>
              <a:rPr lang="en-US" dirty="0"/>
              <a:t>, “Linda”);</a:t>
            </a:r>
          </a:p>
          <a:p>
            <a:pPr marL="0" indent="0">
              <a:buNone/>
            </a:pPr>
            <a:r>
              <a:rPr lang="en-US" dirty="0" err="1"/>
              <a:t>Mengisi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 tik[0] </a:t>
            </a:r>
            <a:r>
              <a:rPr lang="en-US" dirty="0" err="1"/>
              <a:t>dengan</a:t>
            </a:r>
            <a:r>
              <a:rPr lang="en-US" dirty="0"/>
              <a:t> data Putri</a:t>
            </a:r>
          </a:p>
          <a:p>
            <a:pPr marL="0" indent="0">
              <a:buNone/>
            </a:pPr>
            <a:r>
              <a:rPr lang="en-US" dirty="0" err="1"/>
              <a:t>Mengisi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 tik[1] </a:t>
            </a:r>
            <a:r>
              <a:rPr lang="en-US" dirty="0" err="1"/>
              <a:t>dengan</a:t>
            </a:r>
            <a:r>
              <a:rPr lang="en-US" dirty="0"/>
              <a:t> data Linda</a:t>
            </a:r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&lt;&lt;“Nama =“&lt;&lt;tik[0].</a:t>
            </a:r>
            <a:r>
              <a:rPr lang="en-US" dirty="0" err="1"/>
              <a:t>nama</a:t>
            </a:r>
            <a:r>
              <a:rPr lang="en-US" dirty="0"/>
              <a:t>&lt;&lt;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&lt;&lt;“Nama=“&lt;&lt;tik[1].</a:t>
            </a:r>
            <a:r>
              <a:rPr lang="en-US" dirty="0" err="1"/>
              <a:t>nama</a:t>
            </a:r>
            <a:r>
              <a:rPr lang="en-US" dirty="0"/>
              <a:t>&lt;&lt;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err="1"/>
              <a:t>Menampilkan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 tik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392110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68D4E-42D7-468E-8E84-07E2A53EB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Pointer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85AED-52C7-4F26-9A72-522ED02A4E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002" y="2177846"/>
            <a:ext cx="9613861" cy="4345281"/>
          </a:xfrm>
        </p:spPr>
        <p:txBody>
          <a:bodyPr/>
          <a:lstStyle/>
          <a:p>
            <a:pPr marL="0" indent="0">
              <a:buNone/>
            </a:pPr>
            <a:r>
              <a:rPr lang="en-ID" dirty="0"/>
              <a:t>Pointer  </a:t>
            </a:r>
            <a:r>
              <a:rPr lang="en-ID" dirty="0" err="1"/>
              <a:t>adalah</a:t>
            </a:r>
            <a:r>
              <a:rPr lang="en-ID" dirty="0"/>
              <a:t>  </a:t>
            </a:r>
            <a:r>
              <a:rPr lang="en-ID" dirty="0" err="1"/>
              <a:t>variabel</a:t>
            </a:r>
            <a:r>
              <a:rPr lang="en-ID" dirty="0"/>
              <a:t>   yang </a:t>
            </a:r>
            <a:r>
              <a:rPr lang="en-ID" dirty="0" err="1"/>
              <a:t>berisi</a:t>
            </a:r>
            <a:r>
              <a:rPr lang="en-ID" dirty="0"/>
              <a:t> </a:t>
            </a:r>
            <a:r>
              <a:rPr lang="en-ID" dirty="0" err="1"/>
              <a:t>alamat</a:t>
            </a:r>
            <a:r>
              <a:rPr lang="en-ID" dirty="0"/>
              <a:t> </a:t>
            </a:r>
            <a:r>
              <a:rPr lang="en-ID" dirty="0" err="1"/>
              <a:t>memori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nilainya</a:t>
            </a:r>
            <a:r>
              <a:rPr lang="en-ID" dirty="0"/>
              <a:t> dan </a:t>
            </a:r>
            <a:r>
              <a:rPr lang="en-ID" dirty="0" err="1"/>
              <a:t>berbeda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variabel</a:t>
            </a:r>
            <a:r>
              <a:rPr lang="en-ID" dirty="0"/>
              <a:t> </a:t>
            </a:r>
            <a:r>
              <a:rPr lang="en-ID" dirty="0" err="1"/>
              <a:t>biasa</a:t>
            </a:r>
            <a:r>
              <a:rPr lang="en-ID" dirty="0"/>
              <a:t> yang </a:t>
            </a:r>
            <a:r>
              <a:rPr lang="en-ID" dirty="0" err="1"/>
              <a:t>berisi</a:t>
            </a:r>
            <a:r>
              <a:rPr lang="en-ID" dirty="0"/>
              <a:t> </a:t>
            </a:r>
            <a:r>
              <a:rPr lang="en-ID" dirty="0" err="1"/>
              <a:t>nilai</a:t>
            </a:r>
            <a:r>
              <a:rPr lang="en-ID" dirty="0"/>
              <a:t> </a:t>
            </a:r>
            <a:r>
              <a:rPr lang="en-ID" dirty="0" err="1"/>
              <a:t>tertentu</a:t>
            </a:r>
            <a:r>
              <a:rPr lang="en-ID" dirty="0"/>
              <a:t>. </a:t>
            </a:r>
            <a:r>
              <a:rPr lang="en-ID" dirty="0" err="1"/>
              <a:t>Dengan</a:t>
            </a:r>
            <a:r>
              <a:rPr lang="en-ID" dirty="0"/>
              <a:t> kata lain, pointer </a:t>
            </a:r>
            <a:r>
              <a:rPr lang="en-ID" dirty="0" err="1"/>
              <a:t>berisi</a:t>
            </a:r>
            <a:r>
              <a:rPr lang="en-ID" dirty="0"/>
              <a:t> </a:t>
            </a:r>
            <a:r>
              <a:rPr lang="en-ID" dirty="0" err="1"/>
              <a:t>alamat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variabel</a:t>
            </a:r>
            <a:r>
              <a:rPr lang="en-ID" dirty="0"/>
              <a:t> yang </a:t>
            </a:r>
            <a:r>
              <a:rPr lang="en-ID" dirty="0" err="1"/>
              <a:t>mempunyai</a:t>
            </a:r>
            <a:r>
              <a:rPr lang="en-ID" dirty="0"/>
              <a:t> </a:t>
            </a:r>
            <a:r>
              <a:rPr lang="en-ID" dirty="0" err="1"/>
              <a:t>nilai</a:t>
            </a:r>
            <a:r>
              <a:rPr lang="en-ID" dirty="0"/>
              <a:t> </a:t>
            </a:r>
            <a:r>
              <a:rPr lang="en-ID" dirty="0" err="1"/>
              <a:t>tertentu</a:t>
            </a:r>
            <a:r>
              <a:rPr lang="en-ID" dirty="0"/>
              <a:t>.</a:t>
            </a:r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endParaRPr lang="en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70973BA-E182-490F-A1D2-4D2E2C0727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339" t="20884" r="34863" b="59877"/>
          <a:stretch/>
        </p:blipFill>
        <p:spPr>
          <a:xfrm>
            <a:off x="722671" y="3691062"/>
            <a:ext cx="4730261" cy="131884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8215E6E-FD74-42D9-AF83-21D49D99FA33}"/>
              </a:ext>
            </a:extLst>
          </p:cNvPr>
          <p:cNvSpPr txBox="1"/>
          <p:nvPr/>
        </p:nvSpPr>
        <p:spPr>
          <a:xfrm>
            <a:off x="646002" y="5258686"/>
            <a:ext cx="930688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000" dirty="0"/>
              <a:t>Jadi, </a:t>
            </a:r>
            <a:r>
              <a:rPr lang="en-ID" sz="2000" dirty="0" err="1"/>
              <a:t>setiap</a:t>
            </a:r>
            <a:r>
              <a:rPr lang="en-ID" sz="2000" dirty="0"/>
              <a:t> </a:t>
            </a:r>
            <a:r>
              <a:rPr lang="en-ID" sz="2000" dirty="0" err="1"/>
              <a:t>variabel</a:t>
            </a:r>
            <a:r>
              <a:rPr lang="en-ID" sz="2000" dirty="0"/>
              <a:t> </a:t>
            </a:r>
            <a:r>
              <a:rPr lang="en-ID" sz="2000" dirty="0" err="1"/>
              <a:t>mempunyai</a:t>
            </a:r>
            <a:r>
              <a:rPr lang="en-ID" sz="2000" dirty="0"/>
              <a:t> data (</a:t>
            </a:r>
            <a:r>
              <a:rPr lang="en-ID" sz="2000" dirty="0" err="1"/>
              <a:t>isi</a:t>
            </a:r>
            <a:r>
              <a:rPr lang="en-ID" sz="2000" dirty="0"/>
              <a:t> data) dan </a:t>
            </a:r>
            <a:r>
              <a:rPr lang="en-ID" sz="2000" dirty="0" err="1"/>
              <a:t>alamat</a:t>
            </a:r>
            <a:r>
              <a:rPr lang="en-ID" sz="2000" dirty="0"/>
              <a:t> </a:t>
            </a:r>
            <a:r>
              <a:rPr lang="en-ID" sz="2000" dirty="0" err="1"/>
              <a:t>memori</a:t>
            </a:r>
            <a:r>
              <a:rPr lang="en-ID" sz="2000" dirty="0"/>
              <a:t> yang </a:t>
            </a:r>
            <a:r>
              <a:rPr lang="en-ID" sz="2000" dirty="0" err="1"/>
              <a:t>menunjukkan</a:t>
            </a:r>
            <a:r>
              <a:rPr lang="en-ID" sz="2000" dirty="0"/>
              <a:t> </a:t>
            </a:r>
            <a:r>
              <a:rPr lang="en-ID" sz="2000" dirty="0" err="1"/>
              <a:t>variabel</a:t>
            </a:r>
            <a:r>
              <a:rPr lang="en-ID" sz="2000" dirty="0"/>
              <a:t> </a:t>
            </a:r>
            <a:r>
              <a:rPr lang="en-ID" sz="2000" dirty="0" err="1"/>
              <a:t>tersebut</a:t>
            </a:r>
            <a:r>
              <a:rPr lang="en-ID" sz="2000" dirty="0"/>
              <a:t> </a:t>
            </a:r>
            <a:r>
              <a:rPr lang="en-ID" sz="2000" dirty="0" err="1"/>
              <a:t>disimpan</a:t>
            </a:r>
            <a:r>
              <a:rPr lang="en-ID" sz="2000" dirty="0"/>
              <a:t> </a:t>
            </a:r>
            <a:r>
              <a:rPr lang="en-ID" sz="2000" dirty="0" err="1"/>
              <a:t>dimana</a:t>
            </a:r>
            <a:r>
              <a:rPr lang="en-ID" sz="2000" dirty="0"/>
              <a:t>, </a:t>
            </a:r>
            <a:r>
              <a:rPr lang="en-ID" sz="2000" dirty="0" err="1"/>
              <a:t>variabel</a:t>
            </a:r>
            <a:r>
              <a:rPr lang="en-ID" sz="2000" dirty="0"/>
              <a:t> pointer </a:t>
            </a:r>
            <a:r>
              <a:rPr lang="en-ID" sz="2000" dirty="0" err="1"/>
              <a:t>adalah</a:t>
            </a:r>
            <a:r>
              <a:rPr lang="en-ID" sz="2000" dirty="0"/>
              <a:t> variable yang </a:t>
            </a:r>
            <a:r>
              <a:rPr lang="en-ID" sz="2000" dirty="0" err="1"/>
              <a:t>menunjuk</a:t>
            </a:r>
            <a:r>
              <a:rPr lang="en-ID" sz="2000" dirty="0"/>
              <a:t> </a:t>
            </a:r>
            <a:r>
              <a:rPr lang="en-ID" sz="2000" dirty="0" err="1"/>
              <a:t>ke</a:t>
            </a:r>
            <a:r>
              <a:rPr lang="en-ID" sz="2000" dirty="0"/>
              <a:t> </a:t>
            </a:r>
            <a:r>
              <a:rPr lang="en-ID" sz="2000" dirty="0" err="1"/>
              <a:t>objek</a:t>
            </a:r>
            <a:r>
              <a:rPr lang="en-ID" sz="2000" dirty="0"/>
              <a:t> lain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5458369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460</TotalTime>
  <Words>475</Words>
  <Application>Microsoft Office PowerPoint</Application>
  <PresentationFormat>Widescreen</PresentationFormat>
  <Paragraphs>52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</vt:lpstr>
      <vt:lpstr>Berlin</vt:lpstr>
      <vt:lpstr>Struktur Data </vt:lpstr>
      <vt:lpstr>PowerPoint Presentation</vt:lpstr>
      <vt:lpstr>PowerPoint Presentation</vt:lpstr>
      <vt:lpstr>PowerPoint Presentation</vt:lpstr>
      <vt:lpstr>PowerPoint Presentation</vt:lpstr>
      <vt:lpstr>Structure dengan Array </vt:lpstr>
      <vt:lpstr>PowerPoint Presentation</vt:lpstr>
      <vt:lpstr>PowerPoint Presentation</vt:lpstr>
      <vt:lpstr>Pointer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Stucture dengan Array </dc:title>
  <dc:creator>Lenovo</dc:creator>
  <cp:lastModifiedBy>Lenovo</cp:lastModifiedBy>
  <cp:revision>36</cp:revision>
  <dcterms:created xsi:type="dcterms:W3CDTF">2021-02-24T06:53:06Z</dcterms:created>
  <dcterms:modified xsi:type="dcterms:W3CDTF">2021-02-25T16:59:50Z</dcterms:modified>
</cp:coreProperties>
</file>