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620AA3-1592-4B82-80BE-F4C9AD8B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 control (control structures)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BEB338-D1DB-49B3-85DB-A8B03D0E5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698658"/>
            <a:ext cx="7914860" cy="22709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500" dirty="0" err="1"/>
              <a:t>Struktur</a:t>
            </a:r>
            <a:r>
              <a:rPr lang="en-US" sz="3500" dirty="0"/>
              <a:t> control </a:t>
            </a:r>
            <a:r>
              <a:rPr lang="en-US" sz="3500" dirty="0" err="1"/>
              <a:t>adalah</a:t>
            </a:r>
            <a:r>
              <a:rPr lang="en-US" sz="3500" dirty="0"/>
              <a:t> </a:t>
            </a:r>
            <a:r>
              <a:rPr lang="en-US" sz="3500" dirty="0" err="1"/>
              <a:t>cara</a:t>
            </a:r>
            <a:r>
              <a:rPr lang="en-US" sz="3500" dirty="0"/>
              <a:t> </a:t>
            </a:r>
            <a:r>
              <a:rPr lang="en-US" sz="3500" dirty="0" err="1"/>
              <a:t>mengendalikan</a:t>
            </a:r>
            <a:r>
              <a:rPr lang="en-US" sz="3500" dirty="0"/>
              <a:t> proses program. </a:t>
            </a:r>
            <a:r>
              <a:rPr lang="en-US" sz="3500" dirty="0" err="1"/>
              <a:t>Dalam</a:t>
            </a:r>
            <a:r>
              <a:rPr lang="en-US" sz="3500" dirty="0"/>
              <a:t> Bahasa C </a:t>
            </a:r>
            <a:r>
              <a:rPr lang="en-US" sz="3500" dirty="0" err="1"/>
              <a:t>struktur</a:t>
            </a:r>
            <a:r>
              <a:rPr lang="en-US" sz="3500" dirty="0"/>
              <a:t> control </a:t>
            </a:r>
            <a:r>
              <a:rPr lang="en-US" sz="3500" dirty="0" err="1"/>
              <a:t>dapat</a:t>
            </a:r>
            <a:r>
              <a:rPr lang="en-US" sz="3500" dirty="0"/>
              <a:t> </a:t>
            </a:r>
            <a:r>
              <a:rPr lang="en-US" sz="3500" dirty="0" err="1"/>
              <a:t>berupa</a:t>
            </a:r>
            <a:r>
              <a:rPr lang="en-US" sz="3500" dirty="0"/>
              <a:t> </a:t>
            </a:r>
            <a:r>
              <a:rPr lang="en-US" sz="3500" dirty="0" err="1"/>
              <a:t>percabangan</a:t>
            </a:r>
            <a:r>
              <a:rPr lang="en-US" sz="3500" dirty="0"/>
              <a:t> </a:t>
            </a:r>
            <a:r>
              <a:rPr lang="en-US" sz="3500" dirty="0" err="1"/>
              <a:t>ataupun</a:t>
            </a:r>
            <a:r>
              <a:rPr lang="en-US" sz="3500" dirty="0"/>
              <a:t> </a:t>
            </a:r>
            <a:r>
              <a:rPr lang="en-US" sz="3500" dirty="0" err="1"/>
              <a:t>perulangan</a:t>
            </a:r>
            <a:r>
              <a:rPr lang="en-US" sz="3500" dirty="0"/>
              <a:t> . </a:t>
            </a:r>
            <a:r>
              <a:rPr lang="en-US" sz="3500" dirty="0" err="1"/>
              <a:t>Struktur</a:t>
            </a:r>
            <a:r>
              <a:rPr lang="en-US" sz="3500" dirty="0"/>
              <a:t> control </a:t>
            </a:r>
            <a:r>
              <a:rPr lang="en-US" sz="3500" dirty="0" err="1"/>
              <a:t>percabangan</a:t>
            </a:r>
            <a:r>
              <a:rPr lang="en-US" sz="3500" dirty="0"/>
              <a:t>  </a:t>
            </a:r>
            <a:r>
              <a:rPr lang="en-US" sz="3500" dirty="0" err="1"/>
              <a:t>umumnya</a:t>
            </a:r>
            <a:r>
              <a:rPr lang="en-US" sz="3500" dirty="0"/>
              <a:t> </a:t>
            </a:r>
            <a:r>
              <a:rPr lang="en-US" sz="3500" dirty="0" err="1"/>
              <a:t>menggunakan</a:t>
            </a:r>
            <a:r>
              <a:rPr lang="en-US" sz="3500" dirty="0"/>
              <a:t> </a:t>
            </a:r>
            <a:r>
              <a:rPr lang="en-US" sz="3500" dirty="0" err="1"/>
              <a:t>perintah</a:t>
            </a:r>
            <a:r>
              <a:rPr lang="en-US" sz="3500" dirty="0"/>
              <a:t> if, </a:t>
            </a:r>
            <a:r>
              <a:rPr lang="en-US" sz="3500" dirty="0" err="1"/>
              <a:t>sedangkan</a:t>
            </a:r>
            <a:r>
              <a:rPr lang="en-US" sz="3500" dirty="0"/>
              <a:t> </a:t>
            </a:r>
            <a:r>
              <a:rPr lang="en-US" sz="3500" dirty="0" err="1"/>
              <a:t>perulangan</a:t>
            </a:r>
            <a:r>
              <a:rPr lang="en-US" sz="3500" dirty="0"/>
              <a:t> </a:t>
            </a:r>
            <a:r>
              <a:rPr lang="en-US" sz="3500" dirty="0" err="1"/>
              <a:t>umumnya</a:t>
            </a:r>
            <a:r>
              <a:rPr lang="en-US" sz="3500" dirty="0"/>
              <a:t> </a:t>
            </a:r>
            <a:r>
              <a:rPr lang="en-US" sz="3500" dirty="0" err="1"/>
              <a:t>menggunakan</a:t>
            </a:r>
            <a:r>
              <a:rPr lang="en-US" sz="3500" dirty="0"/>
              <a:t> </a:t>
            </a:r>
            <a:r>
              <a:rPr lang="en-US" sz="3500" dirty="0" err="1"/>
              <a:t>perintah</a:t>
            </a:r>
            <a:r>
              <a:rPr lang="en-US" sz="3500" dirty="0"/>
              <a:t> for.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797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8549C9-C040-4847-88C9-D31CE12B8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5" t="16023" r="57303" b="59231"/>
          <a:stretch/>
        </p:blipFill>
        <p:spPr>
          <a:xfrm>
            <a:off x="331306" y="715617"/>
            <a:ext cx="5009322" cy="3326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B499BD-707E-4F53-B329-04EC80F60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7" t="16989" r="47390" b="50000"/>
          <a:stretch/>
        </p:blipFill>
        <p:spPr>
          <a:xfrm>
            <a:off x="5857461" y="715616"/>
            <a:ext cx="4055165" cy="33262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49F09C-DFDD-4256-9AB1-58EFBE315968}"/>
              </a:ext>
            </a:extLst>
          </p:cNvPr>
          <p:cNvSpPr txBox="1"/>
          <p:nvPr/>
        </p:nvSpPr>
        <p:spPr>
          <a:xfrm>
            <a:off x="477080" y="4187687"/>
            <a:ext cx="439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Kode program </a:t>
            </a:r>
            <a:r>
              <a:rPr lang="en-US" dirty="0" err="1"/>
              <a:t>menggunakan</a:t>
            </a:r>
            <a:r>
              <a:rPr lang="en-US" dirty="0"/>
              <a:t>  for </a:t>
            </a:r>
            <a:r>
              <a:rPr lang="en-US" dirty="0" err="1"/>
              <a:t>kelipatan</a:t>
            </a:r>
            <a:r>
              <a:rPr lang="en-US" dirty="0"/>
              <a:t> 6 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838F1-8364-443E-A3D6-EC2CA3B4A9BD}"/>
              </a:ext>
            </a:extLst>
          </p:cNvPr>
          <p:cNvSpPr txBox="1"/>
          <p:nvPr/>
        </p:nvSpPr>
        <p:spPr>
          <a:xfrm>
            <a:off x="5857462" y="4187687"/>
            <a:ext cx="394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Hasil program </a:t>
            </a:r>
            <a:r>
              <a:rPr lang="en-US" sz="1600" dirty="0" err="1"/>
              <a:t>menggunakan</a:t>
            </a:r>
            <a:r>
              <a:rPr lang="en-US" sz="1600" dirty="0"/>
              <a:t> for </a:t>
            </a:r>
            <a:r>
              <a:rPr lang="en-US" sz="1600" dirty="0" err="1"/>
              <a:t>kelipatan</a:t>
            </a:r>
            <a:r>
              <a:rPr lang="en-US" sz="1600" dirty="0"/>
              <a:t> 6 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75508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48D10-67AD-4E5D-8BED-8C0191901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6" y="371061"/>
            <a:ext cx="7159485" cy="61887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 beberapa header file yang sering digunakan dalam bahasa C++ :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7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d-ID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&lt;Iostream.h&gt;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Diginakan untuk menampilkan perintah: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Cin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 fungsi masukan(digunakan untuk menyimpan data dalam suatu variabel). Bentuk umum: cin&gt;&gt;var x;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Cout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 fungsi keluaran(digunakan untuk menampilkan data ataupun tulisan). Bentuk umum: cout&lt;&lt;”tulisan”; atau cout&lt;&lt;var x;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Endl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 untuk pindah baris/ enter. Bentuk umum: cout&lt;&lt;”tulisan”&lt;&lt;endl;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-Ends</a:t>
            </a:r>
            <a:b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ends merupakan suatu fungsi manipulator yang digunakan untuk menambah karakter null ( nilai ASCII NOL ) ke deretan suatu karakter. Fungsi ini akan berguna untuk mengirim sejumlah karakter ke file di disk atau modem dan mangakhirinya dengan karakter NULL.</a:t>
            </a:r>
            <a:endParaRPr lang="en-ID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790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D5D8A-4FD4-4E57-A1AF-5146D8F7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81" y="278295"/>
            <a:ext cx="8047380" cy="6347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id-ID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&lt;Conio.h&gt;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Digunakan untuk menampilakan perintah: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getch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berfungsi untuk menahan tampilan. Bentuk umum: getch();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clrscr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berfungsi untuk membersihkan layar. Bentuk umum: clrscr;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getche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 dipakai untuk membaca sebuah karakter dengan sifat karakter yang dimasukkan tidak perlu diakhiri dengan menekan tombol ENTER, dan karakter yang dimasukan ditampilkan di layar.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Putch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 menampilkan karakter ASCII dari nilai x ke layer monitor tanpa memindahkan letak kursor ke baris berikutnya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Clreol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 ini digunakan untuk membersihkan layar mulai dari posisi kursor hingga kolom terakhir, posisi kursor tiak berubah.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Gotoxy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 gotoxy digunakan untuk memindahkan kursor ke kolom x, baris y.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Wherex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 wherex digunakan untuk mengembalikan posisi kolom kursor.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Wherey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 wherey digunakan untuk mengembalikan posisi baris kursor.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Window</a:t>
            </a:r>
            <a:b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Fungsi window digunakan untuk mendefinisikan sebuah window berdasarkan koordinat kiri atas dan kanan bawah.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7007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302B-C255-4F2B-AAD1-83860D5C1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7" y="755375"/>
            <a:ext cx="8285921" cy="39756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d-ID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&lt;Stdio.h&gt;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 untuk menampilan perintah :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d-ID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 fungsi keluaran. Bentuk umum: printf (“tulisan”);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d-ID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Scanf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 fungsi masukan. Bentuk umum: scanf (“%c”, &amp;karakter);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d-ID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Gets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Fungsi inputan yang bisa membaca spasi. Bentuk umum: gets(var x);</a:t>
            </a:r>
            <a:br>
              <a:rPr lang="id-ID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472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B6B9-B45C-45B6-ABE8-CEA7C2E3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93" y="710832"/>
            <a:ext cx="8511207" cy="4855081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US" sz="2000" dirty="0" err="1"/>
              <a:t>Percabangan</a:t>
            </a:r>
            <a:r>
              <a:rPr lang="en-US" sz="2000" dirty="0"/>
              <a:t> if</a:t>
            </a:r>
          </a:p>
          <a:p>
            <a:pPr marL="0" indent="0" algn="just">
              <a:buNone/>
            </a:pPr>
            <a:r>
              <a:rPr lang="en-US" sz="2000" dirty="0" err="1"/>
              <a:t>Perintah</a:t>
            </a:r>
            <a:r>
              <a:rPr lang="en-US" sz="2000" dirty="0"/>
              <a:t> if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dijalankan</a:t>
            </a:r>
            <a:r>
              <a:rPr lang="en-US" sz="2000" dirty="0"/>
              <a:t> .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 </a:t>
            </a:r>
            <a:r>
              <a:rPr lang="en-US" sz="2000" dirty="0" err="1"/>
              <a:t>perintah</a:t>
            </a:r>
            <a:r>
              <a:rPr lang="en-US" sz="2000" dirty="0"/>
              <a:t> if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.</a:t>
            </a:r>
          </a:p>
          <a:p>
            <a:pPr marL="0" indent="0" algn="just">
              <a:buNone/>
            </a:pPr>
            <a:r>
              <a:rPr lang="en-US" sz="2000" dirty="0"/>
              <a:t>If (</a:t>
            </a:r>
            <a:r>
              <a:rPr lang="en-US" sz="2000" dirty="0" err="1"/>
              <a:t>kondisi</a:t>
            </a:r>
            <a:r>
              <a:rPr lang="en-US" sz="2000" dirty="0"/>
              <a:t>){</a:t>
            </a:r>
          </a:p>
          <a:p>
            <a:pPr marL="0" indent="0" algn="just">
              <a:buNone/>
            </a:pPr>
            <a:r>
              <a:rPr lang="en-US" sz="2000" dirty="0"/>
              <a:t>Statemen-statement;</a:t>
            </a:r>
          </a:p>
          <a:p>
            <a:pPr marL="0" indent="0" algn="just">
              <a:buNone/>
            </a:pPr>
            <a:r>
              <a:rPr lang="en-US" sz="2000" dirty="0"/>
              <a:t>}</a:t>
            </a:r>
          </a:p>
          <a:p>
            <a:pPr marL="0" indent="0" algn="just">
              <a:buNone/>
            </a:pP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if, </a:t>
            </a:r>
            <a:r>
              <a:rPr lang="en-US" sz="2000" dirty="0" err="1"/>
              <a:t>kondisi</a:t>
            </a:r>
            <a:r>
              <a:rPr lang="en-US" sz="2000" dirty="0"/>
              <a:t> yang </a:t>
            </a:r>
            <a:r>
              <a:rPr lang="en-US" sz="2000" dirty="0" err="1"/>
              <a:t>dievaluasi</a:t>
            </a:r>
            <a:r>
              <a:rPr lang="en-US" sz="2000" dirty="0"/>
              <a:t> 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tipe</a:t>
            </a:r>
            <a:r>
              <a:rPr lang="en-US" sz="2000" dirty="0"/>
              <a:t> Boolean. Jika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true, </a:t>
            </a:r>
            <a:r>
              <a:rPr lang="en-US" sz="2000" dirty="0" err="1"/>
              <a:t>maka</a:t>
            </a:r>
            <a:r>
              <a:rPr lang="en-US" sz="2000" dirty="0"/>
              <a:t> program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statement-statement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dibawahnya</a:t>
            </a:r>
            <a:r>
              <a:rPr lang="en-US" sz="2000" dirty="0"/>
              <a:t> dan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bernilai</a:t>
            </a:r>
            <a:r>
              <a:rPr lang="en-US" sz="2000" dirty="0"/>
              <a:t> false, </a:t>
            </a:r>
            <a:r>
              <a:rPr lang="en-US" sz="2000" dirty="0" err="1"/>
              <a:t>maka</a:t>
            </a:r>
            <a:r>
              <a:rPr lang="en-US" sz="2000" dirty="0"/>
              <a:t> statement-statement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diabaikan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0582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2B82-D0C2-4C05-BA1E-811A153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371061"/>
            <a:ext cx="7623311" cy="560566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 Program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if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7ADEF-89F4-4643-81D0-D0EC0291E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15842" r="44348" b="50000"/>
          <a:stretch/>
        </p:blipFill>
        <p:spPr>
          <a:xfrm>
            <a:off x="685801" y="1414669"/>
            <a:ext cx="7301948" cy="40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9F5322-9EB4-4645-9A30-B6B6CD03E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3" t="24336" r="47500" b="52658"/>
          <a:stretch/>
        </p:blipFill>
        <p:spPr>
          <a:xfrm>
            <a:off x="5278619" y="1138103"/>
            <a:ext cx="4518992" cy="33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0B582-94E6-4573-9009-3B0F0FEBC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78" t="17182" r="49696" b="49824"/>
          <a:stretch/>
        </p:blipFill>
        <p:spPr>
          <a:xfrm>
            <a:off x="437323" y="1138103"/>
            <a:ext cx="4349085" cy="3405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CEF69-CF74-4F46-BC49-FC960E959D6B}"/>
              </a:ext>
            </a:extLst>
          </p:cNvPr>
          <p:cNvSpPr txBox="1"/>
          <p:nvPr/>
        </p:nvSpPr>
        <p:spPr>
          <a:xfrm>
            <a:off x="3313043" y="4903304"/>
            <a:ext cx="3140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Hasil program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78726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5449E-C2FB-4133-94C2-C374D84B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10817"/>
            <a:ext cx="8020877" cy="59237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b. </a:t>
            </a:r>
            <a:r>
              <a:rPr lang="en-US" sz="2400" dirty="0" err="1"/>
              <a:t>Perulangan</a:t>
            </a:r>
            <a:r>
              <a:rPr lang="en-US" sz="2400" dirty="0"/>
              <a:t>  (for)</a:t>
            </a:r>
          </a:p>
          <a:p>
            <a:pPr marL="0" indent="0" algn="just">
              <a:buNone/>
            </a:pPr>
            <a:r>
              <a:rPr lang="en-US" sz="2400" dirty="0" err="1"/>
              <a:t>Perintah</a:t>
            </a:r>
            <a:r>
              <a:rPr lang="en-US" sz="2400" dirty="0"/>
              <a:t> for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mengulang</a:t>
            </a:r>
            <a:r>
              <a:rPr lang="en-US" sz="2400" dirty="0"/>
              <a:t> statement-statement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program.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perintah</a:t>
            </a:r>
            <a:r>
              <a:rPr lang="en-US" sz="2400" dirty="0"/>
              <a:t> for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For(</a:t>
            </a:r>
            <a:r>
              <a:rPr lang="en-US" sz="2400" dirty="0" err="1"/>
              <a:t>Awal;Akhir</a:t>
            </a:r>
            <a:r>
              <a:rPr lang="en-US" sz="2400" dirty="0"/>
              <a:t>; </a:t>
            </a:r>
            <a:r>
              <a:rPr lang="en-US" sz="2400" dirty="0" err="1"/>
              <a:t>Peningkatan</a:t>
            </a:r>
            <a:r>
              <a:rPr lang="en-US" sz="2400" dirty="0"/>
              <a:t>){</a:t>
            </a:r>
          </a:p>
          <a:p>
            <a:pPr marL="0" indent="0" algn="just">
              <a:buNone/>
            </a:pPr>
            <a:r>
              <a:rPr lang="en-US" sz="2400" dirty="0"/>
              <a:t>Statement-statement;</a:t>
            </a:r>
          </a:p>
          <a:p>
            <a:pPr marL="0" indent="0" algn="just">
              <a:buNone/>
            </a:pPr>
            <a:r>
              <a:rPr lang="en-US" sz="2400" dirty="0"/>
              <a:t>}</a:t>
            </a:r>
          </a:p>
          <a:p>
            <a:pPr marL="0" indent="0" algn="just">
              <a:buNone/>
            </a:pPr>
            <a:r>
              <a:rPr lang="en-US" sz="2400" dirty="0"/>
              <a:t>Awal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statement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perulangan</a:t>
            </a:r>
            <a:r>
              <a:rPr lang="en-US" sz="2400" dirty="0"/>
              <a:t>.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pengontrol</a:t>
            </a:r>
            <a:r>
              <a:rPr lang="en-US" sz="2400" dirty="0"/>
              <a:t> </a:t>
            </a:r>
            <a:r>
              <a:rPr lang="en-US" sz="2400" dirty="0" err="1"/>
              <a:t>perulangan</a:t>
            </a:r>
            <a:r>
              <a:rPr lang="en-US" sz="2400" dirty="0"/>
              <a:t> (loop control variable). Akhir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statement yang </a:t>
            </a:r>
            <a:r>
              <a:rPr lang="en-US" sz="2400" dirty="0" err="1"/>
              <a:t>menunjukkkan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dipenuhi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</a:t>
            </a:r>
            <a:r>
              <a:rPr lang="en-US" sz="2400" dirty="0" err="1"/>
              <a:t>perulangan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.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statement yang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perulangan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</a:t>
            </a:r>
            <a:r>
              <a:rPr lang="en-US" sz="2400" dirty="0" err="1"/>
              <a:t>indeks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234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A0DCF-C8F1-4797-AAC9-A6D3F3773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516834"/>
            <a:ext cx="8232911" cy="600323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Contoh</a:t>
            </a:r>
            <a:r>
              <a:rPr lang="en-US" dirty="0"/>
              <a:t> statement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i</a:t>
            </a:r>
            <a:r>
              <a:rPr lang="en-US" dirty="0"/>
              <a:t>++;   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1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i</a:t>
            </a:r>
            <a:r>
              <a:rPr lang="en-US" dirty="0"/>
              <a:t>--;     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1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1+=2; 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2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 err="1"/>
              <a:t>i</a:t>
            </a:r>
            <a:r>
              <a:rPr lang="en-US" dirty="0"/>
              <a:t>-=3;  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3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dilakukan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for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10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FFAB1-4D0B-4049-84F8-B86504532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6" t="15636" r="55869" b="57685"/>
          <a:stretch/>
        </p:blipFill>
        <p:spPr>
          <a:xfrm>
            <a:off x="795131" y="3897925"/>
            <a:ext cx="5155095" cy="26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BE146-21E4-41EC-96BB-04D688A4A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2" t="19116" r="39891" b="43789"/>
          <a:stretch/>
        </p:blipFill>
        <p:spPr>
          <a:xfrm>
            <a:off x="1351722" y="2714413"/>
            <a:ext cx="5526156" cy="2875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CC743-99DC-4C6B-9B28-95F94A4F58CE}"/>
              </a:ext>
            </a:extLst>
          </p:cNvPr>
          <p:cNvSpPr txBox="1"/>
          <p:nvPr/>
        </p:nvSpPr>
        <p:spPr>
          <a:xfrm>
            <a:off x="2736566" y="5825196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Program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E724C-F01A-4A89-B4A7-3FBB925D7822}"/>
              </a:ext>
            </a:extLst>
          </p:cNvPr>
          <p:cNvSpPr txBox="1"/>
          <p:nvPr/>
        </p:nvSpPr>
        <p:spPr>
          <a:xfrm>
            <a:off x="1351722" y="848138"/>
            <a:ext cx="72356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Pada program </a:t>
            </a:r>
            <a:r>
              <a:rPr lang="en-US" sz="2000" dirty="0" err="1"/>
              <a:t>diatas</a:t>
            </a:r>
            <a:r>
              <a:rPr lang="en-US" sz="2000" dirty="0"/>
              <a:t> , a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perulangan</a:t>
            </a:r>
            <a:r>
              <a:rPr lang="en-US" sz="2000" dirty="0"/>
              <a:t>. Nilai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indeks</a:t>
            </a:r>
            <a:r>
              <a:rPr lang="en-US" sz="2000" dirty="0"/>
              <a:t> a </a:t>
            </a:r>
            <a:r>
              <a:rPr lang="en-US" sz="2000" dirty="0" err="1"/>
              <a:t>adalah</a:t>
            </a:r>
            <a:r>
              <a:rPr lang="en-US" sz="2000" dirty="0"/>
              <a:t> 1. </a:t>
            </a:r>
            <a:r>
              <a:rPr lang="en-US" sz="2000" dirty="0" err="1"/>
              <a:t>Perulangan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dijalankan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a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10. Statement “a++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kali </a:t>
            </a:r>
            <a:r>
              <a:rPr lang="en-US" sz="2000" dirty="0" err="1"/>
              <a:t>perulangan</a:t>
            </a:r>
            <a:r>
              <a:rPr lang="en-US" sz="2000" dirty="0"/>
              <a:t>,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a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bertambah</a:t>
            </a:r>
            <a:r>
              <a:rPr lang="en-US" sz="2000" dirty="0"/>
              <a:t> 1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09997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6F77-9600-4855-9691-14AE8158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737336"/>
            <a:ext cx="7967869" cy="51863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program lain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for,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kelipatan</a:t>
            </a:r>
            <a:r>
              <a:rPr lang="en-US" dirty="0"/>
              <a:t> 3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5B8F5-1A30-4E85-AFBC-65F4737A3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6" t="15635" r="57717" b="59493"/>
          <a:stretch/>
        </p:blipFill>
        <p:spPr>
          <a:xfrm>
            <a:off x="1007165" y="2107095"/>
            <a:ext cx="6102360" cy="36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0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5669B0-5074-42C7-9E81-C887D32DA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1" t="22015" r="36848" b="52465"/>
          <a:stretch/>
        </p:blipFill>
        <p:spPr>
          <a:xfrm>
            <a:off x="569844" y="583095"/>
            <a:ext cx="5367130" cy="3061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287D1-0699-4990-A914-EC28EEFE49AC}"/>
              </a:ext>
            </a:extLst>
          </p:cNvPr>
          <p:cNvSpPr txBox="1"/>
          <p:nvPr/>
        </p:nvSpPr>
        <p:spPr>
          <a:xfrm>
            <a:off x="2014332" y="3816627"/>
            <a:ext cx="148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14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397</TotalTime>
  <Words>751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Celestial</vt:lpstr>
      <vt:lpstr>Struktur  control (control structures)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 control (control structures)</dc:title>
  <dc:creator>Lenovo</dc:creator>
  <cp:lastModifiedBy>Lenovo</cp:lastModifiedBy>
  <cp:revision>30</cp:revision>
  <dcterms:created xsi:type="dcterms:W3CDTF">2021-02-23T00:39:56Z</dcterms:created>
  <dcterms:modified xsi:type="dcterms:W3CDTF">2021-02-25T16:54:01Z</dcterms:modified>
</cp:coreProperties>
</file>