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5" r:id="rId7"/>
    <p:sldId id="277" r:id="rId8"/>
    <p:sldId id="279" r:id="rId9"/>
    <p:sldId id="278" r:id="rId10"/>
    <p:sldId id="34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758EA-8B88-4CE6-A9E5-098FFEDADD2B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F272E-FE0D-40AB-81BF-FECD7ADBCF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5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07611-A81E-44FD-9117-8AB8D69AA48D}" type="slidenum">
              <a:rPr lang="id-ID" smtClean="0"/>
              <a:pPr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2475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4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15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8922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63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5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18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6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1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79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4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8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21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1998D0-3C80-4472-9173-7A9D5EB1CC6E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4227-0447-4DC1-AABE-FE80316FA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804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6BBFC-4325-4B45-84F2-D6BBF8D6E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Pembangunan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Ekonomi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Indonesia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5441E3-CE72-4E7F-BF86-F4A47527B3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B9538-7AE6-4670-97E9-7C78BA248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" y="2778125"/>
            <a:ext cx="10652760" cy="295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2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6858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Perbedaan</a:t>
            </a:r>
            <a:r>
              <a:rPr lang="en-US" sz="3200" b="1" dirty="0"/>
              <a:t> </a:t>
            </a:r>
            <a:r>
              <a:rPr lang="en-US" sz="3200" b="1" dirty="0" err="1"/>
              <a:t>Pertumbuhan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Pembangunan </a:t>
            </a:r>
            <a:r>
              <a:rPr lang="en-US" sz="3200" b="1" dirty="0" err="1"/>
              <a:t>Ekonomi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24856" y="2025135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Pertumbuhan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Pembangunan </a:t>
            </a:r>
            <a:r>
              <a:rPr lang="en-US" sz="2400" dirty="0" err="1"/>
              <a:t>Ekonomi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05000" y="2971800"/>
          <a:ext cx="9094304" cy="32918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4547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7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Pertumbuhan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Pembangunan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GNP,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tingkat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tidak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dirty="0" err="1">
                          <a:solidFill>
                            <a:srgbClr val="002060"/>
                          </a:solidFill>
                        </a:rPr>
                        <a:t>Kenaikan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GNP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disertai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perubahan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struktur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ekonomi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Memperhatikan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pemerataan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peningkatan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kesejahteraan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masyarakat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baseline="0" dirty="0">
                        <a:solidFill>
                          <a:srgbClr val="002060"/>
                        </a:solidFill>
                      </a:endParaRP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Ditandai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dengan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</a:rPr>
                        <a:t>perkembangan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</a:rPr>
                        <a:t> IPTEK.</a:t>
                      </a:r>
                    </a:p>
                    <a:p>
                      <a:pPr marL="342900" indent="-342900" algn="l">
                        <a:buFont typeface="+mj-lt"/>
                        <a:buAutoNum type="arabicPeriod"/>
                      </a:pP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8350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2F58-C06F-48E1-9B97-4F176482A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Pembangunan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Ekonomi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737A3-3DC9-42F2-B968-BB252242C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543858" cy="4195481"/>
          </a:xfrm>
        </p:spPr>
        <p:txBody>
          <a:bodyPr/>
          <a:lstStyle/>
          <a:p>
            <a:pPr lvl="0"/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pusat-pusat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,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; </a:t>
            </a:r>
            <a:r>
              <a:rPr lang="en-US" sz="2400" dirty="0" err="1"/>
              <a:t>kecamatan</a:t>
            </a:r>
            <a:r>
              <a:rPr lang="en-US" sz="2400" dirty="0"/>
              <a:t>, dan </a:t>
            </a:r>
            <a:r>
              <a:rPr lang="en-US" sz="2400" dirty="0" err="1"/>
              <a:t>perdesaan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pPr lvl="0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agar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pengangguran</a:t>
            </a:r>
            <a:endParaRPr lang="en-US" sz="2400" dirty="0"/>
          </a:p>
          <a:p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sertifikasi</a:t>
            </a:r>
            <a:r>
              <a:rPr lang="en-US" sz="2400" dirty="0"/>
              <a:t> dan </a:t>
            </a:r>
            <a:r>
              <a:rPr lang="en-US" sz="2400" dirty="0" err="1"/>
              <a:t>pelatihan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endParaRPr lang="en-US" sz="2400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8B52-0D60-4187-88C6-C7F0B58CE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Pembangunan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Ekonomi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484C6-7012-435C-A93C-96EE73A43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0988" cy="4195481"/>
          </a:xfrm>
        </p:spPr>
        <p:txBody>
          <a:bodyPr/>
          <a:lstStyle/>
          <a:p>
            <a:pPr lvl="0"/>
            <a:r>
              <a:rPr lang="en-US" sz="2400" dirty="0" err="1"/>
              <a:t>MenerapkaMengembangkan</a:t>
            </a:r>
            <a:r>
              <a:rPr lang="en-US" sz="2400" dirty="0"/>
              <a:t> </a:t>
            </a:r>
            <a:r>
              <a:rPr lang="en-US" sz="2400" dirty="0" err="1"/>
              <a:t>pusat-pusat</a:t>
            </a:r>
            <a:r>
              <a:rPr lang="en-US" sz="2400" dirty="0"/>
              <a:t> </a:t>
            </a:r>
            <a:r>
              <a:rPr lang="en-US" sz="2400" dirty="0" err="1"/>
              <a:t>perekonomian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ibu</a:t>
            </a:r>
            <a:r>
              <a:rPr lang="en-US" sz="2400" dirty="0"/>
              <a:t>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provinsi</a:t>
            </a:r>
            <a:r>
              <a:rPr lang="en-US" sz="2400" dirty="0"/>
              <a:t>,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, </a:t>
            </a:r>
            <a:r>
              <a:rPr lang="en-US" sz="2400" dirty="0" err="1"/>
              <a:t>kota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; </a:t>
            </a:r>
            <a:r>
              <a:rPr lang="en-US" sz="2400" dirty="0" err="1"/>
              <a:t>kecamatan</a:t>
            </a:r>
            <a:r>
              <a:rPr lang="en-US" sz="2400" dirty="0"/>
              <a:t>, dan </a:t>
            </a:r>
            <a:r>
              <a:rPr lang="en-US" sz="2400" dirty="0" err="1"/>
              <a:t>perdesaan</a:t>
            </a:r>
            <a:endParaRPr lang="en-US" sz="2400" dirty="0"/>
          </a:p>
          <a:p>
            <a:pPr lvl="0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investasi</a:t>
            </a:r>
            <a:r>
              <a:rPr lang="en-US" sz="2400" dirty="0"/>
              <a:t> agar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pengangguran</a:t>
            </a:r>
            <a:endParaRPr lang="en-US" sz="2400" dirty="0"/>
          </a:p>
          <a:p>
            <a:pPr lvl="0"/>
            <a:r>
              <a:rPr lang="en-US" sz="2400" dirty="0" err="1"/>
              <a:t>Riset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dan </a:t>
            </a:r>
            <a:r>
              <a:rPr lang="en-US" sz="2400" dirty="0" err="1"/>
              <a:t>teknologi</a:t>
            </a:r>
            <a:r>
              <a:rPr lang="en-US" sz="2400" dirty="0"/>
              <a:t> (</a:t>
            </a:r>
            <a:r>
              <a:rPr lang="en-US" sz="2400" dirty="0" err="1"/>
              <a:t>iptek</a:t>
            </a:r>
            <a:r>
              <a:rPr lang="en-US" sz="2400" dirty="0"/>
              <a:t>) </a:t>
            </a:r>
            <a:r>
              <a:rPr lang="en-US" sz="2400" dirty="0" err="1"/>
              <a:t>dalam</a:t>
            </a:r>
            <a:r>
              <a:rPr lang="en-US" sz="2400" dirty="0"/>
              <a:t> dunia </a:t>
            </a:r>
            <a:r>
              <a:rPr lang="en-US" sz="2400" dirty="0" err="1"/>
              <a:t>industri</a:t>
            </a:r>
            <a:endParaRPr lang="en-US" sz="2400" dirty="0"/>
          </a:p>
          <a:p>
            <a:pPr lvl="0"/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pelatihan</a:t>
            </a:r>
            <a:r>
              <a:rPr lang="en-US" sz="2400" dirty="0"/>
              <a:t> dan </a:t>
            </a:r>
            <a:r>
              <a:rPr lang="en-US" sz="2400" dirty="0" err="1"/>
              <a:t>pengembangan</a:t>
            </a:r>
            <a:r>
              <a:rPr lang="en-US" sz="2400" dirty="0"/>
              <a:t> </a:t>
            </a:r>
            <a:r>
              <a:rPr lang="en-US" sz="2400" dirty="0" err="1"/>
              <a:t>kewirausahaan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887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D68A-18D7-43DC-BB28-BEC0D0FCB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Strategi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Pembangunan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Ekonomi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Indonesia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1BBC-39F2-4944-8BED-DB720348C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75228" cy="4195481"/>
          </a:xfrm>
        </p:spPr>
        <p:txBody>
          <a:bodyPr/>
          <a:lstStyle/>
          <a:p>
            <a:pPr lvl="0"/>
            <a:r>
              <a:rPr lang="en-US" sz="2800" dirty="0" err="1"/>
              <a:t>Meningkatkan</a:t>
            </a:r>
            <a:r>
              <a:rPr lang="en-US" sz="2800" dirty="0"/>
              <a:t> </a:t>
            </a:r>
            <a:r>
              <a:rPr lang="en-US" sz="2800" dirty="0" err="1"/>
              <a:t>pelatihan</a:t>
            </a:r>
            <a:r>
              <a:rPr lang="en-US" sz="2800" dirty="0"/>
              <a:t> dan </a:t>
            </a:r>
            <a:r>
              <a:rPr lang="en-US" sz="2800" dirty="0" err="1"/>
              <a:t>pengembangan</a:t>
            </a:r>
            <a:r>
              <a:rPr lang="en-US" sz="2800" dirty="0"/>
              <a:t> </a:t>
            </a:r>
            <a:r>
              <a:rPr lang="en-US" sz="2800" dirty="0" err="1"/>
              <a:t>kewirausahaan</a:t>
            </a:r>
            <a:r>
              <a:rPr lang="en-US" sz="2800" dirty="0"/>
              <a:t>.</a:t>
            </a:r>
          </a:p>
          <a:p>
            <a:pPr lvl="0"/>
            <a:r>
              <a:rPr lang="en-US" sz="2800" dirty="0" err="1"/>
              <a:t>Mempermudah</a:t>
            </a:r>
            <a:r>
              <a:rPr lang="en-US" sz="2800" dirty="0"/>
              <a:t> </a:t>
            </a:r>
            <a:r>
              <a:rPr lang="en-US" sz="2800" dirty="0" err="1"/>
              <a:t>akses</a:t>
            </a:r>
            <a:r>
              <a:rPr lang="en-US" sz="2800" dirty="0"/>
              <a:t> modal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petani</a:t>
            </a:r>
            <a:r>
              <a:rPr lang="en-US" sz="2800" dirty="0"/>
              <a:t>, </a:t>
            </a:r>
            <a:r>
              <a:rPr lang="en-US" sz="2800" dirty="0" err="1"/>
              <a:t>nelayan</a:t>
            </a:r>
            <a:r>
              <a:rPr lang="en-US" sz="2800" dirty="0"/>
              <a:t>, dan </a:t>
            </a:r>
            <a:r>
              <a:rPr lang="en-US" sz="2800" dirty="0" err="1"/>
              <a:t>pelaku</a:t>
            </a:r>
            <a:r>
              <a:rPr lang="en-US" sz="2800" dirty="0"/>
              <a:t>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mikro</a:t>
            </a:r>
            <a:r>
              <a:rPr lang="en-US" sz="2800" dirty="0"/>
              <a:t>, </a:t>
            </a:r>
            <a:r>
              <a:rPr lang="en-US" sz="2800" dirty="0" err="1"/>
              <a:t>kecil</a:t>
            </a:r>
            <a:r>
              <a:rPr lang="en-US" sz="2800" dirty="0"/>
              <a:t>, dan </a:t>
            </a:r>
            <a:r>
              <a:rPr lang="en-US" sz="2800" dirty="0" err="1"/>
              <a:t>menengah</a:t>
            </a:r>
            <a:r>
              <a:rPr lang="en-US" sz="2800" dirty="0"/>
              <a:t> (UMKM)</a:t>
            </a:r>
          </a:p>
          <a:p>
            <a:r>
              <a:rPr lang="en-US" sz="2800" dirty="0" err="1"/>
              <a:t>Memberi</a:t>
            </a:r>
            <a:r>
              <a:rPr lang="en-US" sz="2800" dirty="0"/>
              <a:t> </a:t>
            </a:r>
            <a:r>
              <a:rPr lang="en-US" sz="2800" dirty="0" err="1"/>
              <a:t>bantuan</a:t>
            </a:r>
            <a:r>
              <a:rPr lang="en-US" sz="2800" dirty="0"/>
              <a:t> dan </a:t>
            </a:r>
            <a:r>
              <a:rPr lang="en-US" sz="2800" dirty="0" err="1"/>
              <a:t>insentif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badan </a:t>
            </a:r>
            <a:r>
              <a:rPr lang="en-US" sz="2800" dirty="0" err="1"/>
              <a:t>usaha</a:t>
            </a:r>
            <a:r>
              <a:rPr lang="en-US" sz="2800" dirty="0"/>
              <a:t> </a:t>
            </a:r>
            <a:r>
              <a:rPr lang="en-US" sz="2800" dirty="0" err="1"/>
              <a:t>berorientasi</a:t>
            </a:r>
            <a:r>
              <a:rPr lang="en-US" sz="2800" dirty="0"/>
              <a:t> </a:t>
            </a:r>
            <a:r>
              <a:rPr lang="en-US" sz="2800" dirty="0" err="1"/>
              <a:t>ekspor</a:t>
            </a:r>
            <a:endParaRPr lang="en-US" sz="2800" dirty="0"/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8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8273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2650" y="1825625"/>
            <a:ext cx="4626396" cy="4351338"/>
          </a:xfrm>
        </p:spPr>
        <p:txBody>
          <a:bodyPr>
            <a:normAutofit/>
          </a:bodyPr>
          <a:lstStyle/>
          <a:p>
            <a:r>
              <a:rPr lang="id-ID" dirty="0"/>
              <a:t>Ketergantungan pada sektor pertanian - primer</a:t>
            </a:r>
          </a:p>
          <a:p>
            <a:r>
              <a:rPr lang="id-ID" dirty="0"/>
              <a:t>Rendahnya tingkat produktivitas</a:t>
            </a:r>
          </a:p>
          <a:p>
            <a:r>
              <a:rPr lang="id-ID" dirty="0"/>
              <a:t>Ketergantungan yang besar dan kerentanan dalam hubungan internasional</a:t>
            </a:r>
          </a:p>
          <a:p>
            <a:r>
              <a:rPr lang="id-ID" dirty="0"/>
              <a:t>Pasar dan informasi yang tidak sempurna</a:t>
            </a:r>
          </a:p>
          <a:p>
            <a:r>
              <a:rPr lang="id-ID" dirty="0"/>
              <a:t>Tingginya tingkat pengangguran</a:t>
            </a:r>
          </a:p>
          <a:p>
            <a:r>
              <a:rPr lang="id-ID" dirty="0"/>
              <a:t>Rendahnya tingkat kehidupan</a:t>
            </a:r>
          </a:p>
          <a:p>
            <a:r>
              <a:rPr lang="id-ID" dirty="0"/>
              <a:t>Tingginya pertambahan penduduk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893" y="1692893"/>
            <a:ext cx="4626396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96666" y="747472"/>
            <a:ext cx="739144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Masalah-masalah Pembangunan Ekonomi di Negara Berkembang</a:t>
            </a:r>
          </a:p>
        </p:txBody>
      </p:sp>
    </p:spTree>
    <p:extLst>
      <p:ext uri="{BB962C8B-B14F-4D97-AF65-F5344CB8AC3E}">
        <p14:creationId xmlns:p14="http://schemas.microsoft.com/office/powerpoint/2010/main" val="164297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1" y="781918"/>
            <a:ext cx="7535463" cy="5043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07682" y="769333"/>
            <a:ext cx="593835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Kebijakan dan Strategi Pembangunan </a:t>
            </a: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2152650" y="1539352"/>
            <a:ext cx="7886700" cy="79505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Visi Pembangunan Nasional tahun 2005-2025 adalah </a:t>
            </a:r>
          </a:p>
          <a:p>
            <a:pPr marL="0" indent="0">
              <a:buNone/>
            </a:pPr>
            <a:r>
              <a:rPr lang="id-ID" sz="2000" b="1" dirty="0"/>
              <a:t>	Indonesia yang Mandiri, Maju, Adil, dan Makmur</a:t>
            </a:r>
          </a:p>
          <a:p>
            <a:endParaRPr lang="id-ID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6" y="2794000"/>
            <a:ext cx="9144000" cy="328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8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" y="3429000"/>
            <a:ext cx="9555480" cy="298322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" y="723939"/>
            <a:ext cx="10892790" cy="270506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id-ID" dirty="0"/>
              <a:t>Misi pembangunan nasional adalah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d-ID" sz="2400" dirty="0"/>
              <a:t>Mewujudkan masyarakat berakhlak mulia, bermoral, beretika, berbudaya, dan beradab berdasarkan falsafah Pancasila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d-ID" sz="2400" dirty="0"/>
              <a:t>Mewujudkan bangsa yang berdaya saing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d-ID" sz="2400" dirty="0"/>
              <a:t>Mewujudkan masyarakat demokratis berlandaskan hukum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id-ID" sz="2400" dirty="0"/>
              <a:t>Mewujudkan Indonesia aman, damai, dan bersatu</a:t>
            </a:r>
          </a:p>
          <a:p>
            <a:pPr marL="0" indent="0">
              <a:spcBef>
                <a:spcPts val="600"/>
              </a:spcBef>
              <a:buNone/>
            </a:pP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24335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CF031-DFAE-4A9C-9F6B-64A00D08E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280161"/>
            <a:ext cx="10138410" cy="452628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dirty="0"/>
              <a:t>5. </a:t>
            </a:r>
            <a:r>
              <a:rPr lang="id-ID" sz="2800" dirty="0"/>
              <a:t>Mewujudkan pemerataan pembangunan dan berkeadilan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it-IT" sz="2800" dirty="0"/>
              <a:t>6. Mewujudkan Indonesia asri dan lestari </a:t>
            </a:r>
            <a:endParaRPr lang="id-ID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7. </a:t>
            </a:r>
            <a:r>
              <a:rPr lang="id-ID" sz="2800" dirty="0"/>
              <a:t>Mewujudkan Indonesia menjadi negara kepulauan </a:t>
            </a:r>
            <a:endParaRPr lang="en-US" sz="2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    </a:t>
            </a:r>
            <a:r>
              <a:rPr lang="id-ID" sz="2800" dirty="0"/>
              <a:t>yang mandiri,</a:t>
            </a:r>
            <a:r>
              <a:rPr lang="en-US" sz="2800" dirty="0"/>
              <a:t> </a:t>
            </a:r>
            <a:r>
              <a:rPr lang="id-ID" sz="2800" dirty="0"/>
              <a:t>maju, kuat, dan berbasiskan </a:t>
            </a:r>
            <a:r>
              <a:rPr lang="en-US" sz="2800" dirty="0"/>
              <a:t> </a:t>
            </a:r>
            <a:r>
              <a:rPr lang="id-ID" sz="2800" dirty="0"/>
              <a:t>kepentingan </a:t>
            </a:r>
            <a:r>
              <a:rPr lang="en-US" sz="2800" dirty="0"/>
              <a:t>  </a:t>
            </a:r>
            <a:r>
              <a:rPr lang="id-ID" sz="2800" dirty="0"/>
              <a:t>nasional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8. </a:t>
            </a:r>
            <a:r>
              <a:rPr lang="id-ID" sz="2800" dirty="0"/>
              <a:t>Mewujudkan Indonesia berperan penting dalam pergaulan dunia </a:t>
            </a:r>
            <a:r>
              <a:rPr lang="en-US" sz="2800" dirty="0"/>
              <a:t>      </a:t>
            </a:r>
            <a:r>
              <a:rPr lang="id-ID" sz="2800" dirty="0"/>
              <a:t>internasional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45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90" y="2632027"/>
            <a:ext cx="5375910" cy="373448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d-ID" sz="2000" dirty="0"/>
              <a:t>melanjutkan pembangunan mencapai Indonesia yang sejahtera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dirty="0"/>
              <a:t>memperkuat pilar-pilar demokrasi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000" dirty="0"/>
              <a:t>memperkuat dimensi keadilan dalam semua bidang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76251"/>
            <a:ext cx="5836920" cy="359026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152025" y="1123719"/>
            <a:ext cx="7542589" cy="1652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2000" dirty="0"/>
              <a:t>Strategi untuk melaksanakan visi dan misi tersebut dijabarkan secara bertahap dalam periode lima tahunan atau RPJM (Rencana Pembangunan Jangka Menengah)</a:t>
            </a:r>
          </a:p>
          <a:p>
            <a:r>
              <a:rPr lang="id-ID" sz="2000" dirty="0"/>
              <a:t>Arah kebijakan umum pembangunan nasional adalah</a:t>
            </a:r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002163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368</Words>
  <Application>Microsoft Office PowerPoint</Application>
  <PresentationFormat>Widescreen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Myriad Pro</vt:lpstr>
      <vt:lpstr>Wingdings 3</vt:lpstr>
      <vt:lpstr>Ion</vt:lpstr>
      <vt:lpstr>Strategi Pembangunan Ekonomi Indonesia</vt:lpstr>
      <vt:lpstr>Strategi Pembangunan Ekonomi Indonesia</vt:lpstr>
      <vt:lpstr>Strategi Pembangunan Ekonomi Indonesia</vt:lpstr>
      <vt:lpstr>Strategi Pembangunan Ekonomi Indonesia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2021-08-09T15:17:39Z</dcterms:created>
  <dcterms:modified xsi:type="dcterms:W3CDTF">2021-08-09T16:10:25Z</dcterms:modified>
</cp:coreProperties>
</file>