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2A43EA1-A520-4ABB-A3EE-4C3FDCDF99EA}" type="datetimeFigureOut">
              <a:rPr lang="id-ID" smtClean="0"/>
              <a:t>25/03/2021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E400CB8-200B-4F28-B468-0E4C9518C7FA}" type="slidenum">
              <a:rPr lang="id-ID" smtClean="0"/>
              <a:t>‹#›</a:t>
            </a:fld>
            <a:endParaRPr lang="id-ID"/>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A43EA1-A520-4ABB-A3EE-4C3FDCDF99EA}" type="datetimeFigureOut">
              <a:rPr lang="id-ID" smtClean="0"/>
              <a:t>25/03/2021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E400CB8-200B-4F28-B468-0E4C9518C7FA}"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2A43EA1-A520-4ABB-A3EE-4C3FDCDF99EA}" type="datetimeFigureOut">
              <a:rPr lang="id-ID" smtClean="0"/>
              <a:t>25/03/2021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E400CB8-200B-4F28-B468-0E4C9518C7FA}"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A43EA1-A520-4ABB-A3EE-4C3FDCDF99EA}" type="datetimeFigureOut">
              <a:rPr lang="id-ID" smtClean="0"/>
              <a:t>25/03/2021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E400CB8-200B-4F28-B468-0E4C9518C7FA}"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A43EA1-A520-4ABB-A3EE-4C3FDCDF99EA}" type="datetimeFigureOut">
              <a:rPr lang="id-ID" smtClean="0"/>
              <a:t>25/03/2021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E400CB8-200B-4F28-B468-0E4C9518C7FA}" type="slidenum">
              <a:rPr lang="id-ID" smtClean="0"/>
              <a:t>‹#›</a:t>
            </a:fld>
            <a:endParaRPr lang="id-ID"/>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2A43EA1-A520-4ABB-A3EE-4C3FDCDF99EA}" type="datetimeFigureOut">
              <a:rPr lang="id-ID" smtClean="0"/>
              <a:t>25/03/2021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E400CB8-200B-4F28-B468-0E4C9518C7FA}"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A43EA1-A520-4ABB-A3EE-4C3FDCDF99EA}" type="datetimeFigureOut">
              <a:rPr lang="id-ID" smtClean="0"/>
              <a:t>25/03/2021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E400CB8-200B-4F28-B468-0E4C9518C7FA}" type="slidenum">
              <a:rPr lang="id-ID" smtClean="0"/>
              <a:t>‹#›</a:t>
            </a:fld>
            <a:endParaRPr lang="id-ID"/>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A43EA1-A520-4ABB-A3EE-4C3FDCDF99EA}" type="datetimeFigureOut">
              <a:rPr lang="id-ID" smtClean="0"/>
              <a:t>25/03/2021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E400CB8-200B-4F28-B468-0E4C9518C7FA}"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A43EA1-A520-4ABB-A3EE-4C3FDCDF99EA}" type="datetimeFigureOut">
              <a:rPr lang="id-ID" smtClean="0"/>
              <a:t>25/03/2021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E400CB8-200B-4F28-B468-0E4C9518C7FA}"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A43EA1-A520-4ABB-A3EE-4C3FDCDF99EA}" type="datetimeFigureOut">
              <a:rPr lang="id-ID" smtClean="0"/>
              <a:t>25/03/2021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E400CB8-200B-4F28-B468-0E4C9518C7FA}" type="slidenum">
              <a:rPr lang="id-ID" smtClean="0"/>
              <a:t>‹#›</a:t>
            </a:fld>
            <a:endParaRPr lang="id-ID"/>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A43EA1-A520-4ABB-A3EE-4C3FDCDF99EA}" type="datetimeFigureOut">
              <a:rPr lang="id-ID" smtClean="0"/>
              <a:t>25/03/2021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E400CB8-200B-4F28-B468-0E4C9518C7FA}"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2A43EA1-A520-4ABB-A3EE-4C3FDCDF99EA}" type="datetimeFigureOut">
              <a:rPr lang="id-ID" smtClean="0"/>
              <a:t>25/03/2021</a:t>
            </a:fld>
            <a:endParaRPr lang="id-ID"/>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id-ID"/>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E400CB8-200B-4F28-B468-0E4C9518C7FA}"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2736303"/>
          </a:xfrm>
        </p:spPr>
        <p:txBody>
          <a:bodyPr>
            <a:normAutofit fontScale="90000"/>
          </a:bodyPr>
          <a:lstStyle/>
          <a:p>
            <a:r>
              <a:rPr lang="id-ID" sz="3600" dirty="0" smtClean="0"/>
              <a:t>Strategi Mengatasi Ancaman terhadap bidang Ideologi,Politik,Ekonomi,Sosial Budaya,Pertahanan dan Keamanan serta Ketahanan Nasional</a:t>
            </a:r>
            <a:endParaRPr lang="id-ID" sz="36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3356992"/>
            <a:ext cx="4248472"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0615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Strategi mengatasi Ancaman di bidang Ideologi </a:t>
            </a:r>
            <a:endParaRPr lang="id-ID" dirty="0"/>
          </a:p>
        </p:txBody>
      </p:sp>
      <p:sp>
        <p:nvSpPr>
          <p:cNvPr id="3" name="Content Placeholder 2"/>
          <p:cNvSpPr>
            <a:spLocks noGrp="1"/>
          </p:cNvSpPr>
          <p:nvPr>
            <p:ph idx="1"/>
          </p:nvPr>
        </p:nvSpPr>
        <p:spPr/>
        <p:txBody>
          <a:bodyPr>
            <a:normAutofit fontScale="55000" lnSpcReduction="20000"/>
          </a:bodyPr>
          <a:lstStyle/>
          <a:p>
            <a:pPr marL="0" indent="0" algn="just">
              <a:buNone/>
            </a:pPr>
            <a:r>
              <a:rPr lang="id-ID" sz="3800" dirty="0" smtClean="0"/>
              <a:t> memberikan pemahaman yang lebih baik dalam sebuah arti dari Pancasila sebagai sebuah ideologi negara.</a:t>
            </a:r>
          </a:p>
          <a:p>
            <a:pPr marL="0" indent="0" algn="just">
              <a:buNone/>
            </a:pPr>
            <a:r>
              <a:rPr lang="id-ID" sz="3800" dirty="0" smtClean="0"/>
              <a:t>Melakukan pemahaman dari berbagai macam nilai Pancasila yang berada didalam masyarakat dari berbagai macam hal yang sangatlah kecil dan juga besar.</a:t>
            </a:r>
          </a:p>
          <a:p>
            <a:pPr marL="0" indent="0" algn="just">
              <a:buNone/>
            </a:pPr>
            <a:r>
              <a:rPr lang="id-ID" sz="3800" dirty="0" smtClean="0"/>
              <a:t>Melakukan peningkatan dari ketahanan masyarakat yang berada didalam untuk melaksanakan beberapa macam usaha pemecahan yang berasal dari luar.</a:t>
            </a:r>
          </a:p>
          <a:p>
            <a:pPr marL="0" indent="0" algn="just">
              <a:buNone/>
            </a:pPr>
            <a:r>
              <a:rPr lang="id-ID" sz="3800" dirty="0" smtClean="0"/>
              <a:t>Melakukan penumpasan dari segala macam bentuk gerakan separatis yang dimana sangatlah tegas.</a:t>
            </a:r>
          </a:p>
          <a:p>
            <a:pPr marL="0" indent="0" algn="just">
              <a:buNone/>
            </a:pPr>
            <a:r>
              <a:rPr lang="id-ID" sz="3800" dirty="0" smtClean="0"/>
              <a:t>Melakukam  penyebaran dan juga melaksanakan peningkatan wawasan dari kebangsaan dan juga segala macam bentuk implementasi dari berbagai macam bentuk butir Pancasila dengan sebuah tujuan untuk melaksanakan sebuah pelestarian dari juga melakukan penanaman dari kesetiaan yang ada dari kesetiaan yang ada terhadap ideologi bangsa yang ada.</a:t>
            </a:r>
          </a:p>
          <a:p>
            <a:pPr marL="0" indent="0">
              <a:buNone/>
            </a:pPr>
            <a:endParaRPr lang="id-ID" dirty="0"/>
          </a:p>
        </p:txBody>
      </p:sp>
    </p:spTree>
    <p:extLst>
      <p:ext uri="{BB962C8B-B14F-4D97-AF65-F5344CB8AC3E}">
        <p14:creationId xmlns:p14="http://schemas.microsoft.com/office/powerpoint/2010/main" val="3870966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Strategi mengatasi Ancaman di bidang Politik</a:t>
            </a:r>
            <a:endParaRPr lang="id-ID" dirty="0"/>
          </a:p>
        </p:txBody>
      </p:sp>
      <p:sp>
        <p:nvSpPr>
          <p:cNvPr id="3" name="Content Placeholder 2"/>
          <p:cNvSpPr>
            <a:spLocks noGrp="1"/>
          </p:cNvSpPr>
          <p:nvPr>
            <p:ph idx="1"/>
          </p:nvPr>
        </p:nvSpPr>
        <p:spPr/>
        <p:txBody>
          <a:bodyPr>
            <a:normAutofit fontScale="92500" lnSpcReduction="20000"/>
          </a:bodyPr>
          <a:lstStyle/>
          <a:p>
            <a:pPr marL="0" indent="0" algn="just">
              <a:buNone/>
            </a:pPr>
            <a:r>
              <a:rPr lang="id-ID" dirty="0" smtClean="0"/>
              <a:t>Indonesia sebagai negara yang menganut paham demokrasi Pancasila harus mampu menumbuhkan pemerintahan yang kuat mandiri,dan tahan uji serta mampu mengelola konflik kepentingan .Konflik kepentingan dapat menghancurkan persatuan dan kesatuan bangsa Indonesia yang pluralistik. Untuk mencapai hal tersebut ,bangsa Indonesia harus segera  mewujudkan hal-hal sebagai berikut:</a:t>
            </a:r>
          </a:p>
          <a:p>
            <a:pPr marL="0" indent="0" algn="just">
              <a:buNone/>
            </a:pPr>
            <a:r>
              <a:rPr lang="id-ID" dirty="0" smtClean="0"/>
              <a:t> 1) mengembangkan demokrasi politik</a:t>
            </a:r>
          </a:p>
          <a:p>
            <a:pPr marL="0" indent="0" algn="just">
              <a:buNone/>
            </a:pPr>
            <a:r>
              <a:rPr lang="id-ID" dirty="0" smtClean="0"/>
              <a:t>2) mengaktifkan masyarakat sipil dalam arena politik</a:t>
            </a:r>
          </a:p>
          <a:p>
            <a:pPr marL="0" indent="0" algn="just">
              <a:buNone/>
            </a:pPr>
            <a:r>
              <a:rPr lang="id-ID" dirty="0" smtClean="0"/>
              <a:t>3) memperkuat kepercayaan masyarakat dengan cara menegakkan pemerintahan yang bersih dan berwibawa</a:t>
            </a:r>
          </a:p>
          <a:p>
            <a:pPr marL="0" indent="0" algn="just">
              <a:buNone/>
            </a:pPr>
            <a:r>
              <a:rPr lang="id-ID" dirty="0" smtClean="0"/>
              <a:t>4) memperkuat posisi indonesia dalam kancah politik internasional</a:t>
            </a:r>
          </a:p>
          <a:p>
            <a:pPr marL="0" indent="0" algn="just">
              <a:buNone/>
            </a:pPr>
            <a:r>
              <a:rPr lang="id-ID" dirty="0" smtClean="0"/>
              <a:t>5) mengembangkan sistem politik nasional yang berkedudukan rakyat demokratis dan terbuka</a:t>
            </a:r>
          </a:p>
          <a:p>
            <a:pPr marL="0" indent="0">
              <a:buNone/>
            </a:pPr>
            <a:endParaRPr lang="id-ID" dirty="0"/>
          </a:p>
        </p:txBody>
      </p:sp>
    </p:spTree>
    <p:extLst>
      <p:ext uri="{BB962C8B-B14F-4D97-AF65-F5344CB8AC3E}">
        <p14:creationId xmlns:p14="http://schemas.microsoft.com/office/powerpoint/2010/main" val="767085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Strategi mengatasi Ancaman di bidang ekonomi</a:t>
            </a:r>
            <a:endParaRPr lang="id-ID" dirty="0"/>
          </a:p>
        </p:txBody>
      </p:sp>
      <p:sp>
        <p:nvSpPr>
          <p:cNvPr id="3" name="Content Placeholder 2"/>
          <p:cNvSpPr>
            <a:spLocks noGrp="1"/>
          </p:cNvSpPr>
          <p:nvPr>
            <p:ph idx="1"/>
          </p:nvPr>
        </p:nvSpPr>
        <p:spPr/>
        <p:txBody>
          <a:bodyPr>
            <a:normAutofit lnSpcReduction="10000"/>
          </a:bodyPr>
          <a:lstStyle/>
          <a:p>
            <a:pPr marL="0" indent="0" algn="just">
              <a:buNone/>
            </a:pPr>
            <a:r>
              <a:rPr lang="id-ID" sz="2400" b="1" dirty="0" smtClean="0"/>
              <a:t>Menekan Tingkat Pengangguran</a:t>
            </a:r>
            <a:endParaRPr lang="id-ID" sz="2400" dirty="0" smtClean="0"/>
          </a:p>
          <a:p>
            <a:pPr marL="0" indent="0" algn="just">
              <a:buNone/>
            </a:pPr>
            <a:r>
              <a:rPr lang="id-ID" sz="2400" dirty="0" smtClean="0"/>
              <a:t>Salah satu ancaman di bidang ekonomi negara adalah tingkat pengangguran yang terus meroket. </a:t>
            </a:r>
          </a:p>
          <a:p>
            <a:pPr marL="0" indent="0" algn="just">
              <a:buNone/>
            </a:pPr>
            <a:r>
              <a:rPr lang="id-ID" sz="2400" dirty="0" smtClean="0"/>
              <a:t>Pengangguran sendiri merupakan status yang disematkan kepada warga negara yang tidak memiliki pekerjaan atau penghasilan, tengah mencari kerja, bekerja selama kurang dari dua hari dalam seminggu, atau proses seseorang untuk mendapatkan pekerjaan yang lebih layak.</a:t>
            </a:r>
          </a:p>
          <a:p>
            <a:pPr marL="0" indent="0" algn="just">
              <a:buNone/>
            </a:pPr>
            <a:r>
              <a:rPr lang="id-ID" sz="2400" dirty="0" smtClean="0"/>
              <a:t>Pengangguran dapat berdampak cukup besar bagi suatu negara. Karena pengangguran bisa menghambat laju perekonomian setiap negara yang erat hubungannya dengan tingkat kemiskinan sehingga dianggap sebagai bentuk ancaman di bidang ekonomi. </a:t>
            </a:r>
          </a:p>
          <a:p>
            <a:pPr marL="0" indent="0" algn="just">
              <a:buNone/>
            </a:pPr>
            <a:endParaRPr lang="id-ID" sz="1400" dirty="0"/>
          </a:p>
        </p:txBody>
      </p:sp>
    </p:spTree>
    <p:extLst>
      <p:ext uri="{BB962C8B-B14F-4D97-AF65-F5344CB8AC3E}">
        <p14:creationId xmlns:p14="http://schemas.microsoft.com/office/powerpoint/2010/main" val="4262718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Lanjutan strategi ancaman ekonomi</a:t>
            </a:r>
            <a:endParaRPr lang="id-ID" dirty="0"/>
          </a:p>
        </p:txBody>
      </p:sp>
      <p:sp>
        <p:nvSpPr>
          <p:cNvPr id="3" name="Content Placeholder 2"/>
          <p:cNvSpPr>
            <a:spLocks noGrp="1"/>
          </p:cNvSpPr>
          <p:nvPr>
            <p:ph idx="1"/>
          </p:nvPr>
        </p:nvSpPr>
        <p:spPr/>
        <p:txBody>
          <a:bodyPr>
            <a:normAutofit fontScale="92500" lnSpcReduction="10000"/>
          </a:bodyPr>
          <a:lstStyle/>
          <a:p>
            <a:pPr marL="0" indent="0">
              <a:buNone/>
            </a:pPr>
            <a:r>
              <a:rPr lang="id-ID" dirty="0" smtClean="0"/>
              <a:t>Untuk mengatasi tingkat pengangguran, maka negara dapat menekan tingkat pengangguran dengan melakukan beberapa hal berikut ini:</a:t>
            </a:r>
          </a:p>
          <a:p>
            <a:pPr marL="0" indent="0">
              <a:buNone/>
            </a:pPr>
            <a:r>
              <a:rPr lang="id-ID" dirty="0" smtClean="0"/>
              <a:t>      Meningkatkan kualitas pendidikan dan keterampilan bagi setiap warga negaranya.</a:t>
            </a:r>
          </a:p>
          <a:p>
            <a:pPr marL="0" indent="0">
              <a:buNone/>
            </a:pPr>
            <a:r>
              <a:rPr lang="id-ID" dirty="0" smtClean="0"/>
              <a:t>·        Menciptakan lapangan kerja yang bersifat padat karya.</a:t>
            </a:r>
          </a:p>
          <a:p>
            <a:pPr marL="0" indent="0">
              <a:buNone/>
            </a:pPr>
            <a:r>
              <a:rPr lang="id-ID" dirty="0" smtClean="0"/>
              <a:t>·        Meningkatkan pelatihan kerja di setiap industri modern.</a:t>
            </a:r>
          </a:p>
          <a:p>
            <a:pPr marL="0" indent="0">
              <a:buNone/>
            </a:pPr>
            <a:r>
              <a:rPr lang="id-ID" dirty="0" smtClean="0"/>
              <a:t>·        Mengembangkan bisnis dengan cara wirausaha atau entrepreneur.</a:t>
            </a:r>
          </a:p>
          <a:p>
            <a:pPr marL="0" indent="0">
              <a:buNone/>
            </a:pPr>
            <a:r>
              <a:rPr lang="id-ID" dirty="0" smtClean="0"/>
              <a:t>·        Mendukung bisnis informal.</a:t>
            </a:r>
          </a:p>
          <a:p>
            <a:pPr marL="0" indent="0">
              <a:buNone/>
            </a:pPr>
            <a:r>
              <a:rPr lang="id-ID" dirty="0" smtClean="0"/>
              <a:t>·       Bekerja sama dengan pihak asing atau negara lain terkait pengiriman tenaga kerja ke luar negeri.</a:t>
            </a:r>
          </a:p>
          <a:p>
            <a:pPr marL="0" indent="0">
              <a:buNone/>
            </a:pPr>
            <a:r>
              <a:rPr lang="id-ID" dirty="0" smtClean="0"/>
              <a:t>·        Meningkatkan fokus ke program KB.</a:t>
            </a:r>
          </a:p>
          <a:p>
            <a:pPr marL="0" indent="0">
              <a:buNone/>
            </a:pPr>
            <a:r>
              <a:rPr lang="id-ID" dirty="0" smtClean="0"/>
              <a:t>·        Menjalankan program transmigrasi.</a:t>
            </a:r>
          </a:p>
          <a:p>
            <a:pPr marL="0" indent="0">
              <a:buNone/>
            </a:pPr>
            <a:endParaRPr lang="id-ID" dirty="0" smtClean="0"/>
          </a:p>
          <a:p>
            <a:pPr marL="0" indent="0">
              <a:buNone/>
            </a:pPr>
            <a:endParaRPr lang="id-ID" dirty="0"/>
          </a:p>
        </p:txBody>
      </p:sp>
    </p:spTree>
    <p:extLst>
      <p:ext uri="{BB962C8B-B14F-4D97-AF65-F5344CB8AC3E}">
        <p14:creationId xmlns:p14="http://schemas.microsoft.com/office/powerpoint/2010/main" val="4005756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Strategi mengatasi Ancaman di bidang Sosial Budaya</a:t>
            </a:r>
            <a:endParaRPr lang="id-ID" dirty="0"/>
          </a:p>
        </p:txBody>
      </p:sp>
      <p:sp>
        <p:nvSpPr>
          <p:cNvPr id="3" name="Content Placeholder 2"/>
          <p:cNvSpPr>
            <a:spLocks noGrp="1"/>
          </p:cNvSpPr>
          <p:nvPr>
            <p:ph idx="1"/>
          </p:nvPr>
        </p:nvSpPr>
        <p:spPr/>
        <p:txBody>
          <a:bodyPr>
            <a:normAutofit/>
          </a:bodyPr>
          <a:lstStyle/>
          <a:p>
            <a:pPr marL="0" indent="0">
              <a:buNone/>
            </a:pPr>
            <a:r>
              <a:rPr lang="id-ID" dirty="0" smtClean="0"/>
              <a:t>Strategi Menghadapi ancaman di bidang sosial budaya :</a:t>
            </a:r>
            <a:br>
              <a:rPr lang="id-ID" dirty="0" smtClean="0"/>
            </a:br>
            <a:r>
              <a:rPr lang="id-ID" dirty="0" smtClean="0"/>
              <a:t>1. Bepegang teguh pada ideologi Pancasila</a:t>
            </a:r>
            <a:br>
              <a:rPr lang="id-ID" dirty="0" smtClean="0"/>
            </a:br>
            <a:r>
              <a:rPr lang="id-ID" dirty="0" smtClean="0"/>
              <a:t>2. Melakukan penyaringan terhadap budaya yg masuk ke Indonesia</a:t>
            </a:r>
            <a:br>
              <a:rPr lang="id-ID" dirty="0" smtClean="0"/>
            </a:br>
            <a:r>
              <a:rPr lang="id-ID" dirty="0" smtClean="0"/>
              <a:t>3. Memelihara dan menjaga keselarasan fundamental yaitu hubungan dengan Tuhan, manusia, lingkungan </a:t>
            </a:r>
            <a:br>
              <a:rPr lang="id-ID" dirty="0" smtClean="0"/>
            </a:br>
            <a:r>
              <a:rPr lang="id-ID" dirty="0" smtClean="0"/>
              <a:t>4. Meningkatkan persatuan dan kesatuan, dengan perkembangan tradisi, pendidikan, kepemimpinan.</a:t>
            </a:r>
            <a:endParaRPr lang="id-ID" dirty="0"/>
          </a:p>
        </p:txBody>
      </p:sp>
    </p:spTree>
    <p:extLst>
      <p:ext uri="{BB962C8B-B14F-4D97-AF65-F5344CB8AC3E}">
        <p14:creationId xmlns:p14="http://schemas.microsoft.com/office/powerpoint/2010/main" val="1634751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Strategi mengatasi Ancaman di bidang Pertahanan dan keamanan</a:t>
            </a:r>
            <a:endParaRPr lang="id-ID" dirty="0"/>
          </a:p>
        </p:txBody>
      </p:sp>
      <p:sp>
        <p:nvSpPr>
          <p:cNvPr id="3" name="Content Placeholder 2"/>
          <p:cNvSpPr>
            <a:spLocks noGrp="1"/>
          </p:cNvSpPr>
          <p:nvPr>
            <p:ph idx="1"/>
          </p:nvPr>
        </p:nvSpPr>
        <p:spPr/>
        <p:txBody>
          <a:bodyPr>
            <a:normAutofit fontScale="70000" lnSpcReduction="20000"/>
          </a:bodyPr>
          <a:lstStyle/>
          <a:p>
            <a:r>
              <a:rPr lang="id-ID" dirty="0" smtClean="0"/>
              <a:t>Berbagai cara dalam mengatasi ancaman di bidang pertahanan dan keamanan adalah:</a:t>
            </a:r>
          </a:p>
          <a:p>
            <a:r>
              <a:rPr lang="id-ID" dirty="0" smtClean="0"/>
              <a:t>a.Strategi yang dibuat mengatasi ancaman dibidang pertahanan dan keamanana tak lain adalah dengan membuat sistem (SISHANKAMRATA).  Dimana, SISHANKAMRATA adalah bentuk upaya dari Indonesia untuk menjaga pertahanan dan keamanan di negara dan mengatasi ancaman di bidang pertahanan dan keamanan.</a:t>
            </a:r>
          </a:p>
          <a:p>
            <a:r>
              <a:rPr lang="id-ID" dirty="0" smtClean="0"/>
              <a:t>b.Sebagai warga negara, untuk mengatasi ancaman dibidang pertahanan dan keamanan juga bisa ikut berperang. Contohnya adalah dengan menjaga persatuan dan kesatuan, saling menghormati walaupun berbeda baik dari segi ras, suku, agama dan etnis. Bisa juga dengan menjalin hubungan dengan sesama masyarakat. Jadi, tidak semua warga negera perlu ikut bertempur dalam mempertahankan negara. Tetapi dimulai dari hal sederhana seperti menghormati orang lain dan mengenali yang namanya perbedaan.</a:t>
            </a:r>
          </a:p>
          <a:p>
            <a:r>
              <a:rPr lang="id-ID" dirty="0" smtClean="0"/>
              <a:t>c.Selanjutnya, dengan selalu bertekad kuat buat menjaga keutuhan negara Indonesia dengan membangun sistem pertahanan yang kuat. Dimana, dengan sistem pertahanan kuat itulah diharapkan agar tidak dihancurkan dengan mudahnya oleh orang yang tidak bertanggung jawab. Karena itulah, dibutuhkan sikap menjaga kedaulatan dan keutuhan dari negara.</a:t>
            </a:r>
          </a:p>
          <a:p>
            <a:pPr marL="0" indent="0">
              <a:buNone/>
            </a:pPr>
            <a:endParaRPr lang="id-ID" dirty="0"/>
          </a:p>
        </p:txBody>
      </p:sp>
    </p:spTree>
    <p:extLst>
      <p:ext uri="{BB962C8B-B14F-4D97-AF65-F5344CB8AC3E}">
        <p14:creationId xmlns:p14="http://schemas.microsoft.com/office/powerpoint/2010/main" val="42822368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45</TotalTime>
  <Words>406</Words>
  <Application>Microsoft Office PowerPoint</Application>
  <PresentationFormat>On-screen Show (4:3)</PresentationFormat>
  <Paragraphs>36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Clarity</vt:lpstr>
      <vt:lpstr>Strategi Mengatasi Ancaman terhadap bidang Ideologi,Politik,Ekonomi,Sosial Budaya,Pertahanan dan Keamanan serta Ketahanan Nasional</vt:lpstr>
      <vt:lpstr>Strategi mengatasi Ancaman di bidang Ideologi </vt:lpstr>
      <vt:lpstr>Strategi mengatasi Ancaman di bidang Politik</vt:lpstr>
      <vt:lpstr>Strategi mengatasi Ancaman di bidang ekonomi</vt:lpstr>
      <vt:lpstr>Lanjutan strategi ancaman ekonomi</vt:lpstr>
      <vt:lpstr>Strategi mengatasi Ancaman di bidang Sosial Budaya</vt:lpstr>
      <vt:lpstr>Strategi mengatasi Ancaman di bidang Pertahanan dan keamanan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 Mengatasi Ancaman terhadap bidang Ideologi,Politik,Ekonomi,Sosial Budaya,Pertahanan dan Keamanan serta Ketahanan Nasional</dc:title>
  <dc:creator>windows 8.1</dc:creator>
  <cp:lastModifiedBy>windows 8.1</cp:lastModifiedBy>
  <cp:revision>5</cp:revision>
  <dcterms:created xsi:type="dcterms:W3CDTF">2021-03-25T13:33:10Z</dcterms:created>
  <dcterms:modified xsi:type="dcterms:W3CDTF">2021-03-25T14:18:28Z</dcterms:modified>
</cp:coreProperties>
</file>